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1.xml" ContentType="application/vnd.openxmlformats-officedocument.spreadsheetml.worksheet+xml"/>
  <Override PartName="/xl/styles.xml" ContentType="application/vnd.openxmlformats-officedocument.spreadsheetml.styles+xml"/>
  <Override PartName="/xl/worksheets/sheet30.xml" ContentType="application/vnd.openxmlformats-officedocument.spreadsheetml.worksheet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worksheets/sheet27.xml" ContentType="application/vnd.openxmlformats-officedocument.spreadsheetml.worksheet+xml"/>
  <Override PartName="/xl/worksheets/sheet26.xml" ContentType="application/vnd.openxmlformats-officedocument.spreadsheetml.worksheet+xml"/>
  <Override PartName="/xl/worksheets/sheet25.xml" ContentType="application/vnd.openxmlformats-officedocument.spreadsheetml.worksheet+xml"/>
  <Override PartName="/xl/worksheets/sheet24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theme/theme1.xml" ContentType="application/vnd.openxmlformats-officedocument.theme+xml"/>
  <Override PartName="/xl/worksheets/sheet39.xml" ContentType="application/vnd.openxmlformats-officedocument.spreadsheetml.worksheet+xml"/>
  <Override PartName="/xl/worksheets/sheet38.xml" ContentType="application/vnd.openxmlformats-officedocument.spreadsheetml.worksheet+xml"/>
  <Override PartName="/xl/worksheets/sheet37.xml" ContentType="application/vnd.openxmlformats-officedocument.spreadsheetml.worksheet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worksheets/sheet34.xml" ContentType="application/vnd.openxmlformats-officedocument.spreadsheetml.worksheet+xml"/>
  <Override PartName="/xl/sharedStrings.xml" ContentType="application/vnd.openxmlformats-officedocument.spreadsheetml.sharedStrings+xml"/>
  <Override PartName="/xl/worksheets/sheet23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10.xml" ContentType="application/vnd.openxmlformats-officedocument.spreadsheetml.worksheet+xml"/>
  <Override PartName="/xl/worksheets/sheet9.xml" ContentType="application/vnd.openxmlformats-officedocument.spreadsheetml.worksheet+xml"/>
  <Override PartName="/xl/worksheets/sheet8.xml" ContentType="application/vnd.openxmlformats-officedocument.spreadsheetml.worksheet+xml"/>
  <Override PartName="/xl/worksheets/sheet7.xml" ContentType="application/vnd.openxmlformats-officedocument.spreadsheetml.worksheet+xml"/>
  <Override PartName="/xl/worksheets/sheet6.xml" ContentType="application/vnd.openxmlformats-officedocument.spreadsheetml.worksheet+xml"/>
  <Override PartName="/xl/worksheets/sheet5.xml" ContentType="application/vnd.openxmlformats-officedocument.spreadsheetml.worksheet+xml"/>
  <Override PartName="/xl/worksheets/sheet12.xml" ContentType="application/vnd.openxmlformats-officedocument.spreadsheetml.worksheet+xml"/>
  <Override PartName="/xl/worksheets/sheet11.xml" ContentType="application/vnd.openxmlformats-officedocument.spreadsheetml.worksheet+xml"/>
  <Override PartName="/xl/worksheets/sheet14.xml" ContentType="application/vnd.openxmlformats-officedocument.spreadsheetml.worksheet+xml"/>
  <Override PartName="/xl/worksheets/sheet20.xml" ContentType="application/vnd.openxmlformats-officedocument.spreadsheetml.worksheet+xml"/>
  <Override PartName="/xl/worksheets/sheet13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5.xml" ContentType="application/vnd.openxmlformats-officedocument.spreadsheetml.worksheet+xml"/>
  <Override PartName="/xl/externalLinks/externalLink1.xml" ContentType="application/vnd.openxmlformats-officedocument.spreadsheetml.externalLink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 codeName="EstaPasta_de_trabalho"/>
  <mc:AlternateContent xmlns:mc="http://schemas.openxmlformats.org/markup-compatibility/2006">
    <mc:Choice Requires="x15">
      <x15ac:absPath xmlns:x15ac="http://schemas.microsoft.com/office/spreadsheetml/2010/11/ac" url="Z:\Nota para a Imprensa\2019\01\Semana 3\"/>
    </mc:Choice>
  </mc:AlternateContent>
  <bookViews>
    <workbookView xWindow="21750" yWindow="660" windowWidth="13230" windowHeight="8565" tabRatio="922"/>
  </bookViews>
  <sheets>
    <sheet name="Índice" sheetId="165" r:id="rId1"/>
    <sheet name="Tabela 1" sheetId="65" r:id="rId2"/>
    <sheet name="Tabela 2" sheetId="39" r:id="rId3"/>
    <sheet name="Tabela 3" sheetId="52" r:id="rId4"/>
    <sheet name="Tabela 4" sheetId="128" r:id="rId5"/>
    <sheet name="Tabela 4-A" sheetId="130" r:id="rId6"/>
    <sheet name="Tabela 4-B" sheetId="129" r:id="rId7"/>
    <sheet name="Tabela 5" sheetId="85" r:id="rId8"/>
    <sheet name="Tabela 6" sheetId="66" r:id="rId9"/>
    <sheet name="Tabela 7" sheetId="131" r:id="rId10"/>
    <sheet name="Tabela 7-A" sheetId="132" r:id="rId11"/>
    <sheet name="Tabela 7-B" sheetId="133" r:id="rId12"/>
    <sheet name="Tabela 8" sheetId="135" r:id="rId13"/>
    <sheet name="Tabela 8-A" sheetId="137" r:id="rId14"/>
    <sheet name="Tabela 8-B" sheetId="136" r:id="rId15"/>
    <sheet name="Tabela 9" sheetId="91" r:id="rId16"/>
    <sheet name="Tabela 10" sheetId="144" r:id="rId17"/>
    <sheet name="Tabela 10-A" sheetId="145" r:id="rId18"/>
    <sheet name="Tabela 10-B" sheetId="146" r:id="rId19"/>
    <sheet name="Tabela 11" sheetId="82" r:id="rId20"/>
    <sheet name="Tabela 12" sheetId="117" r:id="rId21"/>
    <sheet name="Tabela 13" sheetId="118" r:id="rId22"/>
    <sheet name="Tabela 14" sheetId="155" r:id="rId23"/>
    <sheet name="Tabela 15" sheetId="97" r:id="rId24"/>
    <sheet name="Tabela 16" sheetId="101" r:id="rId25"/>
    <sheet name="Tabela 17" sheetId="47" r:id="rId26"/>
    <sheet name="Tabela 18" sheetId="104" r:id="rId27"/>
    <sheet name="Tabela 19" sheetId="106" r:id="rId28"/>
    <sheet name="Tabela 20" sheetId="107" r:id="rId29"/>
    <sheet name="Tabela 21" sheetId="150" r:id="rId30"/>
    <sheet name="Tabela 22" sheetId="157" r:id="rId31"/>
    <sheet name="Tabela 23" sheetId="159" r:id="rId32"/>
    <sheet name="Tabela 24" sheetId="160" r:id="rId33"/>
    <sheet name="Tabela 25" sheetId="158" r:id="rId34"/>
    <sheet name="Tabela 26" sheetId="163" r:id="rId35"/>
    <sheet name="Tabela 27" sheetId="164" r:id="rId36"/>
    <sheet name="Tabela 28" sheetId="152" r:id="rId37"/>
    <sheet name="Tabela 29" sheetId="153" r:id="rId38"/>
    <sheet name="Tabela 30" sheetId="149" r:id="rId39"/>
  </sheets>
  <externalReferences>
    <externalReference r:id="rId40"/>
  </externalReferences>
  <definedNames>
    <definedName name="_xlnm.Print_Area" localSheetId="0">Índice!$A$1:$B$40,Índice!$A$42:$B$42</definedName>
    <definedName name="_xlnm.Print_Area" localSheetId="1">'Tabela 1'!$A$1:$I$50</definedName>
    <definedName name="_xlnm.Print_Area" localSheetId="16">'Tabela 10'!$A$1:$M$61</definedName>
    <definedName name="_xlnm.Print_Area" localSheetId="17">'Tabela 10-A'!$A$1:$M$56</definedName>
    <definedName name="_xlnm.Print_Area" localSheetId="18">'Tabela 10-B'!$A$1:$M$23</definedName>
    <definedName name="_xlnm.Print_Area" localSheetId="19">'Tabela 11'!$A$1:$I$36</definedName>
    <definedName name="_xlnm.Print_Area" localSheetId="20">'Tabela 12'!$A$1:$I$36</definedName>
    <definedName name="_xlnm.Print_Area" localSheetId="21">'Tabela 13'!$A$1:$I$36</definedName>
    <definedName name="_xlnm.Print_Area" localSheetId="22">'Tabela 14'!$A$1:$I$39</definedName>
    <definedName name="_xlnm.Print_Area" localSheetId="23">'Tabela 15'!$A$1:$P$57</definedName>
    <definedName name="_xlnm.Print_Area" localSheetId="24">'Tabela 16'!$A$1:$O$56</definedName>
    <definedName name="_xlnm.Print_Area" localSheetId="25">'Tabela 17'!$A$1:$I$68</definedName>
    <definedName name="_xlnm.Print_Area" localSheetId="26">'Tabela 18'!$A$1:$L$36</definedName>
    <definedName name="_xlnm.Print_Area" localSheetId="27">'Tabela 19'!$A$1:$L$37</definedName>
    <definedName name="_xlnm.Print_Area" localSheetId="2">'Tabela 2'!$A$1:$L$57</definedName>
    <definedName name="_xlnm.Print_Area" localSheetId="28">'Tabela 20'!$A$1:$K$47</definedName>
    <definedName name="_xlnm.Print_Area" localSheetId="29">'Tabela 21'!$A$1:$O$53</definedName>
    <definedName name="_xlnm.Print_Area" localSheetId="30">'Tabela 22'!$A$1:$I$26</definedName>
    <definedName name="_xlnm.Print_Area" localSheetId="31">'Tabela 23'!$A$1:$I$26</definedName>
    <definedName name="_xlnm.Print_Area" localSheetId="32">'Tabela 24'!$A$1:$I$26</definedName>
    <definedName name="_xlnm.Print_Area" localSheetId="33">'Tabela 25'!$A$1:$I$28</definedName>
    <definedName name="_xlnm.Print_Area" localSheetId="34">'Tabela 26'!$A$1:$O$55</definedName>
    <definedName name="_xlnm.Print_Area" localSheetId="35">'Tabela 27'!$A$1:$O$57</definedName>
    <definedName name="_xlnm.Print_Area" localSheetId="36">'Tabela 28'!$A$1:$J$65</definedName>
    <definedName name="_xlnm.Print_Area" localSheetId="37">'Tabela 29'!$A$1:$J$55</definedName>
    <definedName name="_xlnm.Print_Area" localSheetId="3">'Tabela 3'!$A$1:$N$57</definedName>
    <definedName name="_xlnm.Print_Area" localSheetId="38">'Tabela 30'!$A$1:$K$55</definedName>
    <definedName name="_xlnm.Print_Area" localSheetId="4">'Tabela 4'!$A$1:$L$58</definedName>
    <definedName name="_xlnm.Print_Area" localSheetId="5">'Tabela 4-A'!$A$1:$L$53</definedName>
    <definedName name="_xlnm.Print_Area" localSheetId="6">'Tabela 4-B'!$A$1:$L$42</definedName>
    <definedName name="_xlnm.Print_Area" localSheetId="7">'Tabela 5'!$A$1:$L$37</definedName>
    <definedName name="_xlnm.Print_Area" localSheetId="8">'Tabela 6'!$A$1:$L$38</definedName>
    <definedName name="_xlnm.Print_Area" localSheetId="9">'Tabela 7'!$A$1:$L$61</definedName>
    <definedName name="_xlnm.Print_Area" localSheetId="10">'Tabela 7-A'!$A$1:$L$56</definedName>
    <definedName name="_xlnm.Print_Area" localSheetId="11">'Tabela 7-B'!$A$1:$L$43</definedName>
    <definedName name="_xlnm.Print_Area" localSheetId="12">'Tabela 8'!$A$1:$L$61</definedName>
    <definedName name="_xlnm.Print_Area" localSheetId="13">'Tabela 8-A'!$A$1:$L$56</definedName>
    <definedName name="_xlnm.Print_Area" localSheetId="14">'Tabela 8-B'!$A$1:$L$44</definedName>
    <definedName name="_xlnm.Print_Area" localSheetId="15">'Tabela 9'!$A$1:$Q$56</definedName>
    <definedName name="igpdic">[1]HIGHLIGH!$DJ$2</definedName>
    <definedName name="MAPA1">'[1]IE0-04'!$A$4:$H$14</definedName>
    <definedName name="MAPA2" localSheetId="22">'[1]IE0-04'!#REF!</definedName>
    <definedName name="MAPA2" localSheetId="29">'[1]IE0-04'!#REF!</definedName>
    <definedName name="MAPA2" localSheetId="30">'[1]IE0-04'!#REF!</definedName>
    <definedName name="MAPA2" localSheetId="31">'[1]IE0-04'!#REF!</definedName>
    <definedName name="MAPA2" localSheetId="32">'[1]IE0-04'!#REF!</definedName>
    <definedName name="MAPA2" localSheetId="33">'[1]IE0-04'!#REF!</definedName>
    <definedName name="MAPA2" localSheetId="36">'[1]IE0-04'!#REF!</definedName>
    <definedName name="MAPA2" localSheetId="37">'[1]IE0-04'!#REF!</definedName>
    <definedName name="MAPA2">'[1]IE0-04'!#REF!</definedName>
    <definedName name="Print_Area_MI" localSheetId="22">'[1]IE0-04'!#REF!</definedName>
    <definedName name="Print_Area_MI" localSheetId="29">'[1]IE0-04'!#REF!</definedName>
    <definedName name="Print_Area_MI" localSheetId="30">'[1]IE0-04'!#REF!</definedName>
    <definedName name="Print_Area_MI" localSheetId="31">'[1]IE0-04'!#REF!</definedName>
    <definedName name="Print_Area_MI" localSheetId="32">'[1]IE0-04'!#REF!</definedName>
    <definedName name="Print_Area_MI" localSheetId="33">'[1]IE0-04'!#REF!</definedName>
    <definedName name="Print_Area_MI" localSheetId="36">'[1]IE0-04'!#REF!</definedName>
    <definedName name="Print_Area_MI" localSheetId="37">'[1]IE0-04'!#REF!</definedName>
    <definedName name="Print_Area_MI">'[1]IE0-04'!#REF!</definedName>
  </definedNames>
  <calcPr calcId="152511"/>
</workbook>
</file>

<file path=xl/sharedStrings.xml><?xml version="1.0" encoding="utf-8"?>
<sst xmlns="http://schemas.openxmlformats.org/spreadsheetml/2006/main" count="2193" uniqueCount="657">
  <si>
    <t xml:space="preserve">    Prefixado: LTN, NTN-F (a partir de dezembro de 2003) e títulos da dívida externa emitidos em reais (BRL 16, BRL 22 e BRL 28);</t>
  </si>
  <si>
    <r>
      <t xml:space="preserve">2/ </t>
    </r>
    <r>
      <rPr>
        <sz val="6"/>
        <rFont val="Arial"/>
        <family val="2"/>
      </rPr>
      <t>Exclui dívida mobiliária na carteira do Bacen e inclui operações compromissadas do Bacen. Vide Nota Técnica publicada na Nota para Imprensa do dia 27 de fevereiro de 2008.</t>
    </r>
  </si>
  <si>
    <r>
      <t xml:space="preserve">   Dívidas reestruturadas</t>
    </r>
    <r>
      <rPr>
        <b/>
        <vertAlign val="superscript"/>
        <sz val="8"/>
        <rFont val="Arial"/>
        <family val="2"/>
      </rPr>
      <t>7/</t>
    </r>
  </si>
  <si>
    <r>
      <t xml:space="preserve">      Dívidas reestruturadas</t>
    </r>
    <r>
      <rPr>
        <b/>
        <vertAlign val="superscript"/>
        <sz val="8"/>
        <rFont val="Arial"/>
        <family val="2"/>
      </rPr>
      <t xml:space="preserve">7/ </t>
    </r>
    <r>
      <rPr>
        <sz val="7"/>
        <rFont val="Arial"/>
        <family val="2"/>
      </rPr>
      <t xml:space="preserve">  </t>
    </r>
  </si>
  <si>
    <t xml:space="preserve">   Depósitos à vista</t>
  </si>
  <si>
    <t>IPCA</t>
  </si>
  <si>
    <t>remu-</t>
  </si>
  <si>
    <t>neração</t>
  </si>
  <si>
    <t xml:space="preserve">   Dívidas reestruturadas</t>
  </si>
  <si>
    <t xml:space="preserve">   Outros créditos do Gov. Federal</t>
  </si>
  <si>
    <t xml:space="preserve">   Outros débitos</t>
  </si>
  <si>
    <t xml:space="preserve">   Outros créditos</t>
  </si>
  <si>
    <t xml:space="preserve">   Créditos do Bacen inst.financeiras</t>
  </si>
  <si>
    <r>
      <t>1/</t>
    </r>
    <r>
      <rPr>
        <sz val="6"/>
        <rFont val="Arial"/>
        <family val="2"/>
      </rPr>
      <t xml:space="preserve"> Os fatores condicionantes da dívida bruta do governo geral como percentual do PIB consideram o total dos fatores, dividido pelo PIB acumulado nos últimos 12 meses </t>
    </r>
  </si>
  <si>
    <t xml:space="preserve"> Dívida interna</t>
  </si>
  <si>
    <t xml:space="preserve">      Dívidas securitizadas e TDA</t>
  </si>
  <si>
    <r>
      <t>1/</t>
    </r>
    <r>
      <rPr>
        <sz val="6"/>
        <rFont val="Arial"/>
        <family val="2"/>
      </rPr>
      <t xml:space="preserve"> Os fatores condicionantes da dívida líquida como percentual do PIB consideram o total dos fatores, dividido pelo PIB acumulado nos últimos 12 meses em valores correntes, </t>
    </r>
  </si>
  <si>
    <t xml:space="preserve">    Dívida interna indexada ao câmbio</t>
  </si>
  <si>
    <r>
      <t>1/</t>
    </r>
    <r>
      <rPr>
        <sz val="6"/>
        <rFont val="Arial"/>
        <family val="2"/>
      </rPr>
      <t xml:space="preserve"> Diferença entre a variação dos estoques em reais da dívida interna líquida indexada ao câmbio e os fluxos em dólar da dívida interna líquida indexada ao câmbio, convertidos</t>
    </r>
  </si>
  <si>
    <t xml:space="preserve">   Aplicações em fundos e progr.</t>
  </si>
  <si>
    <t xml:space="preserve">   Outras dívidas estaduais</t>
  </si>
  <si>
    <t xml:space="preserve">  Dívida externa</t>
  </si>
  <si>
    <t xml:space="preserve">      Aplicações dos gov. subnacionais</t>
  </si>
  <si>
    <t xml:space="preserve">   Dívida bancária dos governos estaduais</t>
  </si>
  <si>
    <t xml:space="preserve">   Dívida bancária dos governos municipais</t>
  </si>
  <si>
    <t xml:space="preserve">      Inst híb de capital e dívida</t>
  </si>
  <si>
    <t xml:space="preserve">   Créditos a Inst. Financ. Oficiais</t>
  </si>
  <si>
    <t xml:space="preserve">        Fluxos em 12 meses </t>
  </si>
  <si>
    <t xml:space="preserve">       Fluxos acumulados no ano</t>
  </si>
  <si>
    <t xml:space="preserve">        Fluxos mensais</t>
  </si>
  <si>
    <t xml:space="preserve">     Taxa acumulada em doze meses</t>
  </si>
  <si>
    <r>
      <t>2/</t>
    </r>
    <r>
      <rPr>
        <sz val="6"/>
        <rFont val="Arial"/>
        <family val="2"/>
      </rPr>
      <t xml:space="preserve"> Inclui ajuste de paridade da cesta de moedas que integram a dívida externa, e demais ajustes da área externa. </t>
    </r>
  </si>
  <si>
    <r>
      <t>3/</t>
    </r>
    <r>
      <rPr>
        <sz val="6"/>
        <rFont val="Arial"/>
        <family val="2"/>
      </rPr>
      <t xml:space="preserve"> Inclui ajuste de paridade da cesta de moedas que integram a dívida externa, e demais ajustes da área externa.</t>
    </r>
  </si>
  <si>
    <r>
      <t>Indexador</t>
    </r>
    <r>
      <rPr>
        <b/>
        <vertAlign val="superscript"/>
        <sz val="8"/>
        <color indexed="8"/>
        <rFont val="Arial"/>
        <family val="2"/>
      </rPr>
      <t>1/</t>
    </r>
  </si>
  <si>
    <t>PIB últimos 12 mesess em valores correntes*</t>
  </si>
  <si>
    <t>Fluxos</t>
  </si>
  <si>
    <t xml:space="preserve">   Operações compromissadas do Bacen</t>
  </si>
  <si>
    <r>
      <t>6/</t>
    </r>
    <r>
      <rPr>
        <sz val="6"/>
        <rFont val="Arial"/>
        <family val="2"/>
      </rPr>
      <t xml:space="preserve"> Inclui saldo da dívida mobiliária em mercado, descontadas as aplicações intergovernamentais em títulos públicos estaduais e os títulos em tesouraria.</t>
    </r>
  </si>
  <si>
    <r>
      <t>7/</t>
    </r>
    <r>
      <rPr>
        <sz val="6"/>
        <rFont val="Arial"/>
        <family val="2"/>
      </rPr>
      <t xml:space="preserve"> Inclui saldo da dívida mobiliária em mercado, descontados os títulos em tesouraria.</t>
    </r>
  </si>
  <si>
    <r>
      <t xml:space="preserve">      Aplic. de entidades da adm. Federal</t>
    </r>
    <r>
      <rPr>
        <b/>
        <vertAlign val="superscript"/>
        <sz val="8"/>
        <rFont val="Arial"/>
        <family val="2"/>
      </rPr>
      <t>5/</t>
    </r>
  </si>
  <si>
    <r>
      <t xml:space="preserve">   Dívida mobiliária dos governos estaduais</t>
    </r>
    <r>
      <rPr>
        <b/>
        <vertAlign val="superscript"/>
        <sz val="8"/>
        <rFont val="Arial"/>
        <family val="2"/>
      </rPr>
      <t>6/</t>
    </r>
  </si>
  <si>
    <r>
      <t xml:space="preserve">   Dívida mobiliária dos governos municipais</t>
    </r>
    <r>
      <rPr>
        <b/>
        <vertAlign val="superscript"/>
        <sz val="8"/>
        <rFont val="Arial"/>
        <family val="2"/>
      </rPr>
      <t>7/</t>
    </r>
  </si>
  <si>
    <t xml:space="preserve">     Dívida interna (D)</t>
  </si>
  <si>
    <t xml:space="preserve">     Dívida externa (E)</t>
  </si>
  <si>
    <t xml:space="preserve">     Créditos internos (G)</t>
  </si>
  <si>
    <t xml:space="preserve">     Créditos externos (H)</t>
  </si>
  <si>
    <t xml:space="preserve">    IPCA: NTN-B;</t>
  </si>
  <si>
    <t xml:space="preserve">    Cambial interna: BTN, CFT-D, NTN-M, NTN-A, NTN-D, NTN-I, NTN-R, NBCE, NBCF, FAT cambial;</t>
  </si>
  <si>
    <t xml:space="preserve">        Fluxo mensal</t>
  </si>
  <si>
    <t xml:space="preserve">      Fluxos acumulados no ano</t>
  </si>
  <si>
    <t xml:space="preserve">          Fluxos acumulados no ano</t>
  </si>
  <si>
    <t xml:space="preserve">     Taxa acumulada no ano</t>
  </si>
  <si>
    <t xml:space="preserve">                  Primário por indexador</t>
  </si>
  <si>
    <t xml:space="preserve">            Fluxos acumulados no ano</t>
  </si>
  <si>
    <t xml:space="preserve">   Relacionamento com Banco Central</t>
  </si>
  <si>
    <t xml:space="preserve">   Relacionamento com Governo Federal</t>
  </si>
  <si>
    <t xml:space="preserve">      Conta única</t>
  </si>
  <si>
    <t xml:space="preserve">      Dívida Mob. na carteira do Bacen</t>
  </si>
  <si>
    <t xml:space="preserve">      Dív. Mob. na cart. do Bacen</t>
  </si>
  <si>
    <t xml:space="preserve">   Relacionamento com o Bacen</t>
  </si>
  <si>
    <r>
      <t>5/</t>
    </r>
    <r>
      <rPr>
        <sz val="6"/>
        <rFont val="Arial"/>
        <family val="2"/>
      </rPr>
      <t xml:space="preserve"> Inclui aplicações da Previdência Social, do Fundo de Amparo ao Trabalhador e de outros fundos.</t>
    </r>
  </si>
  <si>
    <t>Dívida líquida total – saldo</t>
  </si>
  <si>
    <t>Dívida líquida – variação mensal</t>
  </si>
  <si>
    <t xml:space="preserve">    Dívida externa – metodológico</t>
  </si>
  <si>
    <r>
      <t xml:space="preserve">  Dívida externa – outros ajustes</t>
    </r>
    <r>
      <rPr>
        <b/>
        <vertAlign val="superscript"/>
        <sz val="8"/>
        <rFont val="Arial"/>
        <family val="2"/>
      </rPr>
      <t>2/</t>
    </r>
  </si>
  <si>
    <r>
      <t>Efeito crescimento PIB – dívida</t>
    </r>
    <r>
      <rPr>
        <b/>
        <vertAlign val="superscript"/>
        <sz val="8"/>
        <rFont val="Arial"/>
        <family val="2"/>
      </rPr>
      <t>3/</t>
    </r>
  </si>
  <si>
    <r>
      <t xml:space="preserve">  Dívida externa – outros ajustes</t>
    </r>
    <r>
      <rPr>
        <b/>
        <vertAlign val="superscript"/>
        <sz val="8"/>
        <rFont val="Arial"/>
        <family val="2"/>
      </rPr>
      <t>3/</t>
    </r>
  </si>
  <si>
    <r>
      <t>Efeito crescimento PIB – dívida</t>
    </r>
    <r>
      <rPr>
        <b/>
        <vertAlign val="superscript"/>
        <sz val="8"/>
        <rFont val="Arial"/>
        <family val="2"/>
      </rPr>
      <t>4/</t>
    </r>
  </si>
  <si>
    <r>
      <t xml:space="preserve">      Empresas estatais federais</t>
    </r>
    <r>
      <rPr>
        <b/>
        <vertAlign val="superscript"/>
        <sz val="8"/>
        <rFont val="Arial"/>
        <family val="2"/>
      </rPr>
      <t>2/</t>
    </r>
  </si>
  <si>
    <t xml:space="preserve">   Governo Federal</t>
  </si>
  <si>
    <t>Governo Federal</t>
  </si>
  <si>
    <t xml:space="preserve">   Previdência Social</t>
  </si>
  <si>
    <t xml:space="preserve">   Créditos concedidos a inst. financ. oficiais</t>
  </si>
  <si>
    <t xml:space="preserve">      Dívida mobiliária na carteira do Bacen</t>
  </si>
  <si>
    <t xml:space="preserve">      Carteira de tít. púb. das emp. estatais</t>
  </si>
  <si>
    <t xml:space="preserve">   Créditos conced. a inst. fin. oficiais</t>
  </si>
  <si>
    <t xml:space="preserve">      Dívida mob. na carteira do Bacen</t>
  </si>
  <si>
    <t xml:space="preserve">             Fluxo mensal</t>
  </si>
  <si>
    <r>
      <t xml:space="preserve">4/ </t>
    </r>
    <r>
      <rPr>
        <sz val="6"/>
        <rFont val="Arial"/>
        <family val="2"/>
      </rPr>
      <t xml:space="preserve"> Diferença de critério na apropriação dos juros externos.</t>
    </r>
  </si>
  <si>
    <t xml:space="preserve">      Equalização cambial</t>
  </si>
  <si>
    <t xml:space="preserve">      Dív. mob. na cart. do Bacen</t>
  </si>
  <si>
    <t xml:space="preserve">  Necessidades financ. dívida bruta Gov. Geral</t>
  </si>
  <si>
    <t xml:space="preserve">    Emissões líquidas dívida bruta Gov. Geral</t>
  </si>
  <si>
    <t xml:space="preserve">    Juros nominais dívida bruta do Gov. Geral</t>
  </si>
  <si>
    <t xml:space="preserve">  Ajuste cambial s/dívida bruta Gov. Geral</t>
  </si>
  <si>
    <t>Dívida bruta do Governo Geral</t>
  </si>
  <si>
    <t xml:space="preserve">   Dívida bancária do Governo Federal</t>
  </si>
  <si>
    <r>
      <t>3/</t>
    </r>
    <r>
      <rPr>
        <sz val="6"/>
        <rFont val="Arial"/>
        <family val="2"/>
      </rPr>
      <t xml:space="preserve"> Inclui ajuste de paridade da cesta de moedas que integram a dívida externa líquida.</t>
    </r>
  </si>
  <si>
    <t xml:space="preserve">   Relacionamento c/Gov. Federal</t>
  </si>
  <si>
    <t xml:space="preserve">      Créditos junto ao BNDES</t>
  </si>
  <si>
    <t>Juros</t>
  </si>
  <si>
    <t>nominais</t>
  </si>
  <si>
    <t>lógico</t>
  </si>
  <si>
    <r>
      <t>interno</t>
    </r>
    <r>
      <rPr>
        <b/>
        <vertAlign val="superscript"/>
        <sz val="8"/>
        <rFont val="Arial"/>
        <family val="2"/>
      </rPr>
      <t>1/</t>
    </r>
  </si>
  <si>
    <r>
      <t>externo</t>
    </r>
    <r>
      <rPr>
        <b/>
        <vertAlign val="superscript"/>
        <sz val="8"/>
        <rFont val="Arial"/>
        <family val="2"/>
      </rPr>
      <t>2/</t>
    </r>
  </si>
  <si>
    <t>Parida-</t>
  </si>
  <si>
    <r>
      <t>dade</t>
    </r>
    <r>
      <rPr>
        <b/>
        <vertAlign val="superscript"/>
        <sz val="8"/>
        <rFont val="Arial"/>
        <family val="2"/>
      </rPr>
      <t>3/</t>
    </r>
  </si>
  <si>
    <t>Caixa e</t>
  </si>
  <si>
    <t>compe-</t>
  </si>
  <si>
    <r>
      <t>tência</t>
    </r>
    <r>
      <rPr>
        <b/>
        <vertAlign val="superscript"/>
        <sz val="8"/>
        <rFont val="Arial"/>
        <family val="2"/>
      </rPr>
      <t>4/</t>
    </r>
  </si>
  <si>
    <t>dívidas</t>
  </si>
  <si>
    <t>Rec. de</t>
  </si>
  <si>
    <t>Privati-</t>
  </si>
  <si>
    <t>zações</t>
  </si>
  <si>
    <t>Índices de preços</t>
  </si>
  <si>
    <t>Dívida Líquida do Setor Público (A= B+K+L)</t>
  </si>
  <si>
    <t xml:space="preserve"> Dívida líquida do Banco Central (K)</t>
  </si>
  <si>
    <t xml:space="preserve">   Taxa mensal</t>
  </si>
  <si>
    <t xml:space="preserve">    Prefixado: LTN, NTN-F (a partir de dezembro de 2003) e títulos da dívida externa emitidos em reais (BRL 16,BRL 22 e BRL 28);</t>
  </si>
  <si>
    <t xml:space="preserve">Necessidades </t>
  </si>
  <si>
    <t>de financiamento</t>
  </si>
  <si>
    <t>Emissões</t>
  </si>
  <si>
    <t>Líquidas</t>
  </si>
  <si>
    <t>Nominais</t>
  </si>
  <si>
    <t>Metodo-</t>
  </si>
  <si>
    <r>
      <t>interno</t>
    </r>
    <r>
      <rPr>
        <b/>
        <vertAlign val="superscript"/>
        <sz val="8"/>
        <color indexed="8"/>
        <rFont val="Arial"/>
        <family val="2"/>
      </rPr>
      <t>1/</t>
    </r>
  </si>
  <si>
    <t>externa</t>
  </si>
  <si>
    <t>outros</t>
  </si>
  <si>
    <r>
      <t>ajustes</t>
    </r>
    <r>
      <rPr>
        <b/>
        <vertAlign val="superscript"/>
        <sz val="8"/>
        <color indexed="8"/>
        <rFont val="Arial"/>
        <family val="2"/>
      </rPr>
      <t>3/</t>
    </r>
  </si>
  <si>
    <t xml:space="preserve">            Fluxos mensais</t>
  </si>
  <si>
    <t xml:space="preserve">         Fluxos acumulados no ano</t>
  </si>
  <si>
    <t xml:space="preserve">                Participação percentual por indexador</t>
  </si>
  <si>
    <t xml:space="preserve">     Detalhamento</t>
  </si>
  <si>
    <t xml:space="preserve">          Detalhamento</t>
  </si>
  <si>
    <t>R$ milhões</t>
  </si>
  <si>
    <t>Período</t>
  </si>
  <si>
    <t>Nominal</t>
  </si>
  <si>
    <t>Juros nominais</t>
  </si>
  <si>
    <t>Primário</t>
  </si>
  <si>
    <t>Total</t>
  </si>
  <si>
    <t>(+) déficit   (-) superávit</t>
  </si>
  <si>
    <t>Discriminação</t>
  </si>
  <si>
    <t>Jan</t>
  </si>
  <si>
    <t>Fev</t>
  </si>
  <si>
    <t>Mar</t>
  </si>
  <si>
    <t>Abr</t>
  </si>
  <si>
    <t>Mai</t>
  </si>
  <si>
    <t>Jun</t>
  </si>
  <si>
    <t>Jul</t>
  </si>
  <si>
    <t>Ago</t>
  </si>
  <si>
    <t>Dez</t>
  </si>
  <si>
    <t xml:space="preserve">      Bacen</t>
  </si>
  <si>
    <t xml:space="preserve">   Governos regionais</t>
  </si>
  <si>
    <t xml:space="preserve">      Governos estaduais </t>
  </si>
  <si>
    <t xml:space="preserve">      Governos municipais</t>
  </si>
  <si>
    <t xml:space="preserve">      Empresas estatais estaduais</t>
  </si>
  <si>
    <t xml:space="preserve">      Empresas estatais municipais</t>
  </si>
  <si>
    <t xml:space="preserve">      Governos estaduais</t>
  </si>
  <si>
    <t xml:space="preserve">      INSS</t>
  </si>
  <si>
    <r>
      <t>1/</t>
    </r>
    <r>
      <rPr>
        <sz val="6"/>
        <rFont val="Arial"/>
        <family val="2"/>
      </rPr>
      <t xml:space="preserve"> Inclui o INSS.</t>
    </r>
  </si>
  <si>
    <t>Correntes</t>
  </si>
  <si>
    <t xml:space="preserve">-  </t>
  </si>
  <si>
    <t>Set</t>
  </si>
  <si>
    <t>Out</t>
  </si>
  <si>
    <t>Nov</t>
  </si>
  <si>
    <t>Cambiais</t>
  </si>
  <si>
    <t>Saldo</t>
  </si>
  <si>
    <t>TR</t>
  </si>
  <si>
    <t>Outros</t>
  </si>
  <si>
    <t>Dívida líquida total</t>
  </si>
  <si>
    <t>Governos municipais</t>
  </si>
  <si>
    <t xml:space="preserve">   Banco Central do Brasil</t>
  </si>
  <si>
    <t xml:space="preserve">   Governos estaduais</t>
  </si>
  <si>
    <t xml:space="preserve">   Governos municipais</t>
  </si>
  <si>
    <t xml:space="preserve">   Empresas estatais</t>
  </si>
  <si>
    <t xml:space="preserve">     Federais</t>
  </si>
  <si>
    <t xml:space="preserve">   Arrecadação a recolher</t>
  </si>
  <si>
    <t xml:space="preserve">     Estaduais</t>
  </si>
  <si>
    <t xml:space="preserve">     Municipais</t>
  </si>
  <si>
    <t>Empresas estatais</t>
  </si>
  <si>
    <t>Dívida interna líquida</t>
  </si>
  <si>
    <t xml:space="preserve">   Federais</t>
  </si>
  <si>
    <t xml:space="preserve">      Outros débitos</t>
  </si>
  <si>
    <t xml:space="preserve">   Recursos do FAT</t>
  </si>
  <si>
    <t xml:space="preserve">   Estaduais</t>
  </si>
  <si>
    <t>Banco Central do Brasil</t>
  </si>
  <si>
    <t xml:space="preserve">   Municipais</t>
  </si>
  <si>
    <t xml:space="preserve">   Base monetária</t>
  </si>
  <si>
    <t xml:space="preserve">   Operações compromissadas </t>
  </si>
  <si>
    <t xml:space="preserve">   Créditos do Bacen às inst. financeiras</t>
  </si>
  <si>
    <t xml:space="preserve">   Demais contas do Bacen</t>
  </si>
  <si>
    <t>Dívida externa líquida</t>
  </si>
  <si>
    <t xml:space="preserve">   Governo federal</t>
  </si>
  <si>
    <t>Governos estaduais</t>
  </si>
  <si>
    <t>Dezembro</t>
  </si>
  <si>
    <t>Saldos</t>
  </si>
  <si>
    <t xml:space="preserve">% </t>
  </si>
  <si>
    <t>PIB</t>
  </si>
  <si>
    <t xml:space="preserve">     líquida, convertidos pela taxa de câmbio média (compra) do período.</t>
  </si>
  <si>
    <r>
      <t xml:space="preserve">* </t>
    </r>
    <r>
      <rPr>
        <sz val="6"/>
        <rFont val="Arial"/>
        <family val="2"/>
      </rPr>
      <t>Dados preliminares.</t>
    </r>
  </si>
  <si>
    <t xml:space="preserve">             Aplicações dos governos subnacionais</t>
  </si>
  <si>
    <t xml:space="preserve">          Dívida bancária  governos estaduais</t>
  </si>
  <si>
    <t xml:space="preserve">          Dívida bancária  governos municipais</t>
  </si>
  <si>
    <t xml:space="preserve">          Governo federal</t>
  </si>
  <si>
    <t xml:space="preserve">          Governos estaduais</t>
  </si>
  <si>
    <t xml:space="preserve">          Governos municipais</t>
  </si>
  <si>
    <t xml:space="preserve">    em reais pela taxa de câmbio média (compra) do período.</t>
  </si>
  <si>
    <t>PIB últimos 12 meses*</t>
  </si>
  <si>
    <t>%</t>
  </si>
  <si>
    <t>PIB acumulado no ano*</t>
  </si>
  <si>
    <t>* Dados preliminares.</t>
  </si>
  <si>
    <r>
      <t>2/</t>
    </r>
    <r>
      <rPr>
        <sz val="6"/>
        <rFont val="Arial"/>
        <family val="2"/>
      </rPr>
      <t xml:space="preserve"> Considera a soma dos efeitos mensais até o mês de referência.</t>
    </r>
  </si>
  <si>
    <t>Indexador</t>
  </si>
  <si>
    <r>
      <t>4/</t>
    </r>
    <r>
      <rPr>
        <sz val="6"/>
        <rFont val="Arial"/>
        <family val="2"/>
      </rPr>
      <t xml:space="preserve"> Considera a variação da relação dívida/PIB devida ao crescimento verificado no PIB, calculada pela fórmula: D</t>
    </r>
    <r>
      <rPr>
        <vertAlign val="subscript"/>
        <sz val="6"/>
        <rFont val="Arial"/>
        <family val="2"/>
      </rPr>
      <t>t-1</t>
    </r>
    <r>
      <rPr>
        <sz val="6"/>
        <rFont val="Arial"/>
        <family val="2"/>
      </rPr>
      <t>/(PIB</t>
    </r>
    <r>
      <rPr>
        <vertAlign val="subscript"/>
        <sz val="6"/>
        <rFont val="Arial"/>
        <family val="2"/>
      </rPr>
      <t>MesAtual</t>
    </r>
    <r>
      <rPr>
        <sz val="6"/>
        <rFont val="Arial"/>
        <family val="2"/>
      </rPr>
      <t>/PIB</t>
    </r>
    <r>
      <rPr>
        <vertAlign val="subscript"/>
        <sz val="6"/>
        <rFont val="Arial"/>
        <family val="2"/>
      </rPr>
      <t>MesBase</t>
    </r>
    <r>
      <rPr>
        <sz val="6"/>
        <rFont val="Arial"/>
        <family val="2"/>
      </rPr>
      <t>)</t>
    </r>
    <r>
      <rPr>
        <vertAlign val="subscript"/>
        <sz val="6"/>
        <rFont val="Arial"/>
        <family val="2"/>
      </rPr>
      <t xml:space="preserve"> </t>
    </r>
    <r>
      <rPr>
        <sz val="6"/>
        <rFont val="Arial"/>
        <family val="2"/>
      </rPr>
      <t>-</t>
    </r>
    <r>
      <rPr>
        <vertAlign val="subscript"/>
        <sz val="6"/>
        <rFont val="Arial"/>
        <family val="2"/>
      </rPr>
      <t xml:space="preserve"> </t>
    </r>
    <r>
      <rPr>
        <sz val="6"/>
        <rFont val="Arial"/>
        <family val="2"/>
      </rPr>
      <t>D</t>
    </r>
    <r>
      <rPr>
        <vertAlign val="subscript"/>
        <sz val="6"/>
        <rFont val="Arial"/>
        <family val="2"/>
      </rPr>
      <t>t-1 .</t>
    </r>
  </si>
  <si>
    <t xml:space="preserve">  NFSP</t>
  </si>
  <si>
    <t xml:space="preserve">    Primário</t>
  </si>
  <si>
    <t xml:space="preserve">    Juros nominais</t>
  </si>
  <si>
    <t xml:space="preserve">  Reconhecimento de dívidas</t>
  </si>
  <si>
    <t xml:space="preserve">  Privatizações</t>
  </si>
  <si>
    <t xml:space="preserve">   Dívida bancária estadual</t>
  </si>
  <si>
    <t xml:space="preserve">   Arrecadação a recolher </t>
  </si>
  <si>
    <t xml:space="preserve">   Depósitos à vista </t>
  </si>
  <si>
    <t xml:space="preserve">   Dívida bancária municipal</t>
  </si>
  <si>
    <t xml:space="preserve">   Arrecadação a recolher  </t>
  </si>
  <si>
    <t xml:space="preserve">      Dívida bancária   </t>
  </si>
  <si>
    <t xml:space="preserve">      Dívida bancária     </t>
  </si>
  <si>
    <t xml:space="preserve">      Depósitos à vista     </t>
  </si>
  <si>
    <t xml:space="preserve">   Dívida bancária federal</t>
  </si>
  <si>
    <t xml:space="preserve">   Depósitos a vista</t>
  </si>
  <si>
    <t xml:space="preserve">      Depósitos à vista   </t>
  </si>
  <si>
    <t xml:space="preserve">      Dívida bancária    </t>
  </si>
  <si>
    <t xml:space="preserve">      Debêntures </t>
  </si>
  <si>
    <r>
      <t>externo</t>
    </r>
    <r>
      <rPr>
        <b/>
        <vertAlign val="superscript"/>
        <sz val="8"/>
        <color indexed="8"/>
        <rFont val="Arial"/>
        <family val="2"/>
      </rPr>
      <t>2/</t>
    </r>
  </si>
  <si>
    <t xml:space="preserve">             Aplic.da Previdência Social</t>
  </si>
  <si>
    <t xml:space="preserve">             Arrecadação a recolher</t>
  </si>
  <si>
    <t xml:space="preserve">             Depósitos à vista (inclui ag.descentral.)</t>
  </si>
  <si>
    <t xml:space="preserve">             Aplicações na rede bancária (estadual)</t>
  </si>
  <si>
    <t xml:space="preserve">          Créditos junto às estatais</t>
  </si>
  <si>
    <t xml:space="preserve">          Recursos do FAT na rede bancária</t>
  </si>
  <si>
    <r>
      <t xml:space="preserve">  Ajuste cambial</t>
    </r>
    <r>
      <rPr>
        <b/>
        <vertAlign val="superscript"/>
        <sz val="8"/>
        <rFont val="Arial"/>
        <family val="2"/>
      </rPr>
      <t>2/</t>
    </r>
  </si>
  <si>
    <t xml:space="preserve">      Outros créditos</t>
  </si>
  <si>
    <r>
      <t>1/</t>
    </r>
    <r>
      <rPr>
        <sz val="6"/>
        <rFont val="Arial"/>
        <family val="2"/>
      </rPr>
      <t xml:space="preserve"> Inclui INSS. </t>
    </r>
  </si>
  <si>
    <t xml:space="preserve">   Governo Federal e Banco Central do Brasil</t>
  </si>
  <si>
    <t xml:space="preserve">          Aplicações em fundos e programas</t>
  </si>
  <si>
    <t xml:space="preserve">          Créditos concedidos a Inst. Financ. Oficiais</t>
  </si>
  <si>
    <t xml:space="preserve">             Instrumentos híbridos de capital e dívida</t>
  </si>
  <si>
    <t xml:space="preserve">             Créditos junto ao BNDES</t>
  </si>
  <si>
    <r>
      <t>1/</t>
    </r>
    <r>
      <rPr>
        <sz val="6"/>
        <rFont val="Arial"/>
        <family val="2"/>
      </rPr>
      <t xml:space="preserve"> Diferença entre a variação dos estoques em reais da dívida mobiliária interna indexada ao câmbio e os fluxos em dólar da dívida mobiliária interna indexada ao câmbio, convertidos</t>
    </r>
  </si>
  <si>
    <t>Dívida bruta do Governo Geral – saldo</t>
  </si>
  <si>
    <t>Dívida bruta do Gov. Geral – var. acum. no ano</t>
  </si>
  <si>
    <r>
      <t xml:space="preserve">  Ajuste cambial s/dívida bruta Gov. Geral</t>
    </r>
    <r>
      <rPr>
        <b/>
        <vertAlign val="superscript"/>
        <sz val="8"/>
        <rFont val="Arial"/>
        <family val="2"/>
      </rPr>
      <t>2/</t>
    </r>
  </si>
  <si>
    <t xml:space="preserve">   Dívida mobiliária em mercado</t>
  </si>
  <si>
    <r>
      <t xml:space="preserve">      Dívida mobiliária do Tesouro Nacional</t>
    </r>
    <r>
      <rPr>
        <b/>
        <vertAlign val="superscript"/>
        <sz val="8"/>
        <rFont val="Arial"/>
        <family val="2"/>
      </rPr>
      <t>1/</t>
    </r>
  </si>
  <si>
    <r>
      <t xml:space="preserve">2/ </t>
    </r>
    <r>
      <rPr>
        <sz val="6"/>
        <rFont val="Arial"/>
        <family val="2"/>
      </rPr>
      <t>Fundo de Garantia à Exportação.</t>
    </r>
  </si>
  <si>
    <r>
      <t xml:space="preserve">   Dívidas reestruturadas</t>
    </r>
    <r>
      <rPr>
        <b/>
        <vertAlign val="superscript"/>
        <sz val="8"/>
        <rFont val="Arial"/>
        <family val="2"/>
      </rPr>
      <t>3/</t>
    </r>
  </si>
  <si>
    <r>
      <t xml:space="preserve">      Instrumentos híbridos de capital e dívida</t>
    </r>
    <r>
      <rPr>
        <b/>
        <vertAlign val="superscript"/>
        <sz val="8"/>
        <rFont val="Arial"/>
        <family val="2"/>
      </rPr>
      <t>4/</t>
    </r>
  </si>
  <si>
    <t>Dívida líquida – variação acumulada no ano</t>
  </si>
  <si>
    <r>
      <t xml:space="preserve">      Governo Federal</t>
    </r>
    <r>
      <rPr>
        <b/>
        <vertAlign val="superscript"/>
        <sz val="8"/>
        <rFont val="Arial"/>
        <family val="2"/>
      </rPr>
      <t>1/</t>
    </r>
  </si>
  <si>
    <t xml:space="preserve">   Governo Central</t>
  </si>
  <si>
    <t xml:space="preserve">      Governo Federal</t>
  </si>
  <si>
    <t>Dívida bruta do Gov. Geral – variação mensal</t>
  </si>
  <si>
    <r>
      <t xml:space="preserve">11/ </t>
    </r>
    <r>
      <rPr>
        <sz val="6"/>
        <rFont val="Arial"/>
        <family val="2"/>
      </rPr>
      <t>Inclui as reservas internacionais.</t>
    </r>
  </si>
  <si>
    <r>
      <t xml:space="preserve">   Aplicações em fundos e programas</t>
    </r>
    <r>
      <rPr>
        <b/>
        <vertAlign val="superscript"/>
        <sz val="8"/>
        <rFont val="Arial"/>
        <family val="2"/>
      </rPr>
      <t>5/</t>
    </r>
  </si>
  <si>
    <r>
      <t xml:space="preserve">   Outros créditos do Governo Federal</t>
    </r>
    <r>
      <rPr>
        <b/>
        <vertAlign val="superscript"/>
        <sz val="8"/>
        <rFont val="Arial"/>
        <family val="2"/>
      </rPr>
      <t>6/</t>
    </r>
  </si>
  <si>
    <r>
      <t xml:space="preserve">      Equalização cambial</t>
    </r>
    <r>
      <rPr>
        <b/>
        <vertAlign val="superscript"/>
        <sz val="8"/>
        <rFont val="Arial"/>
        <family val="2"/>
      </rPr>
      <t>7/</t>
    </r>
  </si>
  <si>
    <r>
      <t xml:space="preserve">   Operações compromissadas</t>
    </r>
    <r>
      <rPr>
        <b/>
        <vertAlign val="superscript"/>
        <sz val="8"/>
        <rFont val="Arial"/>
        <family val="2"/>
      </rPr>
      <t xml:space="preserve">8/ </t>
    </r>
  </si>
  <si>
    <r>
      <t xml:space="preserve">5/ </t>
    </r>
    <r>
      <rPr>
        <sz val="6"/>
        <rFont val="Arial"/>
        <family val="2"/>
      </rPr>
      <t>Inclui fundos constitucionais e outros fundos e programas do governo federal.</t>
    </r>
  </si>
  <si>
    <r>
      <t xml:space="preserve">6/ </t>
    </r>
    <r>
      <rPr>
        <sz val="6"/>
        <rFont val="Arial"/>
        <family val="2"/>
      </rPr>
      <t xml:space="preserve">Inclui </t>
    </r>
    <r>
      <rPr>
        <i/>
        <sz val="6"/>
        <rFont val="Arial"/>
        <family val="2"/>
      </rPr>
      <t>royalties</t>
    </r>
    <r>
      <rPr>
        <sz val="6"/>
        <rFont val="Arial"/>
        <family val="2"/>
      </rPr>
      <t xml:space="preserve"> e dívida agrícola securitizada.</t>
    </r>
  </si>
  <si>
    <r>
      <t xml:space="preserve">8/ </t>
    </r>
    <r>
      <rPr>
        <sz val="6"/>
        <rFont val="Arial"/>
        <family val="2"/>
      </rPr>
      <t>Inclui as operações compromissadas efetuadas no extramercado.</t>
    </r>
  </si>
  <si>
    <r>
      <t xml:space="preserve">9/ </t>
    </r>
    <r>
      <rPr>
        <sz val="6"/>
        <rFont val="Arial"/>
        <family val="2"/>
      </rPr>
      <t xml:space="preserve">Inclui </t>
    </r>
    <r>
      <rPr>
        <i/>
        <sz val="6"/>
        <rFont val="Arial"/>
        <family val="2"/>
      </rPr>
      <t>royalties</t>
    </r>
    <r>
      <rPr>
        <sz val="6"/>
        <rFont val="Arial"/>
        <family val="2"/>
      </rPr>
      <t>, Fundef e outros.</t>
    </r>
  </si>
  <si>
    <r>
      <t xml:space="preserve">12/ </t>
    </r>
    <r>
      <rPr>
        <sz val="6"/>
        <rFont val="Arial"/>
        <family val="2"/>
      </rPr>
      <t>PIB acumulado nos últimos 12 meses em valores correntes.</t>
    </r>
  </si>
  <si>
    <r>
      <t xml:space="preserve">   Outros débitos</t>
    </r>
    <r>
      <rPr>
        <b/>
        <vertAlign val="superscript"/>
        <sz val="8"/>
        <rFont val="Arial"/>
        <family val="2"/>
      </rPr>
      <t>9/</t>
    </r>
  </si>
  <si>
    <r>
      <t xml:space="preserve">   Outros créditos</t>
    </r>
    <r>
      <rPr>
        <b/>
        <vertAlign val="superscript"/>
        <sz val="8"/>
        <rFont val="Arial"/>
        <family val="2"/>
      </rPr>
      <t xml:space="preserve">10/ </t>
    </r>
  </si>
  <si>
    <r>
      <t xml:space="preserve">      Dívidas reestruturadas</t>
    </r>
    <r>
      <rPr>
        <b/>
        <vertAlign val="superscript"/>
        <sz val="8"/>
        <rFont val="Arial"/>
        <family val="2"/>
      </rPr>
      <t>3/</t>
    </r>
  </si>
  <si>
    <r>
      <t xml:space="preserve">   Banco Central do Brasil</t>
    </r>
    <r>
      <rPr>
        <b/>
        <vertAlign val="superscript"/>
        <sz val="8"/>
        <rFont val="Arial"/>
        <family val="2"/>
      </rPr>
      <t>11/</t>
    </r>
  </si>
  <si>
    <r>
      <t>PIB</t>
    </r>
    <r>
      <rPr>
        <b/>
        <vertAlign val="superscript"/>
        <sz val="8"/>
        <rFont val="Arial"/>
        <family val="2"/>
      </rPr>
      <t>12/</t>
    </r>
    <r>
      <rPr>
        <b/>
        <sz val="8"/>
        <rFont val="Arial"/>
        <family val="2"/>
      </rPr>
      <t>*</t>
    </r>
  </si>
  <si>
    <r>
      <t xml:space="preserve">1/ </t>
    </r>
    <r>
      <rPr>
        <sz val="6"/>
        <rFont val="Arial"/>
        <family val="2"/>
      </rPr>
      <t xml:space="preserve">Posição de carteira. A soma deste item com o valor registrado em "Dívida securitizadas e TDA" corresponde ao total da DPMFi no critério </t>
    </r>
  </si>
  <si>
    <t xml:space="preserve">      utilizado pelo Demab (Nota para a imprensa de mercado aberto).</t>
  </si>
  <si>
    <r>
      <t xml:space="preserve">      Dív. Mob. do Tesouro Nacional</t>
    </r>
    <r>
      <rPr>
        <b/>
        <vertAlign val="superscript"/>
        <sz val="8"/>
        <rFont val="Arial"/>
        <family val="2"/>
      </rPr>
      <t>5/</t>
    </r>
  </si>
  <si>
    <r>
      <t xml:space="preserve">      Inst híb de capital e dívida</t>
    </r>
    <r>
      <rPr>
        <b/>
        <vertAlign val="superscript"/>
        <sz val="8"/>
        <rFont val="Arial"/>
        <family val="2"/>
      </rPr>
      <t>8/</t>
    </r>
  </si>
  <si>
    <r>
      <t xml:space="preserve">   Aplicações em fundos e programas</t>
    </r>
    <r>
      <rPr>
        <b/>
        <vertAlign val="superscript"/>
        <sz val="8"/>
        <rFont val="Arial"/>
        <family val="2"/>
      </rPr>
      <t>9/</t>
    </r>
  </si>
  <si>
    <r>
      <t xml:space="preserve">      Equalização cambial</t>
    </r>
    <r>
      <rPr>
        <b/>
        <vertAlign val="superscript"/>
        <sz val="8"/>
        <rFont val="Arial"/>
        <family val="2"/>
      </rPr>
      <t>11/</t>
    </r>
  </si>
  <si>
    <r>
      <t xml:space="preserve">   Operações compromissadas</t>
    </r>
    <r>
      <rPr>
        <b/>
        <vertAlign val="superscript"/>
        <sz val="8"/>
        <rFont val="Arial"/>
        <family val="2"/>
      </rPr>
      <t>12/</t>
    </r>
  </si>
  <si>
    <r>
      <t xml:space="preserve">5/ </t>
    </r>
    <r>
      <rPr>
        <sz val="6"/>
        <rFont val="Arial"/>
        <family val="2"/>
      </rPr>
      <t xml:space="preserve">Posição de carteira. A soma deste item com o valor registrado em "Dívida securitizadas e TDA" corresponde ao total da DPMFi no critério </t>
    </r>
  </si>
  <si>
    <r>
      <t xml:space="preserve">6/ </t>
    </r>
    <r>
      <rPr>
        <sz val="6"/>
        <rFont val="Arial"/>
        <family val="2"/>
      </rPr>
      <t>Fundo de Garantia à Exportação.</t>
    </r>
  </si>
  <si>
    <r>
      <t xml:space="preserve">      Títulos sob custódia do FGE</t>
    </r>
    <r>
      <rPr>
        <b/>
        <vertAlign val="superscript"/>
        <sz val="8"/>
        <rFont val="Arial"/>
        <family val="2"/>
      </rPr>
      <t>2/</t>
    </r>
  </si>
  <si>
    <t xml:space="preserve">      Dív. Mob. do Tesouro Nacional</t>
  </si>
  <si>
    <r>
      <t xml:space="preserve">          Dívida mobiliária em mercado</t>
    </r>
    <r>
      <rPr>
        <b/>
        <vertAlign val="superscript"/>
        <sz val="8"/>
        <rFont val="Arial"/>
        <family val="2"/>
      </rPr>
      <t xml:space="preserve">3/ </t>
    </r>
  </si>
  <si>
    <t xml:space="preserve">       e os títulos sob custódia do FGE.</t>
  </si>
  <si>
    <r>
      <t xml:space="preserve">3/ </t>
    </r>
    <r>
      <rPr>
        <sz val="6"/>
        <rFont val="Arial"/>
        <family val="2"/>
      </rPr>
      <t>Inclui a Dívida mobiliária do Tesouro Nacional e os créditos securitizados, descontadas as aplicações intra e intergovernamentais em títulos públicos federais</t>
    </r>
  </si>
  <si>
    <r>
      <t xml:space="preserve">             Dívida mobiliária do Tesouro Nacional</t>
    </r>
    <r>
      <rPr>
        <b/>
        <vertAlign val="superscript"/>
        <sz val="8"/>
        <rFont val="Arial"/>
        <family val="2"/>
      </rPr>
      <t>4/</t>
    </r>
  </si>
  <si>
    <r>
      <t xml:space="preserve">             Títulos sob custódia do FGE</t>
    </r>
    <r>
      <rPr>
        <b/>
        <vertAlign val="superscript"/>
        <sz val="8"/>
        <rFont val="Arial"/>
        <family val="2"/>
      </rPr>
      <t>5/</t>
    </r>
  </si>
  <si>
    <r>
      <t xml:space="preserve">             Aplic. de entidades da adm. federal</t>
    </r>
    <r>
      <rPr>
        <b/>
        <vertAlign val="superscript"/>
        <sz val="8"/>
        <rFont val="Arial"/>
        <family val="2"/>
      </rPr>
      <t>6/</t>
    </r>
  </si>
  <si>
    <r>
      <t>6/</t>
    </r>
    <r>
      <rPr>
        <sz val="6"/>
        <rFont val="Arial"/>
        <family val="2"/>
      </rPr>
      <t xml:space="preserve"> Inclui aplicações da Previdência Social, do Fundo de Amparo ao Trabalhador e de outros fundos.</t>
    </r>
  </si>
  <si>
    <r>
      <t>7/</t>
    </r>
    <r>
      <rPr>
        <sz val="6"/>
        <rFont val="Arial"/>
        <family val="2"/>
      </rPr>
      <t>Inclui as operações compromissadas efetuadas no extramercado.</t>
    </r>
  </si>
  <si>
    <r>
      <t>8/</t>
    </r>
    <r>
      <rPr>
        <sz val="6"/>
        <rFont val="Arial"/>
        <family val="2"/>
      </rPr>
      <t xml:space="preserve"> Diferença entre a dívida mobiliária na carteira do Bacen e o estoque das operações compromissadas do Bacen.</t>
    </r>
  </si>
  <si>
    <r>
      <t>9/</t>
    </r>
    <r>
      <rPr>
        <sz val="6"/>
        <rFont val="Arial"/>
        <family val="2"/>
      </rPr>
      <t xml:space="preserve"> Equalização do resultado financeiro das operações com reservas cambiais e das operações com derivativos cambiais, realizadas pelo Banco Central (MP nº 435).</t>
    </r>
  </si>
  <si>
    <r>
      <t xml:space="preserve">4/ </t>
    </r>
    <r>
      <rPr>
        <sz val="6"/>
        <rFont val="Arial"/>
        <family val="2"/>
      </rPr>
      <t xml:space="preserve">Posição de carteira. A soma deste item com o valor registrado em "Dívida securitizadas e TDA" corresponde ao total da DPMFi no critério </t>
    </r>
  </si>
  <si>
    <r>
      <t xml:space="preserve">5/ </t>
    </r>
    <r>
      <rPr>
        <sz val="6"/>
        <rFont val="Arial"/>
        <family val="2"/>
      </rPr>
      <t>Fundo de Garantia à Exportação.</t>
    </r>
  </si>
  <si>
    <r>
      <t xml:space="preserve">          Operações compromissadas do Bacen</t>
    </r>
    <r>
      <rPr>
        <b/>
        <vertAlign val="superscript"/>
        <sz val="8"/>
        <rFont val="Arial"/>
        <family val="2"/>
      </rPr>
      <t>7/</t>
    </r>
  </si>
  <si>
    <r>
      <t xml:space="preserve">   Títulos livres na carteira do Bacen</t>
    </r>
    <r>
      <rPr>
        <b/>
        <vertAlign val="superscript"/>
        <sz val="8"/>
        <rFont val="Arial"/>
        <family val="2"/>
      </rPr>
      <t>8/</t>
    </r>
    <r>
      <rPr>
        <b/>
        <sz val="7"/>
        <rFont val="Arial"/>
        <family val="2"/>
      </rPr>
      <t xml:space="preserve"> (I)</t>
    </r>
  </si>
  <si>
    <r>
      <t xml:space="preserve">   Equalização Cambial</t>
    </r>
    <r>
      <rPr>
        <b/>
        <vertAlign val="superscript"/>
        <sz val="8"/>
        <rFont val="Arial"/>
        <family val="2"/>
      </rPr>
      <t>9/</t>
    </r>
    <r>
      <rPr>
        <b/>
        <sz val="7"/>
        <rFont val="Arial"/>
        <family val="2"/>
      </rPr>
      <t xml:space="preserve"> (J)</t>
    </r>
  </si>
  <si>
    <r>
      <t xml:space="preserve"> Dívida líquida das empresas estatais</t>
    </r>
    <r>
      <rPr>
        <b/>
        <vertAlign val="superscript"/>
        <sz val="8"/>
        <rFont val="Arial"/>
        <family val="2"/>
      </rPr>
      <t>10/</t>
    </r>
    <r>
      <rPr>
        <b/>
        <sz val="7"/>
        <rFont val="Arial"/>
        <family val="2"/>
      </rPr>
      <t xml:space="preserve"> (L)</t>
    </r>
  </si>
  <si>
    <r>
      <t>PIB</t>
    </r>
    <r>
      <rPr>
        <b/>
        <vertAlign val="superscript"/>
        <sz val="8"/>
        <rFont val="Arial"/>
        <family val="2"/>
      </rPr>
      <t>11/</t>
    </r>
  </si>
  <si>
    <r>
      <t>11/</t>
    </r>
    <r>
      <rPr>
        <sz val="6"/>
        <rFont val="Arial"/>
        <family val="2"/>
      </rPr>
      <t xml:space="preserve"> PIB acumulado nos últimos 12 meses em valores correntes.</t>
    </r>
  </si>
  <si>
    <t xml:space="preserve">      Dívida mobiliária do Tesouro Nacional</t>
  </si>
  <si>
    <t xml:space="preserve">      Títulos sob custódia do FGE</t>
  </si>
  <si>
    <r>
      <t xml:space="preserve">   Dívida mobiliária em mercado</t>
    </r>
    <r>
      <rPr>
        <b/>
        <vertAlign val="superscript"/>
        <sz val="8"/>
        <rFont val="Arial"/>
        <family val="2"/>
      </rPr>
      <t>4/</t>
    </r>
  </si>
  <si>
    <r>
      <t xml:space="preserve">4/ </t>
    </r>
    <r>
      <rPr>
        <sz val="6"/>
        <rFont val="Arial"/>
        <family val="2"/>
      </rPr>
      <t>Inclui a Dívida mobiliária do Tesouro Nacional e os créditos securitizados, descontadas as aplicações intra e intergovernamentais em títulos públicos federais</t>
    </r>
  </si>
  <si>
    <r>
      <t xml:space="preserve">   Outros créditos do Gov. Federal</t>
    </r>
    <r>
      <rPr>
        <b/>
        <vertAlign val="superscript"/>
        <sz val="8"/>
        <rFont val="Arial"/>
        <family val="2"/>
      </rPr>
      <t>10/</t>
    </r>
  </si>
  <si>
    <t>Pré-fixado</t>
  </si>
  <si>
    <r>
      <t xml:space="preserve">      Títulos sob custódia do FGE</t>
    </r>
    <r>
      <rPr>
        <b/>
        <vertAlign val="superscript"/>
        <sz val="8"/>
        <rFont val="Arial"/>
        <family val="2"/>
      </rPr>
      <t>6/</t>
    </r>
  </si>
  <si>
    <r>
      <t>2/</t>
    </r>
    <r>
      <rPr>
        <sz val="6"/>
        <rFont val="Arial"/>
        <family val="2"/>
      </rPr>
      <t xml:space="preserve"> Exclui as empresas dos Grupos Petrobras e Eletrobras.</t>
    </r>
  </si>
  <si>
    <t xml:space="preserve">     Federais </t>
  </si>
  <si>
    <t xml:space="preserve">     Federais (exceto Petrobras e Eletrobras)</t>
  </si>
  <si>
    <r>
      <t xml:space="preserve">   </t>
    </r>
    <r>
      <rPr>
        <sz val="6"/>
        <rFont val="Arial"/>
        <family val="2"/>
      </rPr>
      <t>Eletrobras.</t>
    </r>
  </si>
  <si>
    <r>
      <t>10/</t>
    </r>
    <r>
      <rPr>
        <sz val="6"/>
        <rFont val="Arial"/>
        <family val="2"/>
      </rPr>
      <t xml:space="preserve"> Exclui a Petrobras e a Eletrobras.</t>
    </r>
  </si>
  <si>
    <r>
      <t>2/</t>
    </r>
    <r>
      <rPr>
        <sz val="6"/>
        <rFont val="Arial"/>
        <family val="2"/>
      </rPr>
      <t xml:space="preserve"> Diferença entre a variação dos estoques em reais da dívida externa líquida, obtidos pela taxa de câmbio de final de período (compra), e os fluxos em dólar da dívida externa</t>
    </r>
  </si>
  <si>
    <t xml:space="preserve">   Dívidas securitizadas e TDA</t>
  </si>
  <si>
    <t xml:space="preserve">             Dívidas securitizadas e TDA</t>
  </si>
  <si>
    <t>Dívida</t>
  </si>
  <si>
    <t>Junho</t>
  </si>
  <si>
    <t>Julho</t>
  </si>
  <si>
    <t xml:space="preserve">  Ajuste cambial</t>
  </si>
  <si>
    <r>
      <t>3/</t>
    </r>
    <r>
      <rPr>
        <sz val="6"/>
        <rFont val="Arial"/>
        <family val="2"/>
      </rPr>
      <t xml:space="preserve"> Considera a variação da relação dívida/PIB devida ao crescimento verificado no PIB, calculada pela fórmula: D</t>
    </r>
    <r>
      <rPr>
        <vertAlign val="subscript"/>
        <sz val="6"/>
        <rFont val="Arial"/>
        <family val="2"/>
      </rPr>
      <t>t-1</t>
    </r>
    <r>
      <rPr>
        <sz val="6"/>
        <rFont val="Arial"/>
        <family val="2"/>
      </rPr>
      <t>/(PIB</t>
    </r>
    <r>
      <rPr>
        <vertAlign val="subscript"/>
        <sz val="6"/>
        <rFont val="Arial"/>
        <family val="2"/>
      </rPr>
      <t>MesAtual</t>
    </r>
    <r>
      <rPr>
        <sz val="6"/>
        <rFont val="Arial"/>
        <family val="2"/>
      </rPr>
      <t>/PIB</t>
    </r>
    <r>
      <rPr>
        <vertAlign val="subscript"/>
        <sz val="6"/>
        <rFont val="Arial"/>
        <family val="2"/>
      </rPr>
      <t>MesBase</t>
    </r>
    <r>
      <rPr>
        <sz val="6"/>
        <rFont val="Arial"/>
        <family val="2"/>
      </rPr>
      <t>)</t>
    </r>
    <r>
      <rPr>
        <vertAlign val="subscript"/>
        <sz val="6"/>
        <rFont val="Arial"/>
        <family val="2"/>
      </rPr>
      <t xml:space="preserve"> </t>
    </r>
    <r>
      <rPr>
        <sz val="6"/>
        <rFont val="Arial"/>
        <family val="2"/>
      </rPr>
      <t>-</t>
    </r>
    <r>
      <rPr>
        <vertAlign val="subscript"/>
        <sz val="6"/>
        <rFont val="Arial"/>
        <family val="2"/>
      </rPr>
      <t xml:space="preserve"> </t>
    </r>
    <r>
      <rPr>
        <sz val="6"/>
        <rFont val="Arial"/>
        <family val="2"/>
      </rPr>
      <t>D</t>
    </r>
    <r>
      <rPr>
        <vertAlign val="subscript"/>
        <sz val="6"/>
        <rFont val="Arial"/>
        <family val="2"/>
      </rPr>
      <t>t-1 .</t>
    </r>
  </si>
  <si>
    <r>
      <t>Fatores condicionantes:</t>
    </r>
    <r>
      <rPr>
        <b/>
        <vertAlign val="superscript"/>
        <sz val="8"/>
        <rFont val="Arial"/>
        <family val="2"/>
      </rPr>
      <t>1/</t>
    </r>
  </si>
  <si>
    <t>Agosto</t>
  </si>
  <si>
    <t>Setembro</t>
  </si>
  <si>
    <t>Outubro</t>
  </si>
  <si>
    <t/>
  </si>
  <si>
    <t>Novembro</t>
  </si>
  <si>
    <t>May</t>
  </si>
  <si>
    <t>-</t>
  </si>
  <si>
    <t>Operações</t>
  </si>
  <si>
    <r>
      <t>2/</t>
    </r>
    <r>
      <rPr>
        <sz val="6"/>
        <rFont val="Arial"/>
        <family val="2"/>
      </rPr>
      <t xml:space="preserve"> Inclui ajuste de paridade da cesta de moedas que integram as reservas internacionais e a dívida externa, e demais ajustes da área externa. </t>
    </r>
  </si>
  <si>
    <r>
      <t>3/</t>
    </r>
    <r>
      <rPr>
        <sz val="6"/>
        <rFont val="Arial"/>
        <family val="2"/>
      </rPr>
      <t xml:space="preserve"> Inclui ajuste de paridade da cesta de moedas que integram as reservas internacionais e a dívida externa, e demais ajustes da área externa.</t>
    </r>
  </si>
  <si>
    <t>Interna</t>
  </si>
  <si>
    <t>Cambial</t>
  </si>
  <si>
    <t>Externa</t>
  </si>
  <si>
    <t>Selic</t>
  </si>
  <si>
    <t>IGP-M</t>
  </si>
  <si>
    <t>IGP-DI</t>
  </si>
  <si>
    <t>TJLP</t>
  </si>
  <si>
    <t>Sem</t>
  </si>
  <si>
    <t xml:space="preserve">(R$ </t>
  </si>
  <si>
    <t>milhões)</t>
  </si>
  <si>
    <t xml:space="preserve">    IGP-M: CFT-E, NTN-C, CTN;</t>
  </si>
  <si>
    <t xml:space="preserve">                  e aplicações financeiras dos diversos segmentos;</t>
  </si>
  <si>
    <t xml:space="preserve">    Cambial externa: dívida externa de todas as esferas, líquidas de reservas internacionais, garantias e disponibilidades externas;</t>
  </si>
  <si>
    <t xml:space="preserve">    Selic: LFT, LFT-A, LFT-B, operações compromissadas (Recompra e Revenda), aplicações financeiras e dívida bancária de todas as esferas, dívidas securitizadas;</t>
  </si>
  <si>
    <t xml:space="preserve">    TR: CFT-B, NTN-F, NTN-P,  dívidas securitizadas, TDA, dívida bancária das diversas esferas, débitos e haveres da Emgea;</t>
  </si>
  <si>
    <t xml:space="preserve">    Sem atualização: depósitos à vista, arrecadação a recolher e base monetária;</t>
  </si>
  <si>
    <r>
      <t>1/</t>
    </r>
    <r>
      <rPr>
        <sz val="6"/>
        <rFont val="Arial"/>
        <family val="2"/>
      </rPr>
      <t xml:space="preserve"> Principais componentes:</t>
    </r>
  </si>
  <si>
    <t xml:space="preserve">Dívida líquida total </t>
  </si>
  <si>
    <t>NFSP</t>
  </si>
  <si>
    <t>Ajustes patrimoniais e metodológicos</t>
  </si>
  <si>
    <t>remuneração</t>
  </si>
  <si>
    <t xml:space="preserve">   Relacionamento c/ Banco Central</t>
  </si>
  <si>
    <t xml:space="preserve">   Créditos do Bacen inst. financeiras</t>
  </si>
  <si>
    <t xml:space="preserve">   Relacionamento c/Governo Federal</t>
  </si>
  <si>
    <t xml:space="preserve">      Carteira de tít. púb. emp. estatais</t>
  </si>
  <si>
    <t xml:space="preserve">      Carteira de tít. púb. emp. estatais </t>
  </si>
  <si>
    <r>
      <t xml:space="preserve">1/ </t>
    </r>
    <r>
      <rPr>
        <sz val="6"/>
        <rFont val="Arial"/>
        <family val="2"/>
      </rPr>
      <t>O Governo Geral abrange Governo Federal, governos estaduais e governos municipais. Exclui Banco Central e empresas estatais.</t>
    </r>
  </si>
  <si>
    <t xml:space="preserve">    Cambial interna: BTN, CFT-D, NTN-M, NTN-A, NTN-D, NTN-I, NTN-R;</t>
  </si>
  <si>
    <t xml:space="preserve">    Cambial externa: dívida externa;</t>
  </si>
  <si>
    <t xml:space="preserve">    TR: CFT-B, NTN-F, NTN-P,  dívidas securitizadas, TDA, dívida bancária;</t>
  </si>
  <si>
    <t xml:space="preserve">    Selic: LFT, LFT-A, LFT-B, operações compromissadas (Recompra e Revenda), dívida bancária, dívidas securitizadas;</t>
  </si>
  <si>
    <t xml:space="preserve">   Créditos do Governo Geral (F=G+H)</t>
  </si>
  <si>
    <t xml:space="preserve">          Dívida bancária do Governo Federal</t>
  </si>
  <si>
    <t xml:space="preserve">          Disponibilidades do Governo Geral</t>
  </si>
  <si>
    <t xml:space="preserve">             Disponibilidades do Governo Federal no Bacen</t>
  </si>
  <si>
    <t xml:space="preserve">          Demais créditos do Governo Federal</t>
  </si>
  <si>
    <t xml:space="preserve">   Renegociação (Lei nº 9.496 e MP nº 2.185)</t>
  </si>
  <si>
    <t xml:space="preserve">   Renegociação (Lei nº 8.727)</t>
  </si>
  <si>
    <t xml:space="preserve">    IGP-DI: CFT-A, dívida assumida pela União Lei nº 8.727, dívidas securitizadas;</t>
  </si>
  <si>
    <t xml:space="preserve">   Dívida assumida pela União Lei nº 8.727</t>
  </si>
  <si>
    <t xml:space="preserve">          Dívida assumida pela União Lei nº 8.727</t>
  </si>
  <si>
    <t xml:space="preserve">    IGP-DI: CFT-A, renegociações de dívidas ao amparo da Lei nº 8.727, renegociações de dívidas com estados e municípios (Lei nº 9.496/1997), dívidas securitizadas;</t>
  </si>
  <si>
    <t xml:space="preserve">   Renegociação (Lei nº 8.727) </t>
  </si>
  <si>
    <t xml:space="preserve">   Renegociação (Lei nº 8.727)  </t>
  </si>
  <si>
    <t xml:space="preserve">    IGP-DI: CFT-A, renegociações de dívidas ao amparo da Lei nº 8.727, Renegociações de dívidas com estados e municípios (Lei nº 9.496/1997), dívidas securitizadas;</t>
  </si>
  <si>
    <t xml:space="preserve">      Renegociação (Lei nº 8.727)   </t>
  </si>
  <si>
    <t xml:space="preserve">      Renegociação (Lei nº 8.727)    </t>
  </si>
  <si>
    <t xml:space="preserve">      Renegociação (Lei nº 8.727)</t>
  </si>
  <si>
    <t xml:space="preserve">      Renegociação (Lei nº 8.727)     </t>
  </si>
  <si>
    <t xml:space="preserve">   Renegociação (Lei nº 9.496) </t>
  </si>
  <si>
    <t xml:space="preserve">   Renegociação (MP nº 2.185)</t>
  </si>
  <si>
    <t xml:space="preserve">   Reneg. (Lei nº 9.496 e MP nº 2.185)</t>
  </si>
  <si>
    <t xml:space="preserve">   Renegoc. (Lei nº 9.496) </t>
  </si>
  <si>
    <t xml:space="preserve">   Renegoc.(Lei nº 9.496) </t>
  </si>
  <si>
    <t xml:space="preserve">        Dívidas reestruturadas</t>
  </si>
  <si>
    <t xml:space="preserve">        Dívida bancária   </t>
  </si>
  <si>
    <t xml:space="preserve">        Outros débitos</t>
  </si>
  <si>
    <t xml:space="preserve">        Renegociação (Lei nº 8.727)  </t>
  </si>
  <si>
    <t xml:space="preserve">        Carteira tít. púb. emp. estatais </t>
  </si>
  <si>
    <t xml:space="preserve">        Depósitos à vista   </t>
  </si>
  <si>
    <t xml:space="preserve">        Outros créditos</t>
  </si>
  <si>
    <t xml:space="preserve">        Dívida bancária    </t>
  </si>
  <si>
    <t xml:space="preserve">        Debêntures </t>
  </si>
  <si>
    <r>
      <t xml:space="preserve">        Dívidas reestruturadas</t>
    </r>
    <r>
      <rPr>
        <b/>
        <vertAlign val="superscript"/>
        <sz val="8"/>
        <rFont val="Arial"/>
        <family val="2"/>
      </rPr>
      <t xml:space="preserve"> </t>
    </r>
  </si>
  <si>
    <t xml:space="preserve">        Dívida bancária     </t>
  </si>
  <si>
    <t xml:space="preserve">        Depósitos à vista     </t>
  </si>
  <si>
    <t xml:space="preserve">   Federais (exceto Petrobras e Eletrobras)</t>
  </si>
  <si>
    <t xml:space="preserve">   Depósitos no Bacen</t>
  </si>
  <si>
    <r>
      <t xml:space="preserve">4/ </t>
    </r>
    <r>
      <rPr>
        <sz val="6"/>
        <rFont val="Arial"/>
        <family val="2"/>
      </rPr>
      <t>Instrumentos híbridos de capital e dívida – BNDES, CEF, BB e BNB.</t>
    </r>
  </si>
  <si>
    <t xml:space="preserve">      Depósitos à vista e aplicações</t>
  </si>
  <si>
    <t xml:space="preserve">        Depósitos à vista e aplicações   </t>
  </si>
  <si>
    <t>Jan*</t>
  </si>
  <si>
    <t>Dez*</t>
  </si>
  <si>
    <r>
      <t xml:space="preserve">   Demais contas do Bacen</t>
    </r>
    <r>
      <rPr>
        <b/>
        <vertAlign val="superscript"/>
        <sz val="8"/>
        <rFont val="Arial"/>
        <family val="2"/>
      </rPr>
      <t>13/</t>
    </r>
  </si>
  <si>
    <r>
      <t xml:space="preserve">   Outros débitos</t>
    </r>
    <r>
      <rPr>
        <b/>
        <vertAlign val="superscript"/>
        <sz val="8"/>
        <rFont val="Arial"/>
        <family val="2"/>
      </rPr>
      <t>14/</t>
    </r>
  </si>
  <si>
    <r>
      <t xml:space="preserve">   Outros créditos</t>
    </r>
    <r>
      <rPr>
        <b/>
        <vertAlign val="superscript"/>
        <sz val="8"/>
        <rFont val="Arial"/>
        <family val="2"/>
      </rPr>
      <t xml:space="preserve">15/ </t>
    </r>
  </si>
  <si>
    <r>
      <t xml:space="preserve">   Banco Central do Brasil</t>
    </r>
    <r>
      <rPr>
        <b/>
        <vertAlign val="superscript"/>
        <sz val="8"/>
        <rFont val="Arial"/>
        <family val="2"/>
      </rPr>
      <t>16/</t>
    </r>
  </si>
  <si>
    <t xml:space="preserve">    Outros: dívidas securitizadas.</t>
  </si>
  <si>
    <t xml:space="preserve">    Outros: dívidas securitizadas e resultado caixa das operações de swap cambial.</t>
  </si>
  <si>
    <t xml:space="preserve">    TJLP: fundos constitucionais, créditos junto ao BNDES e aplicações com recursos do FAT;</t>
  </si>
  <si>
    <r>
      <t xml:space="preserve">   </t>
    </r>
    <r>
      <rPr>
        <sz val="6"/>
        <rFont val="Arial"/>
        <family val="2"/>
      </rPr>
      <t>segundo a fórmula: (SomatórioFatoresCondicionantes/PIB</t>
    </r>
    <r>
      <rPr>
        <vertAlign val="subscript"/>
        <sz val="6"/>
        <rFont val="Arial"/>
        <family val="2"/>
      </rPr>
      <t>12MesesCorrentes</t>
    </r>
    <r>
      <rPr>
        <sz val="6"/>
        <rFont val="Arial"/>
        <family val="2"/>
      </rPr>
      <t xml:space="preserve">)*100. Não reflete a variação da dívida em percentagem do PIB. Exclui as empresas do Grupo Petrobras e </t>
    </r>
  </si>
  <si>
    <r>
      <t xml:space="preserve">   </t>
    </r>
    <r>
      <rPr>
        <sz val="6"/>
        <rFont val="Arial"/>
        <family val="2"/>
      </rPr>
      <t>segundo a fórmula: (SomatórioFatoresCondicionantes/PIB</t>
    </r>
    <r>
      <rPr>
        <vertAlign val="subscript"/>
        <sz val="6"/>
        <rFont val="Arial"/>
        <family val="2"/>
      </rPr>
      <t>12MesesCorrentes</t>
    </r>
    <r>
      <rPr>
        <sz val="6"/>
        <rFont val="Arial"/>
        <family val="2"/>
      </rPr>
      <t>)*100. Não reflete a variação da dívida em percentagem do PIB. Exclui as empresas do Grupo Petrobras e</t>
    </r>
  </si>
  <si>
    <r>
      <t xml:space="preserve">   </t>
    </r>
    <r>
      <rPr>
        <sz val="6"/>
        <rFont val="Arial"/>
        <family val="2"/>
      </rPr>
      <t>em valores correntes, segundo a fórmula</t>
    </r>
    <r>
      <rPr>
        <b/>
        <sz val="6"/>
        <rFont val="Arial"/>
        <family val="2"/>
      </rPr>
      <t xml:space="preserve">: </t>
    </r>
    <r>
      <rPr>
        <sz val="6"/>
        <rFont val="Arial"/>
        <family val="2"/>
      </rPr>
      <t>(SomatórioFatoresCondicionantes/PIB</t>
    </r>
    <r>
      <rPr>
        <vertAlign val="subscript"/>
        <sz val="6"/>
        <rFont val="Arial"/>
        <family val="2"/>
      </rPr>
      <t>12MesesCorrente</t>
    </r>
    <r>
      <rPr>
        <sz val="6"/>
        <rFont val="Arial"/>
        <family val="2"/>
      </rPr>
      <t>)*100. Não reflete a variação da dívida em percentagem do PIB.</t>
    </r>
  </si>
  <si>
    <t>(-) superávit</t>
  </si>
  <si>
    <t xml:space="preserve">    diferença de critérios na totalização dos ajustes cambiais externos, com impacto na conta de juros nominais;</t>
  </si>
  <si>
    <t>Santa Catarina</t>
  </si>
  <si>
    <t>Rio Grande do Sul</t>
  </si>
  <si>
    <t>Paraná</t>
  </si>
  <si>
    <t>Região Sul</t>
  </si>
  <si>
    <t>São Paulo</t>
  </si>
  <si>
    <t>Rio de Janeiro</t>
  </si>
  <si>
    <t>Minas Gerais</t>
  </si>
  <si>
    <t>Espírito Santo</t>
  </si>
  <si>
    <t>Região Sudeste</t>
  </si>
  <si>
    <t xml:space="preserve">Mato Grosso </t>
  </si>
  <si>
    <t>Mato Grosso do Sul</t>
  </si>
  <si>
    <t>Goiás</t>
  </si>
  <si>
    <t>Distrito Federal</t>
  </si>
  <si>
    <t>Região Centro-Oeste</t>
  </si>
  <si>
    <t>Sergipe</t>
  </si>
  <si>
    <t>Rio Grande do Norte</t>
  </si>
  <si>
    <t>Piauí</t>
  </si>
  <si>
    <t>Pernambuco</t>
  </si>
  <si>
    <t>Paraíba</t>
  </si>
  <si>
    <t>Maranhão</t>
  </si>
  <si>
    <t>Ceará</t>
  </si>
  <si>
    <t>Bahia</t>
  </si>
  <si>
    <t>Alagoas</t>
  </si>
  <si>
    <t>Região Nordeste</t>
  </si>
  <si>
    <t>Roraima</t>
  </si>
  <si>
    <t>Rondônia</t>
  </si>
  <si>
    <t>Pará</t>
  </si>
  <si>
    <t>Amapá</t>
  </si>
  <si>
    <t>Amazonas</t>
  </si>
  <si>
    <t>Acre</t>
  </si>
  <si>
    <t>Região Norte</t>
  </si>
  <si>
    <t xml:space="preserve">Juros </t>
  </si>
  <si>
    <t>financiamento - Ac. 12 meses</t>
  </si>
  <si>
    <t>liquida</t>
  </si>
  <si>
    <t xml:space="preserve">Necessidades de </t>
  </si>
  <si>
    <t>Dezembro*</t>
  </si>
  <si>
    <t>Localidade</t>
  </si>
  <si>
    <r>
      <t>Total apuração regional</t>
    </r>
    <r>
      <rPr>
        <b/>
        <vertAlign val="superscript"/>
        <sz val="8"/>
        <rFont val="Arial"/>
        <family val="2"/>
      </rPr>
      <t>1/</t>
    </r>
    <r>
      <rPr>
        <b/>
        <sz val="7"/>
        <rFont val="Arial"/>
        <family val="2"/>
      </rPr>
      <t>(A)</t>
    </r>
  </si>
  <si>
    <r>
      <t>1/</t>
    </r>
    <r>
      <rPr>
        <sz val="6"/>
        <rFont val="Arial"/>
        <family val="2"/>
      </rPr>
      <t xml:space="preserve"> Refere-se à soma das cinco regiões.</t>
    </r>
  </si>
  <si>
    <r>
      <t>Total apuração consolidada</t>
    </r>
    <r>
      <rPr>
        <b/>
        <vertAlign val="superscript"/>
        <sz val="8"/>
        <rFont val="Arial"/>
        <family val="2"/>
      </rPr>
      <t>2/</t>
    </r>
    <r>
      <rPr>
        <b/>
        <sz val="7"/>
        <rFont val="Arial"/>
        <family val="2"/>
      </rPr>
      <t>(B)</t>
    </r>
  </si>
  <si>
    <r>
      <t>Diferença</t>
    </r>
    <r>
      <rPr>
        <b/>
        <vertAlign val="superscript"/>
        <sz val="8"/>
        <rFont val="Arial"/>
        <family val="2"/>
      </rPr>
      <t>3/</t>
    </r>
    <r>
      <rPr>
        <b/>
        <sz val="7"/>
        <rFont val="Arial"/>
        <family val="2"/>
      </rPr>
      <t>(C=A-B)</t>
    </r>
  </si>
  <si>
    <r>
      <t>% Receita corrente líquida</t>
    </r>
    <r>
      <rPr>
        <b/>
        <vertAlign val="superscript"/>
        <sz val="8"/>
        <rFont val="Arial"/>
        <family val="2"/>
      </rPr>
      <t>1/</t>
    </r>
  </si>
  <si>
    <r>
      <t>1/</t>
    </r>
    <r>
      <rPr>
        <sz val="6"/>
        <rFont val="Arial"/>
        <family val="2"/>
      </rPr>
      <t xml:space="preserve"> Receita corrente líquida acumulada em 12 meses. Dados estimados para cada localidade da amostra com base nos Relatórios de Gestão Fiscal de cada ente.</t>
    </r>
  </si>
  <si>
    <t xml:space="preserve">                           Por UF, totalizando gov. estadual, capital e principais municípios</t>
  </si>
  <si>
    <r>
      <t xml:space="preserve">3/ </t>
    </r>
    <r>
      <rPr>
        <sz val="6"/>
        <rFont val="Arial"/>
        <family val="2"/>
      </rPr>
      <t>Principais fatores: diferenças de abrangência, em face da utilização de dados amostrais na apuração regionalizada; defasagens no cômputo de arrecadação</t>
    </r>
  </si>
  <si>
    <t xml:space="preserve">    a recolher em poder da rede bancária e/ou transferências intergovernamentais; eventuais defasagens no registro da dívida junto a bancos;</t>
  </si>
  <si>
    <t>(-) superávit, no caso de fluxos ou posição credora, no caso de estoques.</t>
  </si>
  <si>
    <t xml:space="preserve">   Depósitos à vista e aplicações</t>
  </si>
  <si>
    <t xml:space="preserve">    TJLP: fundos constitucionais, créditos junto ao BNDES, aplicações com recursos do FAT e dívida bancária de todas as esferas;</t>
  </si>
  <si>
    <t xml:space="preserve">    TJLP: dívida bancária;</t>
  </si>
  <si>
    <t xml:space="preserve">    utilizado pelo Demab (Nota para a imprensa de mercado aberto).</t>
  </si>
  <si>
    <r>
      <t xml:space="preserve">3/ </t>
    </r>
    <r>
      <rPr>
        <sz val="6"/>
        <rFont val="Arial"/>
        <family val="2"/>
      </rPr>
      <t>Inclui protocolo financeiro Brasil/França, BIB e dívidas de médio e longo prazo.</t>
    </r>
  </si>
  <si>
    <r>
      <t xml:space="preserve">10/ </t>
    </r>
    <r>
      <rPr>
        <sz val="6"/>
        <rFont val="Arial"/>
        <family val="2"/>
      </rPr>
      <t>Inclui CFTs e aplicações financeiras.</t>
    </r>
  </si>
  <si>
    <r>
      <t xml:space="preserve">7/ </t>
    </r>
    <r>
      <rPr>
        <sz val="6"/>
        <rFont val="Arial"/>
        <family val="2"/>
      </rPr>
      <t>Inclui protocolo financeiro Brasil/França, BIB e dívidas de médio e longo prazo.</t>
    </r>
  </si>
  <si>
    <r>
      <t xml:space="preserve">8/ </t>
    </r>
    <r>
      <rPr>
        <sz val="6"/>
        <rFont val="Arial"/>
        <family val="2"/>
      </rPr>
      <t>Instrumentos híbridos de capital e dívida – BNDES, CEF, BB e BNB.</t>
    </r>
  </si>
  <si>
    <r>
      <t xml:space="preserve">9/ </t>
    </r>
    <r>
      <rPr>
        <sz val="6"/>
        <rFont val="Arial"/>
        <family val="2"/>
      </rPr>
      <t>Inclui fundos constitucionais e outros fundos e programas do governo federal.</t>
    </r>
  </si>
  <si>
    <r>
      <t xml:space="preserve">10/ </t>
    </r>
    <r>
      <rPr>
        <sz val="6"/>
        <rFont val="Arial"/>
        <family val="2"/>
      </rPr>
      <t xml:space="preserve">Inclui </t>
    </r>
    <r>
      <rPr>
        <i/>
        <sz val="6"/>
        <rFont val="Arial"/>
        <family val="2"/>
      </rPr>
      <t>royalties</t>
    </r>
    <r>
      <rPr>
        <sz val="6"/>
        <rFont val="Arial"/>
        <family val="2"/>
      </rPr>
      <t xml:space="preserve"> e dívida agrícola securitizada.</t>
    </r>
  </si>
  <si>
    <r>
      <t xml:space="preserve">12/ </t>
    </r>
    <r>
      <rPr>
        <sz val="6"/>
        <rFont val="Arial"/>
        <family val="2"/>
      </rPr>
      <t>Inclui as operações compromissadas efetuadas no extramercado.</t>
    </r>
  </si>
  <si>
    <r>
      <t xml:space="preserve">13/ </t>
    </r>
    <r>
      <rPr>
        <sz val="6"/>
        <rFont val="Arial"/>
        <family val="2"/>
      </rPr>
      <t xml:space="preserve">Inclui, na coluna dos Juros nominais, o resultado caixa das operações de </t>
    </r>
    <r>
      <rPr>
        <i/>
        <sz val="6"/>
        <rFont val="Arial"/>
        <family val="2"/>
      </rPr>
      <t>swap</t>
    </r>
    <r>
      <rPr>
        <sz val="6"/>
        <rFont val="Arial"/>
        <family val="2"/>
      </rPr>
      <t xml:space="preserve"> cambial.</t>
    </r>
  </si>
  <si>
    <r>
      <t xml:space="preserve">14/ </t>
    </r>
    <r>
      <rPr>
        <sz val="6"/>
        <rFont val="Arial"/>
        <family val="2"/>
      </rPr>
      <t xml:space="preserve">Inclui </t>
    </r>
    <r>
      <rPr>
        <i/>
        <sz val="6"/>
        <rFont val="Arial"/>
        <family val="2"/>
      </rPr>
      <t>royalties</t>
    </r>
    <r>
      <rPr>
        <sz val="6"/>
        <rFont val="Arial"/>
        <family val="2"/>
      </rPr>
      <t>, Fundef e outros.</t>
    </r>
  </si>
  <si>
    <r>
      <t xml:space="preserve">15/ </t>
    </r>
    <r>
      <rPr>
        <sz val="6"/>
        <rFont val="Arial"/>
        <family val="2"/>
      </rPr>
      <t>Inclui CFTs e aplicações financeiras.</t>
    </r>
  </si>
  <si>
    <r>
      <t xml:space="preserve">16/ </t>
    </r>
    <r>
      <rPr>
        <sz val="6"/>
        <rFont val="Arial"/>
        <family val="2"/>
      </rPr>
      <t>Inclui as reservas internacionais.</t>
    </r>
  </si>
  <si>
    <t>(continua)</t>
  </si>
  <si>
    <t xml:space="preserve">                Operações cambiais</t>
  </si>
  <si>
    <r>
      <t>Swap Cambial</t>
    </r>
    <r>
      <rPr>
        <b/>
        <vertAlign val="superscript"/>
        <sz val="8"/>
        <rFont val="Arial"/>
        <family val="2"/>
      </rPr>
      <t>1/</t>
    </r>
  </si>
  <si>
    <t>Resultado das</t>
  </si>
  <si>
    <t xml:space="preserve">Resultado </t>
  </si>
  <si>
    <t>Saldos para</t>
  </si>
  <si>
    <r>
      <t>do BCB,</t>
    </r>
    <r>
      <rPr>
        <b/>
        <vertAlign val="superscript"/>
        <sz val="8"/>
        <rFont val="Arial"/>
        <family val="2"/>
      </rPr>
      <t/>
    </r>
  </si>
  <si>
    <t>transferências</t>
  </si>
  <si>
    <t>Valor</t>
  </si>
  <si>
    <t>Resultado</t>
  </si>
  <si>
    <r>
      <t>Rentabilidade</t>
    </r>
    <r>
      <rPr>
        <b/>
        <vertAlign val="superscript"/>
        <sz val="8"/>
        <rFont val="Arial"/>
        <family val="2"/>
      </rPr>
      <t>4/</t>
    </r>
  </si>
  <si>
    <t>exceto</t>
  </si>
  <si>
    <r>
      <t>BCB/Tesouro</t>
    </r>
    <r>
      <rPr>
        <b/>
        <vertAlign val="superscript"/>
        <sz val="8"/>
        <rFont val="Arial"/>
        <family val="2"/>
      </rPr>
      <t>7/</t>
    </r>
  </si>
  <si>
    <r>
      <t>Nocional</t>
    </r>
    <r>
      <rPr>
        <b/>
        <vertAlign val="superscript"/>
        <sz val="8"/>
        <rFont val="Arial"/>
        <family val="2"/>
      </rPr>
      <t>2/</t>
    </r>
  </si>
  <si>
    <r>
      <t>Caixa</t>
    </r>
    <r>
      <rPr>
        <b/>
        <vertAlign val="superscript"/>
        <sz val="8"/>
        <rFont val="Arial"/>
        <family val="2"/>
      </rPr>
      <t>3/</t>
    </r>
  </si>
  <si>
    <r>
      <t>Competência</t>
    </r>
    <r>
      <rPr>
        <b/>
        <vertAlign val="superscript"/>
        <sz val="8"/>
        <rFont val="Arial"/>
        <family val="2"/>
      </rPr>
      <t>3/</t>
    </r>
  </si>
  <si>
    <r>
      <t>Líquido</t>
    </r>
    <r>
      <rPr>
        <b/>
        <vertAlign val="superscript"/>
        <sz val="8"/>
        <rFont val="Arial"/>
        <family val="2"/>
      </rPr>
      <t>5/</t>
    </r>
  </si>
  <si>
    <t>operações</t>
  </si>
  <si>
    <r>
      <t>cambiais</t>
    </r>
    <r>
      <rPr>
        <vertAlign val="superscript"/>
        <sz val="8"/>
        <rFont val="Arial"/>
        <family val="2"/>
      </rPr>
      <t>6/</t>
    </r>
  </si>
  <si>
    <t>a</t>
  </si>
  <si>
    <t>b</t>
  </si>
  <si>
    <t>c = a + b</t>
  </si>
  <si>
    <t>d</t>
  </si>
  <si>
    <t>e = c + d</t>
  </si>
  <si>
    <r>
      <t xml:space="preserve">2/ </t>
    </r>
    <r>
      <rPr>
        <sz val="6"/>
        <rFont val="Arial"/>
        <family val="2"/>
      </rPr>
      <t>Valor de referência da posição devedora assumida pelo BCB.</t>
    </r>
  </si>
  <si>
    <r>
      <t xml:space="preserve">3/ </t>
    </r>
    <r>
      <rPr>
        <sz val="6"/>
        <rFont val="Arial"/>
        <family val="2"/>
      </rPr>
      <t>O resultado das operações de swap cambial por competência inclui ganhos e perdas ocorridos no mês, independentemente da data de sua liquidação financeira.</t>
    </r>
  </si>
  <si>
    <t xml:space="preserve">       A liquidação financeira desse resultado  (Caixa) ocorre no dia útil seguinte (D+1).</t>
  </si>
  <si>
    <r>
      <t xml:space="preserve">4/ </t>
    </r>
    <r>
      <rPr>
        <sz val="6"/>
        <rFont val="Arial"/>
        <family val="2"/>
      </rPr>
      <t>Engloba ganhos/perdas com a correção cambial, a marcação a mercado e os juros.</t>
    </r>
  </si>
  <si>
    <r>
      <t xml:space="preserve">6/ </t>
    </r>
    <r>
      <rPr>
        <sz val="6"/>
        <rFont val="Arial"/>
        <family val="2"/>
      </rPr>
      <t>Resultado apurado nas demonstrações financeiras do BCB.</t>
    </r>
  </si>
  <si>
    <r>
      <t xml:space="preserve">7/ </t>
    </r>
    <r>
      <rPr>
        <sz val="6"/>
        <rFont val="Arial"/>
        <family val="2"/>
      </rPr>
      <t>Resultado apurado nas demonstrações financeiras do BCB mais resultados das operações cambiais. Os períodos para transferências dos resultados positivos</t>
    </r>
  </si>
  <si>
    <t>(+) resultado favorável ao BCB  (-) resultado desfavorável ao BCB</t>
  </si>
  <si>
    <t>Reservas</t>
  </si>
  <si>
    <t>Internacionais</t>
  </si>
  <si>
    <r>
      <t xml:space="preserve">7/ </t>
    </r>
    <r>
      <rPr>
        <sz val="6"/>
        <rFont val="Arial"/>
        <family val="2"/>
      </rPr>
      <t>Equalização do resultado financeiro das operações com reservas cambiais e das operações com derivativos cambiais, realizadas pelo Banco Central (Lei nº 11.803/2008).</t>
    </r>
  </si>
  <si>
    <r>
      <t xml:space="preserve">11/ </t>
    </r>
    <r>
      <rPr>
        <sz val="6"/>
        <rFont val="Arial"/>
        <family val="2"/>
      </rPr>
      <t>Equalização do resultado financeiro das operações com reservas cambiais e das operações com derivativos cambiais, realizadas pelo Banco Central (Lei nº 11.803/2008).</t>
    </r>
  </si>
  <si>
    <r>
      <t xml:space="preserve">5/ </t>
    </r>
    <r>
      <rPr>
        <sz val="6"/>
        <rFont val="Arial"/>
        <family val="2"/>
      </rPr>
      <t>Corresponde à Rentabilidade das Reservas menos o custo de captação, representado pela taxa média de captação do passivo total do BCB multiplicada pelo montante das Reservas.</t>
    </r>
  </si>
  <si>
    <t xml:space="preserve">       para a Conta Única do Tesouro Nacional ou de emissão de títulos do Tesouro Nacional para cobertura de resultados negativos são regulamentados pela Medida Provisória</t>
  </si>
  <si>
    <t xml:space="preserve">       nº 2.179-36, de 24 de agosto de 2001, e pela Lei n.º 11.803, de 5 de novembro de 2008. Em 2013 foi constituída Reserva de Resultado no valor de R$ 5.018 milhões.</t>
  </si>
  <si>
    <t>Tocantins</t>
  </si>
  <si>
    <t>Dívida bruta externa</t>
  </si>
  <si>
    <t>Dívida bruta interna</t>
  </si>
  <si>
    <t>Dívida bruta total</t>
  </si>
  <si>
    <t xml:space="preserve">      Empresas estatais federais</t>
  </si>
  <si>
    <t>Dívida líquida externa</t>
  </si>
  <si>
    <t>Dívida líquida interna</t>
  </si>
  <si>
    <t>20 anos</t>
  </si>
  <si>
    <t>anos</t>
  </si>
  <si>
    <t>1 ano</t>
  </si>
  <si>
    <t>Após</t>
  </si>
  <si>
    <t>De 10 a 20</t>
  </si>
  <si>
    <t>De 5 a 10</t>
  </si>
  <si>
    <t>Até</t>
  </si>
  <si>
    <t>De 1 a 3</t>
  </si>
  <si>
    <t>De 3 a 5</t>
  </si>
  <si>
    <t>TJLP/TLP</t>
  </si>
  <si>
    <t xml:space="preserve">                  Emissões líquidas por indexador</t>
  </si>
  <si>
    <t xml:space="preserve">                 Juros nominais por indexador</t>
  </si>
  <si>
    <r>
      <t>Faixas de vencimento</t>
    </r>
    <r>
      <rPr>
        <b/>
        <vertAlign val="superscript"/>
        <sz val="7"/>
        <color indexed="8"/>
        <rFont val="Arial"/>
        <family val="2"/>
      </rPr>
      <t>1/</t>
    </r>
  </si>
  <si>
    <t xml:space="preserve">    Cambial externa: dívida externa de todas as esferas;</t>
  </si>
  <si>
    <t xml:space="preserve">    IGP-DI: CFT-A, renegociações de dívidas ao amparo da Lei nº 8.727, dívidas securitizadas;</t>
  </si>
  <si>
    <t xml:space="preserve">    TR: CFT-B, NTN-F, NTN-P,  dívidas securitizadas, TDA, dívida bancária das diversas esferas;</t>
  </si>
  <si>
    <r>
      <t xml:space="preserve">2/ </t>
    </r>
    <r>
      <rPr>
        <sz val="6"/>
        <rFont val="Arial"/>
        <family val="2"/>
      </rPr>
      <t xml:space="preserve">Corresponde às estatísticas mensais consolidadas para os Governos regionais apresentadas nas demais tabelas (tabelas 1 a 3, 4, 7 e 8), </t>
    </r>
  </si>
  <si>
    <r>
      <t>1/</t>
    </r>
    <r>
      <rPr>
        <sz val="6"/>
        <rFont val="Arial"/>
        <family val="2"/>
      </rPr>
      <t xml:space="preserve"> Dados preliminares.</t>
    </r>
  </si>
  <si>
    <t xml:space="preserve">    TJLP/TLP: dívida bancária;</t>
  </si>
  <si>
    <r>
      <t xml:space="preserve">   Governo Federal</t>
    </r>
    <r>
      <rPr>
        <b/>
        <vertAlign val="superscript"/>
        <sz val="8"/>
        <rFont val="Arial"/>
        <family val="2"/>
      </rPr>
      <t>2/</t>
    </r>
  </si>
  <si>
    <r>
      <t>1/</t>
    </r>
    <r>
      <rPr>
        <sz val="6"/>
        <rFont val="Arial"/>
        <family val="2"/>
      </rPr>
      <t xml:space="preserve"> Inclui as Operações Compromissadas do Banco Central.</t>
    </r>
  </si>
  <si>
    <r>
      <t>2/</t>
    </r>
    <r>
      <rPr>
        <sz val="6"/>
        <rFont val="Arial"/>
        <family val="2"/>
      </rPr>
      <t xml:space="preserve"> Inclui as Operações Compromissadas do Banco Central.</t>
    </r>
  </si>
  <si>
    <r>
      <t xml:space="preserve">   Governo Federal</t>
    </r>
    <r>
      <rPr>
        <b/>
        <vertAlign val="superscript"/>
        <sz val="8"/>
        <rFont val="Arial"/>
        <family val="2"/>
      </rPr>
      <t>1/</t>
    </r>
  </si>
  <si>
    <r>
      <t xml:space="preserve">   Dívida Bruta do Governo Geral</t>
    </r>
    <r>
      <rPr>
        <b/>
        <vertAlign val="superscript"/>
        <sz val="8"/>
        <rFont val="Arial"/>
        <family val="2"/>
      </rPr>
      <t>2/</t>
    </r>
    <r>
      <rPr>
        <b/>
        <sz val="7"/>
        <rFont val="Arial"/>
        <family val="2"/>
      </rPr>
      <t>(C=D+E)</t>
    </r>
  </si>
  <si>
    <t xml:space="preserve"> Dívida Líquida do Governo Geral (B=C+F+I+J)</t>
  </si>
  <si>
    <r>
      <t>1/</t>
    </r>
    <r>
      <rPr>
        <sz val="6"/>
        <rFont val="Arial"/>
        <family val="2"/>
      </rPr>
      <t xml:space="preserve"> Operações realizadas por leilões no mercado aberto e registradas na BM&amp;F/B3 S.A.</t>
    </r>
  </si>
  <si>
    <t>* Dados preliminares. Em janeiro, informações até o dia 25.</t>
  </si>
  <si>
    <t>Acum. 1º sem.</t>
  </si>
  <si>
    <t>Acum. 2º sem.</t>
  </si>
  <si>
    <t>Acum. no ano</t>
  </si>
  <si>
    <t xml:space="preserve">    Posição de 31.12.2018</t>
  </si>
  <si>
    <t>Jan-Dez</t>
  </si>
  <si>
    <t>Tabela 1 – Necessidades de financiamento do setor público</t>
  </si>
  <si>
    <t xml:space="preserve">Tabela 2 – Necessidades de financiamento do setor público </t>
  </si>
  <si>
    <t xml:space="preserve">Tabela 3 – Necessidades de financiamento do setor público </t>
  </si>
  <si>
    <t>Tabela 4 – Dívida Líquida do Setor Público (DLSP)</t>
  </si>
  <si>
    <t>Tabela 4-A – Dívida Líquida do Setor Público (DLSP)</t>
  </si>
  <si>
    <t>Tabela 4-B – Dívida Líquida do Setor Público (DLSP)</t>
  </si>
  <si>
    <t>Tabela 5 – Evolução da dívida líquida – Fatores condicionantes</t>
  </si>
  <si>
    <t>Tabela 6 – Evolução da dívida líquida – Fatores condicionantes</t>
  </si>
  <si>
    <t xml:space="preserve">Tabela 7 – Dívida Líquida do Setor Público – Fatores condicionantes </t>
  </si>
  <si>
    <t xml:space="preserve">Tabela 7-A – Dívida Líquida do Setor Público – Fatores condicionantes </t>
  </si>
  <si>
    <t xml:space="preserve">Tabela 7-B – Dívida Líquida do Setor Público – Fatores condicionantes </t>
  </si>
  <si>
    <t xml:space="preserve">Tabela 8 – Dívida Líquida do Setor Público – Fatores condicionantes </t>
  </si>
  <si>
    <t xml:space="preserve">Tabela 8-A – Dívida Líquida do Setor Público – Fatores condicionantes </t>
  </si>
  <si>
    <t xml:space="preserve">Tabela 8-B – Dívida Líquida do Setor Público – Fatores condicionantes </t>
  </si>
  <si>
    <t>Tabela 9 – Dívida Líquida do Setor Público</t>
  </si>
  <si>
    <t>Tabela 10 – Dívida Líquida do Setor Público por indexador</t>
  </si>
  <si>
    <t>Tabela 10-A – Dívida Líquida do Setor Público por indexador</t>
  </si>
  <si>
    <t>Tabela 10-B – Dívida Líquida do Setor Público por indexador</t>
  </si>
  <si>
    <t>Tabela 11 – Taxa de juros implícita na DLSP</t>
  </si>
  <si>
    <t>Tabela 12 – Taxa de juros implícita na DLSP</t>
  </si>
  <si>
    <t>Tabela 13 – Taxa de juros implícita na DLSP</t>
  </si>
  <si>
    <t>Tabela 14 – Cronograma de Vencimento da DLSP</t>
  </si>
  <si>
    <t>Tabela 15 – Necessidades de financiamento do setor público</t>
  </si>
  <si>
    <t>Tabela 16 – NFSP – Juros nominais por indexador</t>
  </si>
  <si>
    <r>
      <t>Tabela 17 – Dívida líquida e bruta do Governo Geral</t>
    </r>
    <r>
      <rPr>
        <b/>
        <vertAlign val="superscript"/>
        <sz val="14"/>
        <rFont val="Arial"/>
        <family val="2"/>
      </rPr>
      <t>1/</t>
    </r>
  </si>
  <si>
    <t>Tabela 18 – Dívida bruta do Governo Geral – Fatores condicionantes</t>
  </si>
  <si>
    <t>Tabela 19 – Dívida bruta do Governo Geral – Fatores condicionantes</t>
  </si>
  <si>
    <t>Tabela 20 – Dívida bruta do Governo Geral – Fatores condicionantes</t>
  </si>
  <si>
    <t xml:space="preserve">      Fluxos acumulados no ano – detalhamento</t>
  </si>
  <si>
    <t>Tabela 21 – Dívida bruta do Governo Geral</t>
  </si>
  <si>
    <t>Tabela 22 – Taxa de juros implícita na DBGG</t>
  </si>
  <si>
    <t>Tabela 23 – Taxa de juros implícita na DBGG</t>
  </si>
  <si>
    <t>Tabela 24 – Taxa de juros implícita na DBGG</t>
  </si>
  <si>
    <t>Tabela 25 – Cronograma de Vencimento da DBGG</t>
  </si>
  <si>
    <t>Tabela 26 – Dívida bruta do Governo Geral</t>
  </si>
  <si>
    <t>Tabela 27 – Dívida bruta do Governo Geral</t>
  </si>
  <si>
    <t>Tabela 28 – Estatísticas fiscais regionais</t>
  </si>
  <si>
    <t>Tabela 29 – Estatísticas fiscais regionais</t>
  </si>
  <si>
    <t>Tabela 30 – Banco Central do Brasil</t>
  </si>
  <si>
    <t>Banco Central do Brasil – Operações cambiais</t>
  </si>
  <si>
    <t>Tabela 30</t>
  </si>
  <si>
    <t>Estatísticas fiscais regionais – Por UF, totalizando gov. estadual, capital e principais municípios</t>
  </si>
  <si>
    <t>Tabela 29</t>
  </si>
  <si>
    <t>Tabela 28</t>
  </si>
  <si>
    <t>Dívida bruta do Governo Geral – Juros nominais por indexador</t>
  </si>
  <si>
    <t>Tabela 27</t>
  </si>
  <si>
    <t>Dívida bruta do Governo Geral – Emissões líquidas por indexador</t>
  </si>
  <si>
    <t>Tabela 26</t>
  </si>
  <si>
    <t>Cronograma de Vencimento da DBGG – Posição de 31.12.2018</t>
  </si>
  <si>
    <t>Tabela 25</t>
  </si>
  <si>
    <t>Taxa de juros implícita na DBGG – Taxa acumulada em doze meses</t>
  </si>
  <si>
    <t>Tabela 24</t>
  </si>
  <si>
    <t>Taxa de juros implícita na DBGG – Taxa acumulada no ano</t>
  </si>
  <si>
    <t>Tabela 23</t>
  </si>
  <si>
    <t>Taxa de juros implícita na DBGG – Taxa mensal</t>
  </si>
  <si>
    <t>Tabela 22</t>
  </si>
  <si>
    <t>Dívida bruta do Governo Geral – Participação percentual por indexador</t>
  </si>
  <si>
    <t>Tabela 21</t>
  </si>
  <si>
    <t>Dívida bruta do Governo Geral – Fatores condicionantes – Fluxos acumulados no ano – detalhamento</t>
  </si>
  <si>
    <t>Tabela 20</t>
  </si>
  <si>
    <t>Dívida bruta do Governo Geral – Fatores condicionantes – Fluxos acumulados no ano</t>
  </si>
  <si>
    <t>Tabela 19</t>
  </si>
  <si>
    <t>Dívida bruta do Governo Geral – Fatores condicionantes – Fluxos mensais</t>
  </si>
  <si>
    <t>Tabela 18</t>
  </si>
  <si>
    <t>Tabela 17</t>
  </si>
  <si>
    <t>NFSP – Juros nominais por indexador</t>
  </si>
  <si>
    <t>Tabela 16</t>
  </si>
  <si>
    <t>Necessidades de financiamento do setor público – Primário por indexador</t>
  </si>
  <si>
    <t>Tabela 15</t>
  </si>
  <si>
    <t>Cronograma de Vencimento da DLSP – Posição de 31.12.2018</t>
  </si>
  <si>
    <t>Tabela 14</t>
  </si>
  <si>
    <t>Taxa de juros implícita na DLSP – Taxa acumulada em doze meses</t>
  </si>
  <si>
    <t>Tabela 13</t>
  </si>
  <si>
    <t>Taxa de juros implícita na DLSP – Taxa acumulada no ano</t>
  </si>
  <si>
    <t>Tabela 12</t>
  </si>
  <si>
    <t>Taxa de juros implícita na DLSP – Taxa mensal</t>
  </si>
  <si>
    <t>Tabela 11</t>
  </si>
  <si>
    <t>Dívida Líquida do Setor Público por indexador – Detalhamento</t>
  </si>
  <si>
    <t>Tabela 10-B</t>
  </si>
  <si>
    <t>Tabela 10-A</t>
  </si>
  <si>
    <t>Tabela 10</t>
  </si>
  <si>
    <t>Dívida Líquida do Setor Público – Participação percentual por indexador</t>
  </si>
  <si>
    <t>Tabela 9</t>
  </si>
  <si>
    <t>Dívida Líquida do Setor Público – Fatores condicionantes – Fluxos acumulados no ano</t>
  </si>
  <si>
    <t>Tabela 8-B</t>
  </si>
  <si>
    <t>Tabela 8-A</t>
  </si>
  <si>
    <t>Tabela 8</t>
  </si>
  <si>
    <t>Dívida Líquida do Setor Público – Fatores condicionantes – Fluxo mensal</t>
  </si>
  <si>
    <t>Tabela 7-B</t>
  </si>
  <si>
    <t>Tabela 7-A</t>
  </si>
  <si>
    <t>Tabela 7</t>
  </si>
  <si>
    <t>Evolução da dívida líquida – Fatores condicionantes – Fluxos acumulados no ano</t>
  </si>
  <si>
    <t>Tabela 6</t>
  </si>
  <si>
    <t>Evolução da dívida líquida – Fatores condicionantes – Fluxos mensais</t>
  </si>
  <si>
    <t>Tabela 5</t>
  </si>
  <si>
    <t>Dívida Líquida do Setor Público (DLSP)</t>
  </si>
  <si>
    <t>Tabela 4-B</t>
  </si>
  <si>
    <t>Tabela 4-A</t>
  </si>
  <si>
    <t>Tabela 4</t>
  </si>
  <si>
    <t>Necessidades de financiamento do setor público – Fluxos em 12 meses</t>
  </si>
  <si>
    <t>Tabela 3</t>
  </si>
  <si>
    <t>Necessidades de financiamento do setor público – Fluxos acumulados no ano</t>
  </si>
  <si>
    <t>Tabela 2</t>
  </si>
  <si>
    <t>Necessidades de financiamento do setor público – Fluxos mensais</t>
  </si>
  <si>
    <t>Tabela 1</t>
  </si>
  <si>
    <t>Índice</t>
  </si>
  <si>
    <t>Dívida líquida e bruta do Governo Geral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45">
    <numFmt numFmtId="43" formatCode="_-* #,##0.00_-;\-* #,##0.00_-;_-* &quot;-&quot;??_-;_-@_-"/>
    <numFmt numFmtId="164" formatCode="_(* #,##0.00_);_(* \(#,##0.00\);_(* &quot;-&quot;??_);_(@_)"/>
    <numFmt numFmtId="165" formatCode="_-* #,##0.00\ _E_s_c_._-;\-* #,##0.00\ _E_s_c_._-;_-* &quot;-&quot;??\ _E_s_c_._-;_-@_-"/>
    <numFmt numFmtId="166" formatCode="0.0"/>
    <numFmt numFmtId="167" formatCode="0.0_)"/>
    <numFmt numFmtId="168" formatCode="0.00_)"/>
    <numFmt numFmtId="169" formatCode="#\ ###\ ##0_)"/>
    <numFmt numFmtId="170" formatCode="#\ ##0_)"/>
    <numFmt numFmtId="171" formatCode="#\ ##0__"/>
    <numFmt numFmtId="172" formatCode="0_)"/>
    <numFmt numFmtId="173" formatCode="0.0000"/>
    <numFmt numFmtId="174" formatCode="#.0\ ##0_)"/>
    <numFmt numFmtId="175" formatCode="0.0__"/>
    <numFmt numFmtId="176" formatCode="General_)"/>
    <numFmt numFmtId="177" formatCode="#.##000"/>
    <numFmt numFmtId="178" formatCode="#,#00"/>
    <numFmt numFmtId="179" formatCode="%#,#00"/>
    <numFmt numFmtId="180" formatCode="#,"/>
    <numFmt numFmtId="181" formatCode="###\ ###\ ###\ ##0_);\(#,##0\)"/>
    <numFmt numFmtId="182" formatCode="###\ ###\ ##0_)"/>
    <numFmt numFmtId="183" formatCode="0.0000000"/>
    <numFmt numFmtId="184" formatCode="0.00__"/>
    <numFmt numFmtId="185" formatCode="#\ ##0_);\-#\ ##0_)"/>
    <numFmt numFmtId="186" formatCode="#.00\ ##0__"/>
    <numFmt numFmtId="187" formatCode="_-* #,##0\ _E_s_c_._-;\-* #,##0\ _E_s_c_._-;_-* &quot;-&quot;??\ _E_s_c_._-;_-@_-"/>
    <numFmt numFmtId="188" formatCode="#\ ###\ ##0_);\-#\ ###\ ##0_)"/>
    <numFmt numFmtId="189" formatCode="#\ ###\ ###\ ##0_);\-#\ ###\ ###\ ##0_)"/>
    <numFmt numFmtId="190" formatCode="#.0\ ###\ ##0_);\-#.0\ ###\ ##0_)"/>
    <numFmt numFmtId="191" formatCode="_(* #,##0.0000_);_(* \(#,##0.0000\);_(* &quot;-&quot;??_);_(@_)"/>
    <numFmt numFmtId="192" formatCode="###\ ###\ ##0__"/>
    <numFmt numFmtId="193" formatCode="0.000000"/>
    <numFmt numFmtId="194" formatCode="#.00000\ ##0__"/>
    <numFmt numFmtId="195" formatCode="0.00000"/>
    <numFmt numFmtId="196" formatCode="0.0%"/>
    <numFmt numFmtId="197" formatCode="#.00\ ##0_)"/>
    <numFmt numFmtId="198" formatCode="0.000"/>
    <numFmt numFmtId="199" formatCode="#\ ##0_);\-#\ ##0_);0_)"/>
    <numFmt numFmtId="200" formatCode="##0_);\-##0_);0_)"/>
    <numFmt numFmtId="201" formatCode="#\ ###\ ##0_);\-#\ ###\ ##0_);0_)"/>
    <numFmt numFmtId="202" formatCode="##0.00_);\-##0.00_);0_)"/>
    <numFmt numFmtId="203" formatCode="##0.0_);\-##0.0_);0_)"/>
    <numFmt numFmtId="204" formatCode="#\ ##0_);\-#\ ##0_);&quot;-&quot;_)"/>
    <numFmt numFmtId="205" formatCode="##0.0_);\-##0.0_);&quot;-&quot;_)"/>
    <numFmt numFmtId="206" formatCode="#,##0_ ;[Red]\-#,##0\ "/>
    <numFmt numFmtId="207" formatCode="##0.00_);\-##0.00_);0.0_)"/>
  </numFmts>
  <fonts count="48">
    <font>
      <sz val="10"/>
      <name val="Arial"/>
    </font>
    <font>
      <sz val="10"/>
      <color theme="1"/>
      <name val="Arial"/>
      <family val="2"/>
    </font>
    <font>
      <sz val="10"/>
      <name val="Arial"/>
      <family val="2"/>
    </font>
    <font>
      <sz val="10"/>
      <name val="Arial"/>
      <family val="2"/>
    </font>
    <font>
      <b/>
      <sz val="14"/>
      <name val="Arial"/>
      <family val="2"/>
    </font>
    <font>
      <b/>
      <sz val="10"/>
      <name val="Arial"/>
      <family val="2"/>
    </font>
    <font>
      <b/>
      <sz val="7"/>
      <name val="Arial"/>
      <family val="2"/>
    </font>
    <font>
      <sz val="7"/>
      <name val="Arial"/>
      <family val="2"/>
    </font>
    <font>
      <b/>
      <vertAlign val="superscript"/>
      <sz val="8"/>
      <name val="Arial"/>
      <family val="2"/>
    </font>
    <font>
      <b/>
      <sz val="7"/>
      <name val="Arial"/>
      <family val="2"/>
    </font>
    <font>
      <sz val="6"/>
      <name val="Arial"/>
      <family val="2"/>
    </font>
    <font>
      <b/>
      <sz val="6"/>
      <name val="Arial"/>
      <family val="2"/>
    </font>
    <font>
      <b/>
      <sz val="7"/>
      <color indexed="8"/>
      <name val="Arial"/>
      <family val="2"/>
    </font>
    <font>
      <sz val="7"/>
      <name val="Arial"/>
      <family val="2"/>
    </font>
    <font>
      <i/>
      <sz val="7"/>
      <name val="Arial"/>
      <family val="2"/>
    </font>
    <font>
      <sz val="12"/>
      <color indexed="10"/>
      <name val="Arial"/>
      <family val="2"/>
    </font>
    <font>
      <sz val="7"/>
      <name val="SwitzerlandLight"/>
    </font>
    <font>
      <b/>
      <sz val="6"/>
      <name val="Arial"/>
      <family val="2"/>
    </font>
    <font>
      <b/>
      <sz val="10"/>
      <name val="Arial"/>
      <family val="2"/>
    </font>
    <font>
      <b/>
      <vertAlign val="superscript"/>
      <sz val="8"/>
      <color indexed="8"/>
      <name val="Arial"/>
      <family val="2"/>
    </font>
    <font>
      <sz val="7"/>
      <color indexed="8"/>
      <name val="Arial"/>
      <family val="2"/>
    </font>
    <font>
      <b/>
      <i/>
      <sz val="7"/>
      <color indexed="8"/>
      <name val="Arial"/>
      <family val="2"/>
    </font>
    <font>
      <sz val="10"/>
      <color indexed="10"/>
      <name val="Arial"/>
      <family val="2"/>
    </font>
    <font>
      <sz val="1"/>
      <color indexed="8"/>
      <name val="Courier"/>
      <family val="3"/>
    </font>
    <font>
      <sz val="10"/>
      <name val="Courier New"/>
      <family val="3"/>
    </font>
    <font>
      <b/>
      <sz val="1"/>
      <color indexed="8"/>
      <name val="Courier"/>
      <family val="3"/>
    </font>
    <font>
      <b/>
      <sz val="8"/>
      <name val="Arial"/>
      <family val="2"/>
    </font>
    <font>
      <sz val="8"/>
      <name val="Arial"/>
      <family val="2"/>
    </font>
    <font>
      <b/>
      <sz val="14"/>
      <color indexed="8"/>
      <name val="Arial"/>
      <family val="2"/>
    </font>
    <font>
      <b/>
      <sz val="7"/>
      <color indexed="8"/>
      <name val="Arial"/>
      <family val="2"/>
    </font>
    <font>
      <i/>
      <sz val="6"/>
      <name val="Arial"/>
      <family val="2"/>
    </font>
    <font>
      <sz val="8"/>
      <name val="Courier"/>
      <family val="3"/>
    </font>
    <font>
      <b/>
      <i/>
      <sz val="8"/>
      <name val="Arial"/>
      <family val="2"/>
    </font>
    <font>
      <sz val="10"/>
      <color indexed="8"/>
      <name val="Arial"/>
      <family val="2"/>
    </font>
    <font>
      <sz val="7"/>
      <color indexed="8"/>
      <name val="Arial"/>
      <family val="2"/>
    </font>
    <font>
      <vertAlign val="subscript"/>
      <sz val="6"/>
      <name val="Arial"/>
      <family val="2"/>
    </font>
    <font>
      <sz val="8"/>
      <color indexed="10"/>
      <name val="Arial"/>
      <family val="2"/>
    </font>
    <font>
      <sz val="8"/>
      <name val="Arial"/>
      <family val="2"/>
    </font>
    <font>
      <b/>
      <sz val="7"/>
      <name val="SwitzerlandLight"/>
    </font>
    <font>
      <vertAlign val="superscript"/>
      <sz val="8"/>
      <name val="Arial"/>
      <family val="2"/>
    </font>
    <font>
      <b/>
      <vertAlign val="superscript"/>
      <sz val="7"/>
      <color indexed="8"/>
      <name val="Arial"/>
      <family val="2"/>
    </font>
    <font>
      <sz val="10"/>
      <color theme="1"/>
      <name val="Arial"/>
      <family val="2"/>
    </font>
    <font>
      <sz val="7"/>
      <color rgb="FFFF0000"/>
      <name val="Arial"/>
      <family val="2"/>
    </font>
    <font>
      <sz val="8"/>
      <color rgb="FFFF0000"/>
      <name val="Arial"/>
      <family val="2"/>
    </font>
    <font>
      <b/>
      <vertAlign val="superscript"/>
      <sz val="14"/>
      <name val="Arial"/>
      <family val="2"/>
    </font>
    <font>
      <b/>
      <sz val="18"/>
      <name val="Arial"/>
      <family val="2"/>
    </font>
    <font>
      <u/>
      <sz val="10"/>
      <color theme="10"/>
      <name val="Arial"/>
    </font>
    <font>
      <u/>
      <sz val="7"/>
      <color indexed="12"/>
      <name val="Arial"/>
      <family val="2"/>
    </font>
  </fonts>
  <fills count="2">
    <fill>
      <patternFill patternType="none"/>
    </fill>
    <fill>
      <patternFill patternType="gray125"/>
    </fill>
  </fills>
  <borders count="43">
    <border>
      <left/>
      <right/>
      <top/>
      <bottom/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 style="hair">
        <color indexed="64"/>
      </top>
      <bottom/>
      <diagonal/>
    </border>
    <border>
      <left/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/>
      <top style="hair">
        <color indexed="64"/>
      </top>
      <bottom/>
      <diagonal/>
    </border>
    <border>
      <left/>
      <right style="hair">
        <color indexed="64"/>
      </right>
      <top/>
      <bottom/>
      <diagonal/>
    </border>
    <border>
      <left style="hair">
        <color indexed="64"/>
      </left>
      <right/>
      <top/>
      <bottom style="hair">
        <color indexed="64"/>
      </bottom>
      <diagonal/>
    </border>
    <border>
      <left/>
      <right/>
      <top/>
      <bottom style="hair">
        <color indexed="64"/>
      </bottom>
      <diagonal/>
    </border>
    <border>
      <left/>
      <right style="thin">
        <color indexed="64"/>
      </right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hair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hair">
        <color indexed="64"/>
      </right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hair">
        <color indexed="64"/>
      </top>
      <bottom/>
      <diagonal/>
    </border>
    <border>
      <left/>
      <right style="thin">
        <color indexed="64"/>
      </right>
      <top style="hair">
        <color indexed="64"/>
      </top>
      <bottom/>
      <diagonal/>
    </border>
    <border>
      <left style="hair">
        <color indexed="64"/>
      </left>
      <right/>
      <top/>
      <bottom/>
      <diagonal/>
    </border>
    <border>
      <left style="thin">
        <color indexed="64"/>
      </left>
      <right/>
      <top/>
      <bottom style="hair">
        <color indexed="64"/>
      </bottom>
      <diagonal/>
    </border>
    <border>
      <left/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 style="thin">
        <color indexed="64"/>
      </right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 style="thin">
        <color indexed="64"/>
      </right>
      <top/>
      <bottom/>
      <diagonal/>
    </border>
    <border>
      <left style="hair">
        <color indexed="64"/>
      </left>
      <right style="thin">
        <color indexed="64"/>
      </right>
      <top style="hair">
        <color indexed="64"/>
      </top>
      <bottom/>
      <diagonal/>
    </border>
    <border>
      <left style="hair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hair">
        <color indexed="64"/>
      </left>
      <right style="hair">
        <color indexed="22"/>
      </right>
      <top style="hair">
        <color indexed="64"/>
      </top>
      <bottom/>
      <diagonal/>
    </border>
    <border>
      <left style="hair">
        <color indexed="22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hair">
        <color indexed="22"/>
      </right>
      <top/>
      <bottom/>
      <diagonal/>
    </border>
    <border>
      <left style="hair">
        <color indexed="22"/>
      </left>
      <right style="hair">
        <color indexed="64"/>
      </right>
      <top/>
      <bottom/>
      <diagonal/>
    </border>
    <border>
      <left style="hair">
        <color indexed="64"/>
      </left>
      <right style="hair">
        <color indexed="22"/>
      </right>
      <top/>
      <bottom style="thin">
        <color indexed="64"/>
      </bottom>
      <diagonal/>
    </border>
    <border>
      <left style="hair">
        <color indexed="22"/>
      </left>
      <right style="hair">
        <color indexed="64"/>
      </right>
      <top/>
      <bottom style="thin">
        <color indexed="64"/>
      </bottom>
      <diagonal/>
    </border>
    <border>
      <left style="hair">
        <color indexed="22"/>
      </left>
      <right style="thin">
        <color indexed="64"/>
      </right>
      <top style="hair">
        <color indexed="64"/>
      </top>
      <bottom/>
      <diagonal/>
    </border>
    <border>
      <left style="hair">
        <color indexed="22"/>
      </left>
      <right style="thin">
        <color indexed="64"/>
      </right>
      <top/>
      <bottom/>
      <diagonal/>
    </border>
    <border>
      <left style="hair">
        <color indexed="22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/>
      <diagonal/>
    </border>
    <border>
      <left style="thin">
        <color indexed="64"/>
      </left>
      <right style="hair">
        <color indexed="64"/>
      </right>
      <top/>
      <bottom/>
      <diagonal/>
    </border>
    <border>
      <left style="thin">
        <color indexed="64"/>
      </left>
      <right style="hair">
        <color indexed="64"/>
      </right>
      <top/>
      <bottom style="thin">
        <color indexed="64"/>
      </bottom>
      <diagonal/>
    </border>
  </borders>
  <cellStyleXfs count="31">
    <xf numFmtId="0" fontId="0" fillId="0" borderId="0"/>
    <xf numFmtId="0" fontId="23" fillId="0" borderId="0">
      <protection locked="0"/>
    </xf>
    <xf numFmtId="178" fontId="23" fillId="0" borderId="0">
      <protection locked="0"/>
    </xf>
    <xf numFmtId="0" fontId="3" fillId="0" borderId="0"/>
    <xf numFmtId="176" fontId="31" fillId="0" borderId="0"/>
    <xf numFmtId="0" fontId="24" fillId="0" borderId="0"/>
    <xf numFmtId="176" fontId="31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7" fillId="0" borderId="0"/>
    <xf numFmtId="0" fontId="27" fillId="0" borderId="0"/>
    <xf numFmtId="179" fontId="23" fillId="0" borderId="0">
      <protection locked="0"/>
    </xf>
    <xf numFmtId="177" fontId="23" fillId="0" borderId="0">
      <protection locked="0"/>
    </xf>
    <xf numFmtId="9" fontId="2" fillId="0" borderId="0" applyFont="0" applyFill="0" applyBorder="0" applyAlignment="0" applyProtection="0"/>
    <xf numFmtId="9" fontId="41" fillId="0" borderId="0" applyFont="0" applyFill="0" applyBorder="0" applyAlignment="0" applyProtection="0"/>
    <xf numFmtId="164" fontId="3" fillId="0" borderId="0" applyFont="0" applyFill="0" applyBorder="0" applyAlignment="0" applyProtection="0"/>
    <xf numFmtId="165" fontId="16" fillId="0" borderId="0" applyFont="0" applyFill="0" applyBorder="0" applyAlignment="0" applyProtection="0"/>
    <xf numFmtId="180" fontId="25" fillId="0" borderId="0">
      <protection locked="0"/>
    </xf>
    <xf numFmtId="180" fontId="25" fillId="0" borderId="0">
      <protection locked="0"/>
    </xf>
    <xf numFmtId="180" fontId="23" fillId="0" borderId="1">
      <protection locked="0"/>
    </xf>
    <xf numFmtId="164" fontId="2" fillId="0" borderId="0" applyFont="0" applyFill="0" applyBorder="0" applyAlignment="0" applyProtection="0"/>
    <xf numFmtId="43" fontId="41" fillId="0" borderId="0" applyFont="0" applyFill="0" applyBorder="0" applyAlignment="0" applyProtection="0"/>
    <xf numFmtId="0" fontId="1" fillId="0" borderId="0"/>
    <xf numFmtId="0" fontId="46" fillId="0" borderId="0" applyNumberFormat="0" applyFill="0" applyBorder="0" applyAlignment="0" applyProtection="0"/>
  </cellStyleXfs>
  <cellXfs count="942">
    <xf numFmtId="0" fontId="0" fillId="0" borderId="0" xfId="0"/>
    <xf numFmtId="0" fontId="0" fillId="0" borderId="0" xfId="0" applyAlignment="1">
      <alignment vertical="center"/>
    </xf>
    <xf numFmtId="0" fontId="7" fillId="0" borderId="0" xfId="0" applyFont="1" applyFill="1" applyBorder="1" applyAlignment="1">
      <alignment vertical="center"/>
    </xf>
    <xf numFmtId="0" fontId="11" fillId="0" borderId="0" xfId="0" applyFont="1" applyFill="1" applyAlignment="1">
      <alignment vertical="center"/>
    </xf>
    <xf numFmtId="172" fontId="7" fillId="0" borderId="3" xfId="8" applyNumberFormat="1" applyFont="1" applyFill="1" applyBorder="1" applyAlignment="1" applyProtection="1">
      <alignment vertical="center"/>
    </xf>
    <xf numFmtId="172" fontId="7" fillId="0" borderId="4" xfId="8" applyNumberFormat="1" applyFont="1" applyFill="1" applyBorder="1" applyAlignment="1" applyProtection="1">
      <alignment vertical="center"/>
    </xf>
    <xf numFmtId="0" fontId="3" fillId="0" borderId="0" xfId="8" applyFont="1" applyFill="1" applyAlignment="1">
      <alignment vertical="center"/>
    </xf>
    <xf numFmtId="0" fontId="5" fillId="0" borderId="0" xfId="8" quotePrefix="1" applyFont="1" applyFill="1" applyBorder="1" applyAlignment="1">
      <alignment vertical="center"/>
    </xf>
    <xf numFmtId="0" fontId="3" fillId="0" borderId="0" xfId="8" applyAlignment="1">
      <alignment vertical="center"/>
    </xf>
    <xf numFmtId="0" fontId="3" fillId="0" borderId="0" xfId="8" applyFont="1" applyFill="1" applyBorder="1" applyAlignment="1">
      <alignment vertical="center"/>
    </xf>
    <xf numFmtId="0" fontId="3" fillId="0" borderId="6" xfId="8" applyFont="1" applyFill="1" applyBorder="1" applyAlignment="1">
      <alignment vertical="center"/>
    </xf>
    <xf numFmtId="172" fontId="6" fillId="0" borderId="8" xfId="8" applyNumberFormat="1" applyFont="1" applyFill="1" applyBorder="1" applyAlignment="1" applyProtection="1">
      <alignment vertical="center"/>
    </xf>
    <xf numFmtId="172" fontId="12" fillId="0" borderId="9" xfId="8" applyNumberFormat="1" applyFont="1" applyFill="1" applyBorder="1" applyAlignment="1" applyProtection="1">
      <alignment vertical="center"/>
    </xf>
    <xf numFmtId="0" fontId="6" fillId="0" borderId="0" xfId="8" applyFont="1" applyFill="1" applyAlignment="1">
      <alignment vertical="center"/>
    </xf>
    <xf numFmtId="172" fontId="6" fillId="0" borderId="10" xfId="8" applyNumberFormat="1" applyFont="1" applyFill="1" applyBorder="1" applyAlignment="1" applyProtection="1">
      <alignment vertical="center"/>
    </xf>
    <xf numFmtId="0" fontId="6" fillId="0" borderId="11" xfId="8" applyFont="1" applyFill="1" applyBorder="1" applyAlignment="1">
      <alignment vertical="center"/>
    </xf>
    <xf numFmtId="0" fontId="6" fillId="0" borderId="12" xfId="8" applyFont="1" applyFill="1" applyBorder="1" applyAlignment="1">
      <alignment vertical="center"/>
    </xf>
    <xf numFmtId="0" fontId="6" fillId="0" borderId="13" xfId="8" applyFont="1" applyFill="1" applyBorder="1" applyAlignment="1">
      <alignment vertical="center"/>
    </xf>
    <xf numFmtId="0" fontId="6" fillId="0" borderId="0" xfId="8" applyFont="1" applyAlignment="1">
      <alignment vertical="center"/>
    </xf>
    <xf numFmtId="172" fontId="12" fillId="0" borderId="14" xfId="8" applyNumberFormat="1" applyFont="1" applyFill="1" applyBorder="1" applyAlignment="1" applyProtection="1">
      <alignment vertical="center"/>
    </xf>
    <xf numFmtId="172" fontId="12" fillId="0" borderId="8" xfId="8" applyNumberFormat="1" applyFont="1" applyFill="1" applyBorder="1" applyAlignment="1" applyProtection="1">
      <alignment vertical="center"/>
    </xf>
    <xf numFmtId="173" fontId="6" fillId="0" borderId="10" xfId="8" applyNumberFormat="1" applyFont="1" applyFill="1" applyBorder="1" applyAlignment="1" applyProtection="1">
      <alignment vertical="center"/>
    </xf>
    <xf numFmtId="172" fontId="12" fillId="0" borderId="15" xfId="8" applyNumberFormat="1" applyFont="1" applyFill="1" applyBorder="1" applyAlignment="1" applyProtection="1">
      <alignment vertical="center"/>
    </xf>
    <xf numFmtId="173" fontId="6" fillId="0" borderId="8" xfId="8" applyNumberFormat="1" applyFont="1" applyFill="1" applyBorder="1" applyAlignment="1" applyProtection="1">
      <alignment vertical="center"/>
    </xf>
    <xf numFmtId="172" fontId="14" fillId="0" borderId="10" xfId="8" applyNumberFormat="1" applyFont="1" applyFill="1" applyBorder="1" applyAlignment="1" applyProtection="1">
      <alignment vertical="center"/>
    </xf>
    <xf numFmtId="170" fontId="3" fillId="0" borderId="0" xfId="8" applyNumberFormat="1" applyFont="1" applyFill="1" applyAlignment="1">
      <alignment vertical="center"/>
    </xf>
    <xf numFmtId="0" fontId="3" fillId="0" borderId="10" xfId="8" applyBorder="1" applyAlignment="1">
      <alignment vertical="center"/>
    </xf>
    <xf numFmtId="172" fontId="7" fillId="0" borderId="10" xfId="8" applyNumberFormat="1" applyFont="1" applyFill="1" applyBorder="1" applyAlignment="1" applyProtection="1">
      <alignment vertical="center"/>
    </xf>
    <xf numFmtId="172" fontId="7" fillId="0" borderId="15" xfId="8" applyNumberFormat="1" applyFont="1" applyFill="1" applyBorder="1" applyAlignment="1" applyProtection="1">
      <alignment vertical="center"/>
    </xf>
    <xf numFmtId="172" fontId="7" fillId="0" borderId="17" xfId="8" applyNumberFormat="1" applyFont="1" applyFill="1" applyBorder="1" applyAlignment="1" applyProtection="1">
      <alignment vertical="center"/>
    </xf>
    <xf numFmtId="170" fontId="7" fillId="0" borderId="18" xfId="8" applyNumberFormat="1" applyFont="1" applyFill="1" applyBorder="1" applyAlignment="1" applyProtection="1">
      <alignment vertical="center"/>
    </xf>
    <xf numFmtId="170" fontId="7" fillId="0" borderId="19" xfId="8" applyNumberFormat="1" applyFont="1" applyFill="1" applyBorder="1" applyAlignment="1" applyProtection="1">
      <alignment vertical="center"/>
    </xf>
    <xf numFmtId="172" fontId="15" fillId="0" borderId="0" xfId="8" applyNumberFormat="1" applyFont="1" applyFill="1" applyBorder="1" applyAlignment="1" applyProtection="1">
      <alignment vertical="center"/>
    </xf>
    <xf numFmtId="171" fontId="7" fillId="0" borderId="0" xfId="8" applyNumberFormat="1" applyFont="1" applyFill="1" applyBorder="1" applyAlignment="1" applyProtection="1">
      <alignment vertical="center"/>
    </xf>
    <xf numFmtId="172" fontId="7" fillId="0" borderId="0" xfId="8" applyNumberFormat="1" applyFont="1" applyFill="1" applyBorder="1" applyAlignment="1" applyProtection="1">
      <alignment vertical="center"/>
    </xf>
    <xf numFmtId="0" fontId="11" fillId="0" borderId="0" xfId="7" quotePrefix="1" applyFont="1" applyFill="1" applyAlignment="1">
      <alignment vertical="center"/>
    </xf>
    <xf numFmtId="172" fontId="7" fillId="0" borderId="3" xfId="9" applyNumberFormat="1" applyFont="1" applyFill="1" applyBorder="1" applyAlignment="1" applyProtection="1">
      <alignment vertical="center"/>
    </xf>
    <xf numFmtId="172" fontId="7" fillId="0" borderId="4" xfId="9" applyNumberFormat="1" applyFont="1" applyFill="1" applyBorder="1" applyAlignment="1" applyProtection="1">
      <alignment vertical="center"/>
    </xf>
    <xf numFmtId="0" fontId="3" fillId="0" borderId="0" xfId="9" applyFont="1" applyFill="1" applyAlignment="1">
      <alignment vertical="center"/>
    </xf>
    <xf numFmtId="172" fontId="18" fillId="0" borderId="0" xfId="9" quotePrefix="1" applyNumberFormat="1" applyFont="1" applyFill="1" applyBorder="1" applyAlignment="1" applyProtection="1">
      <alignment vertical="center"/>
    </xf>
    <xf numFmtId="172" fontId="6" fillId="0" borderId="0" xfId="9" quotePrefix="1" applyNumberFormat="1" applyFont="1" applyFill="1" applyBorder="1" applyAlignment="1" applyProtection="1">
      <alignment vertical="center"/>
    </xf>
    <xf numFmtId="0" fontId="3" fillId="0" borderId="0" xfId="9" applyFont="1" applyFill="1" applyBorder="1" applyAlignment="1">
      <alignment vertical="center"/>
    </xf>
    <xf numFmtId="0" fontId="3" fillId="0" borderId="6" xfId="9" applyFont="1" applyFill="1" applyBorder="1" applyAlignment="1">
      <alignment vertical="center"/>
    </xf>
    <xf numFmtId="172" fontId="7" fillId="0" borderId="0" xfId="9" applyNumberFormat="1" applyFont="1" applyFill="1" applyBorder="1" applyAlignment="1" applyProtection="1">
      <alignment vertical="center"/>
    </xf>
    <xf numFmtId="172" fontId="14" fillId="0" borderId="0" xfId="9" quotePrefix="1" applyNumberFormat="1" applyFont="1" applyFill="1" applyBorder="1" applyAlignment="1" applyProtection="1">
      <alignment vertical="center"/>
    </xf>
    <xf numFmtId="0" fontId="7" fillId="0" borderId="0" xfId="9" applyFont="1" applyFill="1" applyBorder="1" applyAlignment="1">
      <alignment vertical="center"/>
    </xf>
    <xf numFmtId="172" fontId="7" fillId="0" borderId="8" xfId="9" applyNumberFormat="1" applyFont="1" applyFill="1" applyBorder="1" applyAlignment="1" applyProtection="1">
      <alignment vertical="center"/>
    </xf>
    <xf numFmtId="172" fontId="12" fillId="0" borderId="9" xfId="9" applyNumberFormat="1" applyFont="1" applyFill="1" applyBorder="1" applyAlignment="1" applyProtection="1">
      <alignment vertical="center"/>
    </xf>
    <xf numFmtId="172" fontId="12" fillId="0" borderId="20" xfId="9" applyNumberFormat="1" applyFont="1" applyFill="1" applyBorder="1" applyAlignment="1" applyProtection="1">
      <alignment vertical="center"/>
    </xf>
    <xf numFmtId="172" fontId="12" fillId="0" borderId="21" xfId="9" quotePrefix="1" applyNumberFormat="1" applyFont="1" applyFill="1" applyBorder="1" applyAlignment="1" applyProtection="1">
      <alignment vertical="center"/>
    </xf>
    <xf numFmtId="172" fontId="7" fillId="0" borderId="10" xfId="9" applyNumberFormat="1" applyFont="1" applyFill="1" applyBorder="1" applyAlignment="1" applyProtection="1">
      <alignment vertical="center"/>
    </xf>
    <xf numFmtId="172" fontId="12" fillId="0" borderId="22" xfId="9" quotePrefix="1" applyNumberFormat="1" applyFont="1" applyFill="1" applyBorder="1" applyAlignment="1" applyProtection="1">
      <alignment vertical="center"/>
    </xf>
    <xf numFmtId="172" fontId="12" fillId="0" borderId="0" xfId="9" applyNumberFormat="1" applyFont="1" applyFill="1" applyBorder="1" applyAlignment="1" applyProtection="1">
      <alignment vertical="center"/>
    </xf>
    <xf numFmtId="172" fontId="12" fillId="0" borderId="6" xfId="9" quotePrefix="1" applyNumberFormat="1" applyFont="1" applyFill="1" applyBorder="1" applyAlignment="1" applyProtection="1">
      <alignment vertical="center"/>
    </xf>
    <xf numFmtId="172" fontId="20" fillId="0" borderId="0" xfId="9" applyNumberFormat="1" applyFont="1" applyFill="1" applyBorder="1" applyAlignment="1" applyProtection="1">
      <alignment vertical="center"/>
    </xf>
    <xf numFmtId="172" fontId="20" fillId="0" borderId="22" xfId="9" applyNumberFormat="1" applyFont="1" applyFill="1" applyBorder="1" applyAlignment="1" applyProtection="1">
      <alignment vertical="center"/>
    </xf>
    <xf numFmtId="172" fontId="20" fillId="0" borderId="6" xfId="9" applyNumberFormat="1" applyFont="1" applyFill="1" applyBorder="1" applyAlignment="1" applyProtection="1">
      <alignment vertical="center"/>
    </xf>
    <xf numFmtId="173" fontId="7" fillId="0" borderId="10" xfId="9" applyNumberFormat="1" applyFont="1" applyFill="1" applyBorder="1" applyAlignment="1" applyProtection="1">
      <alignment vertical="center"/>
    </xf>
    <xf numFmtId="172" fontId="14" fillId="0" borderId="8" xfId="9" applyNumberFormat="1" applyFont="1" applyFill="1" applyBorder="1" applyAlignment="1" applyProtection="1">
      <alignment vertical="center"/>
    </xf>
    <xf numFmtId="0" fontId="22" fillId="0" borderId="0" xfId="9" applyFont="1" applyFill="1" applyAlignment="1">
      <alignment vertical="center"/>
    </xf>
    <xf numFmtId="172" fontId="7" fillId="0" borderId="17" xfId="9" applyNumberFormat="1" applyFont="1" applyFill="1" applyBorder="1" applyAlignment="1" applyProtection="1">
      <alignment vertical="center"/>
    </xf>
    <xf numFmtId="172" fontId="15" fillId="0" borderId="0" xfId="9" applyNumberFormat="1" applyFont="1" applyFill="1" applyBorder="1" applyAlignment="1" applyProtection="1">
      <alignment vertical="center"/>
    </xf>
    <xf numFmtId="171" fontId="7" fillId="0" borderId="0" xfId="9" applyNumberFormat="1" applyFont="1" applyFill="1" applyBorder="1" applyAlignment="1" applyProtection="1">
      <alignment vertical="center"/>
    </xf>
    <xf numFmtId="0" fontId="6" fillId="0" borderId="21" xfId="15" applyFont="1" applyFill="1" applyBorder="1" applyAlignment="1">
      <alignment vertical="center"/>
    </xf>
    <xf numFmtId="0" fontId="6" fillId="0" borderId="13" xfId="15" applyFont="1" applyFill="1" applyBorder="1" applyAlignment="1">
      <alignment vertical="center"/>
    </xf>
    <xf numFmtId="0" fontId="6" fillId="0" borderId="24" xfId="15" applyFont="1" applyFill="1" applyBorder="1" applyAlignment="1">
      <alignment vertical="center"/>
    </xf>
    <xf numFmtId="0" fontId="6" fillId="0" borderId="25" xfId="15" quotePrefix="1" applyFont="1" applyFill="1" applyBorder="1" applyAlignment="1">
      <alignment vertical="center"/>
    </xf>
    <xf numFmtId="0" fontId="7" fillId="0" borderId="10" xfId="15" quotePrefix="1" applyFont="1" applyFill="1" applyBorder="1" applyAlignment="1">
      <alignment vertical="center"/>
    </xf>
    <xf numFmtId="171" fontId="7" fillId="0" borderId="6" xfId="15" applyNumberFormat="1" applyFont="1" applyFill="1" applyBorder="1" applyAlignment="1">
      <alignment vertical="center"/>
    </xf>
    <xf numFmtId="188" fontId="27" fillId="0" borderId="0" xfId="4" applyNumberFormat="1" applyFont="1" applyAlignment="1">
      <alignment vertical="center"/>
    </xf>
    <xf numFmtId="188" fontId="27" fillId="0" borderId="0" xfId="4" applyNumberFormat="1" applyFont="1" applyBorder="1" applyAlignment="1">
      <alignment vertical="center"/>
    </xf>
    <xf numFmtId="172" fontId="6" fillId="0" borderId="20" xfId="12" applyNumberFormat="1" applyFont="1" applyFill="1" applyBorder="1" applyAlignment="1" applyProtection="1">
      <alignment vertical="center"/>
    </xf>
    <xf numFmtId="172" fontId="6" fillId="0" borderId="9" xfId="12" applyNumberFormat="1" applyFont="1" applyFill="1" applyBorder="1" applyAlignment="1" applyProtection="1">
      <alignment vertical="center"/>
    </xf>
    <xf numFmtId="172" fontId="6" fillId="0" borderId="8" xfId="0" applyNumberFormat="1" applyFont="1" applyFill="1" applyBorder="1" applyAlignment="1" applyProtection="1">
      <alignment vertical="center"/>
    </xf>
    <xf numFmtId="172" fontId="6" fillId="0" borderId="14" xfId="0" applyNumberFormat="1" applyFont="1" applyFill="1" applyBorder="1" applyAlignment="1" applyProtection="1">
      <alignment vertical="center"/>
    </xf>
    <xf numFmtId="172" fontId="6" fillId="0" borderId="21" xfId="0" applyNumberFormat="1" applyFont="1" applyFill="1" applyBorder="1" applyAlignment="1" applyProtection="1">
      <alignment vertical="center"/>
    </xf>
    <xf numFmtId="172" fontId="6" fillId="0" borderId="24" xfId="0" applyNumberFormat="1" applyFont="1" applyFill="1" applyBorder="1" applyAlignment="1" applyProtection="1">
      <alignment vertical="center"/>
    </xf>
    <xf numFmtId="172" fontId="6" fillId="0" borderId="26" xfId="0" applyNumberFormat="1" applyFont="1" applyFill="1" applyBorder="1" applyAlignment="1" applyProtection="1">
      <alignment vertical="center"/>
    </xf>
    <xf numFmtId="172" fontId="6" fillId="0" borderId="13" xfId="0" applyNumberFormat="1" applyFont="1" applyFill="1" applyBorder="1" applyAlignment="1" applyProtection="1">
      <alignment vertical="center"/>
    </xf>
    <xf numFmtId="175" fontId="7" fillId="0" borderId="6" xfId="0" applyNumberFormat="1" applyFont="1" applyFill="1" applyBorder="1" applyAlignment="1" applyProtection="1">
      <alignment vertical="center"/>
    </xf>
    <xf numFmtId="188" fontId="26" fillId="0" borderId="0" xfId="4" applyNumberFormat="1" applyFont="1" applyAlignment="1">
      <alignment vertical="center"/>
    </xf>
    <xf numFmtId="188" fontId="32" fillId="0" borderId="0" xfId="4" applyNumberFormat="1" applyFont="1" applyAlignment="1">
      <alignment vertical="center"/>
    </xf>
    <xf numFmtId="188" fontId="27" fillId="0" borderId="0" xfId="4" applyNumberFormat="1" applyFont="1" applyFill="1" applyAlignment="1">
      <alignment vertical="center"/>
    </xf>
    <xf numFmtId="175" fontId="7" fillId="0" borderId="15" xfId="0" applyNumberFormat="1" applyFont="1" applyFill="1" applyBorder="1" applyAlignment="1" applyProtection="1">
      <alignment vertical="center"/>
    </xf>
    <xf numFmtId="175" fontId="7" fillId="0" borderId="27" xfId="0" applyNumberFormat="1" applyFont="1" applyFill="1" applyBorder="1" applyAlignment="1" applyProtection="1">
      <alignment vertical="center"/>
    </xf>
    <xf numFmtId="189" fontId="7" fillId="0" borderId="0" xfId="4" applyNumberFormat="1" applyFont="1" applyAlignment="1" applyProtection="1">
      <alignment vertical="center"/>
    </xf>
    <xf numFmtId="172" fontId="10" fillId="0" borderId="0" xfId="0" applyNumberFormat="1" applyFont="1" applyFill="1" applyBorder="1" applyAlignment="1" applyProtection="1">
      <alignment vertical="center"/>
    </xf>
    <xf numFmtId="190" fontId="27" fillId="0" borderId="0" xfId="4" applyNumberFormat="1" applyFont="1" applyAlignment="1">
      <alignment vertical="center"/>
    </xf>
    <xf numFmtId="172" fontId="7" fillId="0" borderId="3" xfId="12" applyNumberFormat="1" applyFont="1" applyFill="1" applyBorder="1" applyAlignment="1" applyProtection="1">
      <alignment vertical="center"/>
    </xf>
    <xf numFmtId="187" fontId="10" fillId="0" borderId="3" xfId="23" applyNumberFormat="1" applyFont="1" applyFill="1" applyBorder="1" applyAlignment="1">
      <alignment vertical="center"/>
    </xf>
    <xf numFmtId="171" fontId="3" fillId="0" borderId="3" xfId="12" applyNumberFormat="1" applyFont="1" applyFill="1" applyBorder="1" applyAlignment="1">
      <alignment vertical="center"/>
    </xf>
    <xf numFmtId="0" fontId="3" fillId="0" borderId="3" xfId="12" applyFont="1" applyFill="1" applyBorder="1" applyAlignment="1">
      <alignment vertical="center"/>
    </xf>
    <xf numFmtId="0" fontId="3" fillId="0" borderId="4" xfId="12" applyFont="1" applyFill="1" applyBorder="1" applyAlignment="1">
      <alignment vertical="center"/>
    </xf>
    <xf numFmtId="172" fontId="7" fillId="0" borderId="0" xfId="12" applyNumberFormat="1" applyFont="1" applyFill="1" applyBorder="1" applyAlignment="1" applyProtection="1">
      <alignment vertical="center"/>
    </xf>
    <xf numFmtId="187" fontId="10" fillId="0" borderId="0" xfId="23" applyNumberFormat="1" applyFont="1" applyFill="1" applyBorder="1" applyAlignment="1">
      <alignment vertical="center"/>
    </xf>
    <xf numFmtId="171" fontId="3" fillId="0" borderId="0" xfId="12" applyNumberFormat="1" applyFont="1" applyFill="1" applyBorder="1" applyAlignment="1">
      <alignment vertical="center"/>
    </xf>
    <xf numFmtId="0" fontId="3" fillId="0" borderId="0" xfId="12" applyFont="1" applyFill="1" applyBorder="1" applyAlignment="1">
      <alignment vertical="center"/>
    </xf>
    <xf numFmtId="0" fontId="3" fillId="0" borderId="6" xfId="12" applyFont="1" applyFill="1" applyBorder="1" applyAlignment="1">
      <alignment vertical="center"/>
    </xf>
    <xf numFmtId="172" fontId="6" fillId="0" borderId="0" xfId="12" applyNumberFormat="1" applyFont="1" applyFill="1" applyBorder="1" applyAlignment="1" applyProtection="1">
      <alignment vertical="center"/>
    </xf>
    <xf numFmtId="171" fontId="27" fillId="0" borderId="0" xfId="12" applyNumberFormat="1" applyFont="1" applyFill="1" applyAlignment="1">
      <alignment vertical="center"/>
    </xf>
    <xf numFmtId="171" fontId="3" fillId="0" borderId="0" xfId="12" applyNumberFormat="1" applyFont="1" applyFill="1" applyAlignment="1">
      <alignment vertical="center"/>
    </xf>
    <xf numFmtId="0" fontId="3" fillId="0" borderId="0" xfId="12" applyFont="1" applyFill="1" applyAlignment="1">
      <alignment vertical="center"/>
    </xf>
    <xf numFmtId="170" fontId="7" fillId="0" borderId="0" xfId="12" applyNumberFormat="1" applyFont="1" applyFill="1" applyBorder="1" applyAlignment="1">
      <alignment vertical="center"/>
    </xf>
    <xf numFmtId="0" fontId="7" fillId="0" borderId="0" xfId="12" applyFont="1" applyFill="1" applyBorder="1" applyAlignment="1">
      <alignment vertical="center"/>
    </xf>
    <xf numFmtId="172" fontId="6" fillId="0" borderId="0" xfId="12" quotePrefix="1" applyNumberFormat="1" applyFont="1" applyFill="1" applyBorder="1" applyAlignment="1" applyProtection="1">
      <alignment vertical="center"/>
    </xf>
    <xf numFmtId="172" fontId="7" fillId="0" borderId="8" xfId="12" applyNumberFormat="1" applyFont="1" applyFill="1" applyBorder="1" applyAlignment="1" applyProtection="1">
      <alignment vertical="center"/>
    </xf>
    <xf numFmtId="172" fontId="7" fillId="0" borderId="20" xfId="12" applyNumberFormat="1" applyFont="1" applyFill="1" applyBorder="1" applyAlignment="1" applyProtection="1">
      <alignment vertical="center"/>
    </xf>
    <xf numFmtId="172" fontId="6" fillId="0" borderId="20" xfId="12" quotePrefix="1" applyNumberFormat="1" applyFont="1" applyFill="1" applyBorder="1" applyAlignment="1" applyProtection="1">
      <alignment vertical="center"/>
    </xf>
    <xf numFmtId="172" fontId="7" fillId="0" borderId="10" xfId="12" applyNumberFormat="1" applyFont="1" applyFill="1" applyBorder="1" applyAlignment="1" applyProtection="1">
      <alignment vertical="center"/>
    </xf>
    <xf numFmtId="172" fontId="7" fillId="0" borderId="22" xfId="12" applyNumberFormat="1" applyFont="1" applyFill="1" applyBorder="1" applyAlignment="1" applyProtection="1">
      <alignment vertical="center"/>
    </xf>
    <xf numFmtId="172" fontId="7" fillId="0" borderId="24" xfId="12" applyNumberFormat="1" applyFont="1" applyFill="1" applyBorder="1" applyAlignment="1" applyProtection="1">
      <alignment vertical="center"/>
    </xf>
    <xf numFmtId="172" fontId="7" fillId="0" borderId="12" xfId="12" applyNumberFormat="1" applyFont="1" applyFill="1" applyBorder="1" applyAlignment="1" applyProtection="1">
      <alignment vertical="center"/>
    </xf>
    <xf numFmtId="172" fontId="7" fillId="0" borderId="6" xfId="12" applyNumberFormat="1" applyFont="1" applyFill="1" applyBorder="1" applyAlignment="1" applyProtection="1">
      <alignment vertical="center"/>
    </xf>
    <xf numFmtId="173" fontId="7" fillId="0" borderId="10" xfId="12" applyNumberFormat="1" applyFont="1" applyFill="1" applyBorder="1" applyAlignment="1" applyProtection="1">
      <alignment vertical="center"/>
    </xf>
    <xf numFmtId="172" fontId="6" fillId="0" borderId="8" xfId="12" applyNumberFormat="1" applyFont="1" applyFill="1" applyBorder="1" applyAlignment="1" applyProtection="1">
      <alignment vertical="center"/>
    </xf>
    <xf numFmtId="172" fontId="6" fillId="0" borderId="21" xfId="12" applyNumberFormat="1" applyFont="1" applyFill="1" applyBorder="1" applyAlignment="1" applyProtection="1">
      <alignment vertical="center"/>
    </xf>
    <xf numFmtId="172" fontId="14" fillId="0" borderId="0" xfId="12" applyNumberFormat="1" applyFont="1" applyFill="1" applyBorder="1" applyAlignment="1" applyProtection="1">
      <alignment vertical="center"/>
    </xf>
    <xf numFmtId="172" fontId="14" fillId="0" borderId="10" xfId="12" applyNumberFormat="1" applyFont="1" applyFill="1" applyBorder="1" applyAlignment="1" applyProtection="1">
      <alignment vertical="center"/>
    </xf>
    <xf numFmtId="172" fontId="14" fillId="0" borderId="22" xfId="12" applyNumberFormat="1" applyFont="1" applyFill="1" applyBorder="1" applyAlignment="1" applyProtection="1">
      <alignment vertical="center"/>
    </xf>
    <xf numFmtId="172" fontId="14" fillId="0" borderId="6" xfId="12" applyNumberFormat="1" applyFont="1" applyFill="1" applyBorder="1" applyAlignment="1" applyProtection="1">
      <alignment vertical="center"/>
    </xf>
    <xf numFmtId="172" fontId="6" fillId="0" borderId="14" xfId="12" applyNumberFormat="1" applyFont="1" applyFill="1" applyBorder="1" applyAlignment="1" applyProtection="1">
      <alignment vertical="center"/>
    </xf>
    <xf numFmtId="172" fontId="6" fillId="0" borderId="28" xfId="12" applyNumberFormat="1" applyFont="1" applyFill="1" applyBorder="1" applyAlignment="1" applyProtection="1">
      <alignment vertical="center"/>
    </xf>
    <xf numFmtId="172" fontId="6" fillId="0" borderId="24" xfId="12" applyNumberFormat="1" applyFont="1" applyFill="1" applyBorder="1" applyAlignment="1" applyProtection="1">
      <alignment vertical="center"/>
    </xf>
    <xf numFmtId="172" fontId="6" fillId="0" borderId="11" xfId="12" applyNumberFormat="1" applyFont="1" applyFill="1" applyBorder="1" applyAlignment="1" applyProtection="1">
      <alignment vertical="center"/>
    </xf>
    <xf numFmtId="172" fontId="6" fillId="0" borderId="26" xfId="12" applyNumberFormat="1" applyFont="1" applyFill="1" applyBorder="1" applyAlignment="1" applyProtection="1">
      <alignment vertical="center"/>
    </xf>
    <xf numFmtId="172" fontId="6" fillId="0" borderId="25" xfId="12" applyNumberFormat="1" applyFont="1" applyFill="1" applyBorder="1" applyAlignment="1" applyProtection="1">
      <alignment vertical="center"/>
    </xf>
    <xf numFmtId="171" fontId="7" fillId="0" borderId="10" xfId="12" applyNumberFormat="1" applyFont="1" applyFill="1" applyBorder="1" applyAlignment="1" applyProtection="1">
      <alignment vertical="center"/>
    </xf>
    <xf numFmtId="175" fontId="7" fillId="0" borderId="10" xfId="12" applyNumberFormat="1" applyFont="1" applyFill="1" applyBorder="1" applyAlignment="1" applyProtection="1">
      <alignment vertical="center"/>
    </xf>
    <xf numFmtId="175" fontId="7" fillId="0" borderId="8" xfId="12" applyNumberFormat="1" applyFont="1" applyFill="1" applyBorder="1" applyAlignment="1" applyProtection="1">
      <alignment vertical="center"/>
    </xf>
    <xf numFmtId="175" fontId="7" fillId="0" borderId="15" xfId="12" applyNumberFormat="1" applyFont="1" applyFill="1" applyBorder="1" applyAlignment="1" applyProtection="1">
      <alignment vertical="center"/>
    </xf>
    <xf numFmtId="175" fontId="7" fillId="0" borderId="27" xfId="12" applyNumberFormat="1" applyFont="1" applyFill="1" applyBorder="1" applyAlignment="1" applyProtection="1">
      <alignment vertical="center"/>
    </xf>
    <xf numFmtId="172" fontId="6" fillId="0" borderId="10" xfId="12" applyNumberFormat="1" applyFont="1" applyFill="1" applyBorder="1" applyAlignment="1" applyProtection="1">
      <alignment vertical="center"/>
    </xf>
    <xf numFmtId="170" fontId="6" fillId="0" borderId="10" xfId="0" applyNumberFormat="1" applyFont="1" applyFill="1" applyBorder="1" applyAlignment="1" applyProtection="1">
      <alignment vertical="center"/>
    </xf>
    <xf numFmtId="184" fontId="0" fillId="0" borderId="0" xfId="0" applyNumberFormat="1" applyAlignment="1">
      <alignment vertical="center"/>
    </xf>
    <xf numFmtId="171" fontId="7" fillId="0" borderId="10" xfId="0" applyNumberFormat="1" applyFont="1" applyFill="1" applyBorder="1" applyAlignment="1" applyProtection="1">
      <alignment vertical="center"/>
    </xf>
    <xf numFmtId="166" fontId="0" fillId="0" borderId="0" xfId="0" applyNumberFormat="1" applyAlignment="1">
      <alignment vertical="center"/>
    </xf>
    <xf numFmtId="170" fontId="0" fillId="0" borderId="0" xfId="0" applyNumberFormat="1" applyAlignment="1">
      <alignment vertical="center"/>
    </xf>
    <xf numFmtId="0" fontId="3" fillId="0" borderId="17" xfId="12" applyBorder="1" applyAlignment="1">
      <alignment vertical="center"/>
    </xf>
    <xf numFmtId="171" fontId="7" fillId="0" borderId="17" xfId="12" applyNumberFormat="1" applyFont="1" applyFill="1" applyBorder="1" applyAlignment="1" applyProtection="1">
      <alignment vertical="center"/>
    </xf>
    <xf numFmtId="175" fontId="7" fillId="0" borderId="18" xfId="12" applyNumberFormat="1" applyFont="1" applyFill="1" applyBorder="1" applyAlignment="1" applyProtection="1">
      <alignment vertical="center"/>
    </xf>
    <xf numFmtId="175" fontId="7" fillId="0" borderId="29" xfId="12" applyNumberFormat="1" applyFont="1" applyFill="1" applyBorder="1" applyAlignment="1" applyProtection="1">
      <alignment vertical="center"/>
    </xf>
    <xf numFmtId="171" fontId="13" fillId="0" borderId="3" xfId="0" applyNumberFormat="1" applyFont="1" applyFill="1" applyBorder="1" applyAlignment="1" applyProtection="1">
      <alignment vertical="center"/>
    </xf>
    <xf numFmtId="175" fontId="7" fillId="0" borderId="3" xfId="0" applyNumberFormat="1" applyFont="1" applyFill="1" applyBorder="1" applyAlignment="1" applyProtection="1">
      <alignment vertical="center"/>
    </xf>
    <xf numFmtId="171" fontId="13" fillId="0" borderId="0" xfId="0" applyNumberFormat="1" applyFont="1" applyFill="1" applyBorder="1" applyAlignment="1" applyProtection="1">
      <alignment vertical="center"/>
    </xf>
    <xf numFmtId="175" fontId="7" fillId="0" borderId="0" xfId="0" applyNumberFormat="1" applyFont="1" applyFill="1" applyBorder="1" applyAlignment="1" applyProtection="1">
      <alignment vertical="center"/>
    </xf>
    <xf numFmtId="172" fontId="10" fillId="0" borderId="0" xfId="12" applyNumberFormat="1" applyFont="1" applyFill="1" applyBorder="1" applyAlignment="1" applyProtection="1">
      <alignment vertical="center"/>
    </xf>
    <xf numFmtId="0" fontId="3" fillId="0" borderId="0" xfId="12" applyBorder="1" applyAlignment="1">
      <alignment vertical="center"/>
    </xf>
    <xf numFmtId="172" fontId="7" fillId="0" borderId="0" xfId="12" quotePrefix="1" applyNumberFormat="1" applyFont="1" applyFill="1" applyBorder="1" applyAlignment="1" applyProtection="1">
      <alignment vertical="center"/>
    </xf>
    <xf numFmtId="171" fontId="7" fillId="0" borderId="0" xfId="12" applyNumberFormat="1" applyFont="1" applyFill="1" applyBorder="1" applyAlignment="1" applyProtection="1">
      <alignment vertical="center"/>
    </xf>
    <xf numFmtId="175" fontId="7" fillId="0" borderId="0" xfId="12" applyNumberFormat="1" applyFont="1" applyFill="1" applyBorder="1" applyAlignment="1" applyProtection="1">
      <alignment vertical="center"/>
    </xf>
    <xf numFmtId="0" fontId="3" fillId="0" borderId="0" xfId="13" applyFont="1" applyFill="1" applyAlignment="1">
      <alignment vertical="center"/>
    </xf>
    <xf numFmtId="172" fontId="7" fillId="0" borderId="0" xfId="13" applyNumberFormat="1" applyFont="1" applyFill="1" applyBorder="1" applyAlignment="1" applyProtection="1">
      <alignment vertical="center"/>
    </xf>
    <xf numFmtId="172" fontId="7" fillId="0" borderId="8" xfId="13" applyNumberFormat="1" applyFont="1" applyFill="1" applyBorder="1" applyAlignment="1" applyProtection="1">
      <alignment vertical="center"/>
    </xf>
    <xf numFmtId="172" fontId="7" fillId="0" borderId="10" xfId="13" applyNumberFormat="1" applyFont="1" applyFill="1" applyBorder="1" applyAlignment="1" applyProtection="1">
      <alignment vertical="center"/>
    </xf>
    <xf numFmtId="171" fontId="7" fillId="0" borderId="8" xfId="13" applyNumberFormat="1" applyFont="1" applyFill="1" applyBorder="1" applyAlignment="1" applyProtection="1">
      <alignment vertical="center"/>
    </xf>
    <xf numFmtId="175" fontId="7" fillId="0" borderId="14" xfId="13" applyNumberFormat="1" applyFont="1" applyFill="1" applyBorder="1" applyAlignment="1" applyProtection="1">
      <alignment vertical="center"/>
    </xf>
    <xf numFmtId="175" fontId="7" fillId="0" borderId="21" xfId="13" applyNumberFormat="1" applyFont="1" applyFill="1" applyBorder="1" applyAlignment="1" applyProtection="1">
      <alignment vertical="center"/>
    </xf>
    <xf numFmtId="172" fontId="6" fillId="0" borderId="10" xfId="13" applyNumberFormat="1" applyFont="1" applyFill="1" applyBorder="1" applyAlignment="1" applyProtection="1">
      <alignment vertical="center"/>
    </xf>
    <xf numFmtId="169" fontId="7" fillId="0" borderId="10" xfId="0" applyNumberFormat="1" applyFont="1" applyFill="1" applyBorder="1" applyAlignment="1" applyProtection="1">
      <alignment vertical="center"/>
    </xf>
    <xf numFmtId="172" fontId="7" fillId="0" borderId="17" xfId="13" applyNumberFormat="1" applyFont="1" applyFill="1" applyBorder="1" applyAlignment="1" applyProtection="1">
      <alignment vertical="center"/>
    </xf>
    <xf numFmtId="171" fontId="20" fillId="0" borderId="17" xfId="13" quotePrefix="1" applyNumberFormat="1" applyFont="1" applyFill="1" applyBorder="1" applyAlignment="1" applyProtection="1">
      <alignment vertical="center"/>
    </xf>
    <xf numFmtId="175" fontId="20" fillId="0" borderId="18" xfId="13" applyNumberFormat="1" applyFont="1" applyFill="1" applyBorder="1" applyAlignment="1" applyProtection="1">
      <alignment vertical="center"/>
    </xf>
    <xf numFmtId="175" fontId="20" fillId="0" borderId="29" xfId="13" applyNumberFormat="1" applyFont="1" applyFill="1" applyBorder="1" applyAlignment="1" applyProtection="1">
      <alignment vertical="center"/>
    </xf>
    <xf numFmtId="171" fontId="20" fillId="0" borderId="0" xfId="13" quotePrefix="1" applyNumberFormat="1" applyFont="1" applyFill="1" applyBorder="1" applyAlignment="1" applyProtection="1">
      <alignment vertical="center"/>
    </xf>
    <xf numFmtId="175" fontId="20" fillId="0" borderId="0" xfId="13" applyNumberFormat="1" applyFont="1" applyFill="1" applyBorder="1" applyAlignment="1" applyProtection="1">
      <alignment vertical="center"/>
    </xf>
    <xf numFmtId="186" fontId="20" fillId="0" borderId="0" xfId="13" quotePrefix="1" applyNumberFormat="1" applyFont="1" applyFill="1" applyBorder="1" applyAlignment="1" applyProtection="1">
      <alignment vertical="center"/>
    </xf>
    <xf numFmtId="171" fontId="3" fillId="0" borderId="0" xfId="13" applyNumberFormat="1" applyFont="1" applyFill="1" applyAlignment="1">
      <alignment vertical="center"/>
    </xf>
    <xf numFmtId="171" fontId="27" fillId="0" borderId="0" xfId="12" applyNumberFormat="1" applyFont="1" applyFill="1" applyBorder="1" applyAlignment="1">
      <alignment vertical="center"/>
    </xf>
    <xf numFmtId="172" fontId="6" fillId="0" borderId="11" xfId="12" quotePrefix="1" applyNumberFormat="1" applyFont="1" applyFill="1" applyBorder="1" applyAlignment="1" applyProtection="1">
      <alignment vertical="center"/>
    </xf>
    <xf numFmtId="171" fontId="7" fillId="0" borderId="15" xfId="12" applyNumberFormat="1" applyFont="1" applyFill="1" applyBorder="1" applyAlignment="1" applyProtection="1">
      <alignment vertical="center"/>
    </xf>
    <xf numFmtId="171" fontId="7" fillId="0" borderId="0" xfId="12" applyNumberFormat="1" applyFont="1" applyFill="1" applyBorder="1" applyAlignment="1">
      <alignment vertical="center"/>
    </xf>
    <xf numFmtId="0" fontId="5" fillId="0" borderId="0" xfId="12" applyFont="1" applyFill="1" applyAlignment="1">
      <alignment vertical="center"/>
    </xf>
    <xf numFmtId="0" fontId="10" fillId="0" borderId="0" xfId="12" applyFont="1" applyFill="1" applyAlignment="1">
      <alignment vertical="center"/>
    </xf>
    <xf numFmtId="172" fontId="7" fillId="0" borderId="17" xfId="12" applyNumberFormat="1" applyFont="1" applyFill="1" applyBorder="1" applyAlignment="1" applyProtection="1">
      <alignment vertical="center"/>
    </xf>
    <xf numFmtId="171" fontId="10" fillId="0" borderId="0" xfId="12" applyNumberFormat="1" applyFont="1" applyFill="1" applyBorder="1" applyAlignment="1" applyProtection="1">
      <alignment vertical="center"/>
    </xf>
    <xf numFmtId="172" fontId="7" fillId="0" borderId="3" xfId="10" applyNumberFormat="1" applyFont="1" applyFill="1" applyBorder="1" applyAlignment="1" applyProtection="1">
      <alignment vertical="center"/>
    </xf>
    <xf numFmtId="172" fontId="7" fillId="0" borderId="4" xfId="10" applyNumberFormat="1" applyFont="1" applyFill="1" applyBorder="1" applyAlignment="1" applyProtection="1">
      <alignment vertical="center"/>
    </xf>
    <xf numFmtId="0" fontId="3" fillId="0" borderId="0" xfId="10" applyFont="1" applyFill="1" applyAlignment="1">
      <alignment vertical="center"/>
    </xf>
    <xf numFmtId="172" fontId="18" fillId="0" borderId="0" xfId="10" quotePrefix="1" applyNumberFormat="1" applyFont="1" applyFill="1" applyBorder="1" applyAlignment="1" applyProtection="1">
      <alignment vertical="center"/>
    </xf>
    <xf numFmtId="172" fontId="6" fillId="0" borderId="6" xfId="10" quotePrefix="1" applyNumberFormat="1" applyFont="1" applyFill="1" applyBorder="1" applyAlignment="1" applyProtection="1">
      <alignment vertical="center"/>
    </xf>
    <xf numFmtId="172" fontId="7" fillId="0" borderId="0" xfId="10" applyNumberFormat="1" applyFont="1" applyFill="1" applyBorder="1" applyAlignment="1" applyProtection="1">
      <alignment vertical="center"/>
    </xf>
    <xf numFmtId="172" fontId="14" fillId="0" borderId="6" xfId="10" quotePrefix="1" applyNumberFormat="1" applyFont="1" applyFill="1" applyBorder="1" applyAlignment="1" applyProtection="1">
      <alignment vertical="center"/>
    </xf>
    <xf numFmtId="172" fontId="6" fillId="0" borderId="9" xfId="10" applyNumberFormat="1" applyFont="1" applyFill="1" applyBorder="1" applyAlignment="1" applyProtection="1">
      <alignment vertical="center"/>
    </xf>
    <xf numFmtId="172" fontId="7" fillId="0" borderId="20" xfId="10" applyNumberFormat="1" applyFont="1" applyFill="1" applyBorder="1" applyAlignment="1" applyProtection="1">
      <alignment vertical="center"/>
    </xf>
    <xf numFmtId="172" fontId="6" fillId="0" borderId="20" xfId="10" applyNumberFormat="1" applyFont="1" applyFill="1" applyBorder="1" applyAlignment="1" applyProtection="1">
      <alignment vertical="center"/>
    </xf>
    <xf numFmtId="172" fontId="7" fillId="0" borderId="21" xfId="10" applyNumberFormat="1" applyFont="1" applyFill="1" applyBorder="1" applyAlignment="1" applyProtection="1">
      <alignment vertical="center"/>
    </xf>
    <xf numFmtId="172" fontId="7" fillId="0" borderId="12" xfId="10" applyNumberFormat="1" applyFont="1" applyFill="1" applyBorder="1" applyAlignment="1" applyProtection="1">
      <alignment vertical="center"/>
    </xf>
    <xf numFmtId="172" fontId="7" fillId="0" borderId="6" xfId="10" applyNumberFormat="1" applyFont="1" applyFill="1" applyBorder="1" applyAlignment="1" applyProtection="1">
      <alignment vertical="center"/>
    </xf>
    <xf numFmtId="172" fontId="6" fillId="0" borderId="8" xfId="10" applyNumberFormat="1" applyFont="1" applyFill="1" applyBorder="1" applyAlignment="1" applyProtection="1">
      <alignment vertical="center"/>
    </xf>
    <xf numFmtId="172" fontId="6" fillId="0" borderId="21" xfId="10" applyNumberFormat="1" applyFont="1" applyFill="1" applyBorder="1" applyAlignment="1" applyProtection="1">
      <alignment vertical="center"/>
    </xf>
    <xf numFmtId="172" fontId="6" fillId="0" borderId="0" xfId="10" applyNumberFormat="1" applyFont="1" applyFill="1" applyBorder="1" applyAlignment="1" applyProtection="1">
      <alignment vertical="center"/>
    </xf>
    <xf numFmtId="172" fontId="6" fillId="0" borderId="10" xfId="10" applyNumberFormat="1" applyFont="1" applyFill="1" applyBorder="1" applyAlignment="1" applyProtection="1">
      <alignment vertical="center"/>
    </xf>
    <xf numFmtId="172" fontId="6" fillId="0" borderId="6" xfId="10" applyNumberFormat="1" applyFont="1" applyFill="1" applyBorder="1" applyAlignment="1" applyProtection="1">
      <alignment vertical="center"/>
    </xf>
    <xf numFmtId="172" fontId="6" fillId="0" borderId="20" xfId="10" quotePrefix="1" applyNumberFormat="1" applyFont="1" applyFill="1" applyBorder="1" applyAlignment="1" applyProtection="1">
      <alignment vertical="center"/>
    </xf>
    <xf numFmtId="172" fontId="6" fillId="0" borderId="14" xfId="10" applyNumberFormat="1" applyFont="1" applyFill="1" applyBorder="1" applyAlignment="1" applyProtection="1">
      <alignment vertical="center"/>
    </xf>
    <xf numFmtId="172" fontId="6" fillId="0" borderId="28" xfId="10" applyNumberFormat="1" applyFont="1" applyFill="1" applyBorder="1" applyAlignment="1" applyProtection="1">
      <alignment vertical="center"/>
    </xf>
    <xf numFmtId="175" fontId="7" fillId="0" borderId="10" xfId="10" applyNumberFormat="1" applyFont="1" applyFill="1" applyBorder="1" applyAlignment="1" applyProtection="1">
      <alignment vertical="center"/>
    </xf>
    <xf numFmtId="184" fontId="20" fillId="0" borderId="15" xfId="10" applyNumberFormat="1" applyFont="1" applyFill="1" applyBorder="1" applyAlignment="1" applyProtection="1">
      <alignment vertical="center"/>
    </xf>
    <xf numFmtId="184" fontId="20" fillId="0" borderId="10" xfId="10" applyNumberFormat="1" applyFont="1" applyFill="1" applyBorder="1" applyAlignment="1" applyProtection="1">
      <alignment vertical="center"/>
    </xf>
    <xf numFmtId="0" fontId="3" fillId="0" borderId="17" xfId="10" applyFont="1" applyFill="1" applyBorder="1" applyAlignment="1">
      <alignment vertical="center"/>
    </xf>
    <xf numFmtId="0" fontId="3" fillId="0" borderId="18" xfId="10" applyFont="1" applyFill="1" applyBorder="1" applyAlignment="1">
      <alignment vertical="center"/>
    </xf>
    <xf numFmtId="0" fontId="3" fillId="0" borderId="29" xfId="10" applyFont="1" applyFill="1" applyBorder="1" applyAlignment="1">
      <alignment vertical="center"/>
    </xf>
    <xf numFmtId="0" fontId="3" fillId="0" borderId="30" xfId="10" applyFont="1" applyFill="1" applyBorder="1" applyAlignment="1">
      <alignment vertical="center"/>
    </xf>
    <xf numFmtId="0" fontId="3" fillId="0" borderId="3" xfId="10" applyFont="1" applyFill="1" applyBorder="1" applyAlignment="1">
      <alignment vertical="center"/>
    </xf>
    <xf numFmtId="184" fontId="3" fillId="0" borderId="0" xfId="10" applyNumberFormat="1" applyFont="1" applyFill="1" applyAlignment="1">
      <alignment vertical="center"/>
    </xf>
    <xf numFmtId="0" fontId="3" fillId="0" borderId="0" xfId="10" applyFont="1" applyFill="1" applyBorder="1" applyAlignment="1">
      <alignment vertical="center"/>
    </xf>
    <xf numFmtId="0" fontId="24" fillId="0" borderId="0" xfId="5" applyAlignment="1">
      <alignment vertical="center"/>
    </xf>
    <xf numFmtId="0" fontId="3" fillId="0" borderId="0" xfId="5" applyFont="1" applyAlignment="1">
      <alignment vertical="center"/>
    </xf>
    <xf numFmtId="0" fontId="7" fillId="0" borderId="0" xfId="5" applyFont="1" applyAlignment="1">
      <alignment vertical="center"/>
    </xf>
    <xf numFmtId="0" fontId="16" fillId="0" borderId="0" xfId="5" applyFont="1" applyAlignment="1">
      <alignment vertical="center"/>
    </xf>
    <xf numFmtId="0" fontId="11" fillId="0" borderId="0" xfId="5" applyFont="1" applyAlignment="1">
      <alignment vertical="center"/>
    </xf>
    <xf numFmtId="0" fontId="10" fillId="0" borderId="0" xfId="5" applyFont="1" applyAlignment="1">
      <alignment vertical="center"/>
    </xf>
    <xf numFmtId="0" fontId="4" fillId="0" borderId="3" xfId="0" applyFont="1" applyFill="1" applyBorder="1" applyAlignment="1">
      <alignment vertical="center"/>
    </xf>
    <xf numFmtId="0" fontId="0" fillId="0" borderId="3" xfId="0" applyFill="1" applyBorder="1" applyAlignment="1">
      <alignment vertical="center"/>
    </xf>
    <xf numFmtId="0" fontId="0" fillId="0" borderId="4" xfId="0" applyFill="1" applyBorder="1" applyAlignment="1">
      <alignment vertical="center"/>
    </xf>
    <xf numFmtId="0" fontId="0" fillId="0" borderId="0" xfId="0" applyFill="1" applyAlignment="1">
      <alignment vertical="center"/>
    </xf>
    <xf numFmtId="0" fontId="0" fillId="0" borderId="0" xfId="0" applyFill="1" applyBorder="1" applyAlignment="1">
      <alignment vertical="center"/>
    </xf>
    <xf numFmtId="0" fontId="0" fillId="0" borderId="6" xfId="0" applyFill="1" applyBorder="1" applyAlignment="1">
      <alignment vertical="center"/>
    </xf>
    <xf numFmtId="0" fontId="6" fillId="0" borderId="6" xfId="0" applyFont="1" applyFill="1" applyBorder="1" applyAlignment="1">
      <alignment vertical="center"/>
    </xf>
    <xf numFmtId="0" fontId="6" fillId="0" borderId="20" xfId="0" applyFont="1" applyFill="1" applyBorder="1" applyAlignment="1">
      <alignment vertical="center"/>
    </xf>
    <xf numFmtId="0" fontId="6" fillId="0" borderId="8" xfId="0" applyFont="1" applyFill="1" applyBorder="1" applyAlignment="1">
      <alignment vertical="center"/>
    </xf>
    <xf numFmtId="0" fontId="6" fillId="0" borderId="0" xfId="0" applyFont="1" applyFill="1" applyBorder="1" applyAlignment="1">
      <alignment vertical="center"/>
    </xf>
    <xf numFmtId="0" fontId="6" fillId="0" borderId="10" xfId="0" applyFont="1" applyFill="1" applyBorder="1" applyAlignment="1">
      <alignment vertical="center"/>
    </xf>
    <xf numFmtId="0" fontId="6" fillId="0" borderId="24" xfId="0" applyFont="1" applyFill="1" applyBorder="1" applyAlignment="1">
      <alignment vertical="center"/>
    </xf>
    <xf numFmtId="0" fontId="6" fillId="0" borderId="15" xfId="0" applyFont="1" applyFill="1" applyBorder="1" applyAlignment="1">
      <alignment vertical="center"/>
    </xf>
    <xf numFmtId="0" fontId="6" fillId="0" borderId="12" xfId="0" applyFont="1" applyFill="1" applyBorder="1" applyAlignment="1">
      <alignment vertical="center"/>
    </xf>
    <xf numFmtId="0" fontId="7" fillId="0" borderId="0" xfId="0" applyNumberFormat="1" applyFont="1" applyFill="1" applyBorder="1" applyAlignment="1">
      <alignment vertical="center"/>
    </xf>
    <xf numFmtId="0" fontId="7" fillId="0" borderId="10" xfId="0" applyNumberFormat="1" applyFont="1" applyFill="1" applyBorder="1" applyAlignment="1">
      <alignment vertical="center"/>
    </xf>
    <xf numFmtId="0" fontId="28" fillId="0" borderId="3" xfId="5" applyFont="1" applyBorder="1" applyAlignment="1" applyProtection="1">
      <alignment vertical="center"/>
    </xf>
    <xf numFmtId="0" fontId="2" fillId="0" borderId="3" xfId="5" applyFont="1" applyBorder="1" applyAlignment="1">
      <alignment vertical="center"/>
    </xf>
    <xf numFmtId="0" fontId="2" fillId="0" borderId="4" xfId="5" applyFont="1" applyBorder="1" applyAlignment="1">
      <alignment vertical="center"/>
    </xf>
    <xf numFmtId="0" fontId="2" fillId="0" borderId="0" xfId="5" quotePrefix="1" applyFont="1" applyBorder="1" applyAlignment="1" applyProtection="1">
      <alignment vertical="center"/>
    </xf>
    <xf numFmtId="0" fontId="5" fillId="0" borderId="0" xfId="5" quotePrefix="1" applyFont="1" applyBorder="1" applyAlignment="1" applyProtection="1">
      <alignment vertical="center"/>
    </xf>
    <xf numFmtId="0" fontId="2" fillId="0" borderId="0" xfId="5" applyFont="1" applyBorder="1" applyAlignment="1">
      <alignment vertical="center"/>
    </xf>
    <xf numFmtId="0" fontId="2" fillId="0" borderId="0" xfId="5" applyFont="1" applyAlignment="1">
      <alignment vertical="center"/>
    </xf>
    <xf numFmtId="0" fontId="2" fillId="0" borderId="6" xfId="5" applyFont="1" applyBorder="1" applyAlignment="1">
      <alignment vertical="center"/>
    </xf>
    <xf numFmtId="0" fontId="33" fillId="0" borderId="6" xfId="5" applyFont="1" applyBorder="1" applyAlignment="1">
      <alignment vertical="center"/>
    </xf>
    <xf numFmtId="0" fontId="29" fillId="0" borderId="8" xfId="5" applyFont="1" applyFill="1" applyBorder="1" applyAlignment="1" applyProtection="1">
      <alignment vertical="center"/>
    </xf>
    <xf numFmtId="0" fontId="29" fillId="0" borderId="20" xfId="5" applyFont="1" applyFill="1" applyBorder="1" applyAlignment="1" applyProtection="1">
      <alignment vertical="center"/>
    </xf>
    <xf numFmtId="0" fontId="29" fillId="0" borderId="28" xfId="5" applyFont="1" applyFill="1" applyBorder="1" applyAlignment="1" applyProtection="1">
      <alignment vertical="center"/>
    </xf>
    <xf numFmtId="0" fontId="29" fillId="0" borderId="10" xfId="5" applyFont="1" applyFill="1" applyBorder="1" applyAlignment="1" applyProtection="1">
      <alignment vertical="center"/>
    </xf>
    <xf numFmtId="0" fontId="29" fillId="0" borderId="10" xfId="5" quotePrefix="1" applyFont="1" applyFill="1" applyBorder="1" applyAlignment="1">
      <alignment vertical="center"/>
    </xf>
    <xf numFmtId="0" fontId="29" fillId="0" borderId="0" xfId="5" quotePrefix="1" applyFont="1" applyFill="1" applyBorder="1" applyAlignment="1">
      <alignment vertical="center"/>
    </xf>
    <xf numFmtId="0" fontId="2" fillId="0" borderId="0" xfId="5" applyFont="1" applyFill="1" applyBorder="1" applyAlignment="1">
      <alignment vertical="center"/>
    </xf>
    <xf numFmtId="0" fontId="29" fillId="0" borderId="0" xfId="5" applyFont="1" applyFill="1" applyBorder="1" applyAlignment="1">
      <alignment vertical="center"/>
    </xf>
    <xf numFmtId="0" fontId="29" fillId="0" borderId="24" xfId="5" applyFont="1" applyFill="1" applyBorder="1" applyAlignment="1">
      <alignment vertical="center"/>
    </xf>
    <xf numFmtId="0" fontId="29" fillId="0" borderId="27" xfId="5" applyFont="1" applyFill="1" applyBorder="1" applyAlignment="1">
      <alignment vertical="center"/>
    </xf>
    <xf numFmtId="0" fontId="29" fillId="0" borderId="10" xfId="5" quotePrefix="1" applyFont="1" applyFill="1" applyBorder="1" applyAlignment="1" applyProtection="1">
      <alignment vertical="center"/>
    </xf>
    <xf numFmtId="0" fontId="29" fillId="0" borderId="27" xfId="5" applyFont="1" applyFill="1" applyBorder="1" applyAlignment="1" applyProtection="1">
      <alignment vertical="center"/>
    </xf>
    <xf numFmtId="0" fontId="29" fillId="0" borderId="24" xfId="5" applyFont="1" applyFill="1" applyBorder="1" applyAlignment="1" applyProtection="1">
      <alignment vertical="center"/>
    </xf>
    <xf numFmtId="0" fontId="29" fillId="0" borderId="24" xfId="5" quotePrefix="1" applyFont="1" applyFill="1" applyBorder="1" applyAlignment="1" applyProtection="1">
      <alignment vertical="center"/>
    </xf>
    <xf numFmtId="0" fontId="29" fillId="0" borderId="25" xfId="5" applyFont="1" applyFill="1" applyBorder="1" applyAlignment="1" applyProtection="1">
      <alignment vertical="center"/>
    </xf>
    <xf numFmtId="0" fontId="29" fillId="0" borderId="14" xfId="5" quotePrefix="1" applyFont="1" applyFill="1" applyBorder="1" applyAlignment="1" applyProtection="1">
      <alignment vertical="center"/>
    </xf>
    <xf numFmtId="0" fontId="29" fillId="0" borderId="14" xfId="5" applyFont="1" applyFill="1" applyBorder="1" applyAlignment="1" applyProtection="1">
      <alignment vertical="center"/>
    </xf>
    <xf numFmtId="0" fontId="29" fillId="0" borderId="6" xfId="5" applyFont="1" applyFill="1" applyBorder="1" applyAlignment="1" applyProtection="1">
      <alignment vertical="center"/>
    </xf>
    <xf numFmtId="1" fontId="34" fillId="0" borderId="10" xfId="5" applyNumberFormat="1" applyFont="1" applyFill="1" applyBorder="1" applyAlignment="1">
      <alignment vertical="center"/>
    </xf>
    <xf numFmtId="1" fontId="34" fillId="0" borderId="17" xfId="5" applyNumberFormat="1" applyFont="1" applyFill="1" applyBorder="1" applyAlignment="1">
      <alignment vertical="center"/>
    </xf>
    <xf numFmtId="172" fontId="12" fillId="0" borderId="28" xfId="8" applyNumberFormat="1" applyFont="1" applyFill="1" applyBorder="1" applyAlignment="1" applyProtection="1">
      <alignment vertical="center"/>
    </xf>
    <xf numFmtId="172" fontId="12" fillId="0" borderId="9" xfId="14" applyNumberFormat="1" applyFont="1" applyFill="1" applyBorder="1" applyAlignment="1" applyProtection="1">
      <alignment vertical="center"/>
    </xf>
    <xf numFmtId="172" fontId="7" fillId="0" borderId="3" xfId="14" applyNumberFormat="1" applyFont="1" applyFill="1" applyBorder="1" applyAlignment="1" applyProtection="1">
      <alignment vertical="center"/>
    </xf>
    <xf numFmtId="172" fontId="7" fillId="0" borderId="4" xfId="14" applyNumberFormat="1" applyFont="1" applyFill="1" applyBorder="1" applyAlignment="1" applyProtection="1">
      <alignment vertical="center"/>
    </xf>
    <xf numFmtId="0" fontId="3" fillId="0" borderId="0" xfId="14" applyFont="1" applyFill="1" applyAlignment="1">
      <alignment vertical="center"/>
    </xf>
    <xf numFmtId="172" fontId="18" fillId="0" borderId="0" xfId="14" quotePrefix="1" applyNumberFormat="1" applyFont="1" applyFill="1" applyBorder="1" applyAlignment="1" applyProtection="1">
      <alignment vertical="center"/>
    </xf>
    <xf numFmtId="172" fontId="6" fillId="0" borderId="0" xfId="14" quotePrefix="1" applyNumberFormat="1" applyFont="1" applyFill="1" applyBorder="1" applyAlignment="1" applyProtection="1">
      <alignment vertical="center"/>
    </xf>
    <xf numFmtId="170" fontId="3" fillId="0" borderId="0" xfId="14" applyNumberFormat="1" applyFont="1" applyFill="1" applyBorder="1" applyAlignment="1">
      <alignment vertical="center"/>
    </xf>
    <xf numFmtId="0" fontId="3" fillId="0" borderId="0" xfId="14" applyFont="1" applyFill="1" applyBorder="1" applyAlignment="1">
      <alignment vertical="center"/>
    </xf>
    <xf numFmtId="0" fontId="3" fillId="0" borderId="6" xfId="14" applyFont="1" applyFill="1" applyBorder="1" applyAlignment="1">
      <alignment vertical="center"/>
    </xf>
    <xf numFmtId="172" fontId="7" fillId="0" borderId="0" xfId="14" applyNumberFormat="1" applyFont="1" applyFill="1" applyBorder="1" applyAlignment="1" applyProtection="1">
      <alignment vertical="center"/>
    </xf>
    <xf numFmtId="170" fontId="7" fillId="0" borderId="0" xfId="14" applyNumberFormat="1" applyFont="1" applyFill="1" applyBorder="1" applyAlignment="1">
      <alignment vertical="center"/>
    </xf>
    <xf numFmtId="0" fontId="7" fillId="0" borderId="0" xfId="14" applyFont="1" applyFill="1" applyBorder="1" applyAlignment="1">
      <alignment vertical="center"/>
    </xf>
    <xf numFmtId="172" fontId="7" fillId="0" borderId="8" xfId="14" applyNumberFormat="1" applyFont="1" applyFill="1" applyBorder="1" applyAlignment="1" applyProtection="1">
      <alignment vertical="center"/>
    </xf>
    <xf numFmtId="172" fontId="12" fillId="0" borderId="20" xfId="14" applyNumberFormat="1" applyFont="1" applyFill="1" applyBorder="1" applyAlignment="1" applyProtection="1">
      <alignment vertical="center"/>
    </xf>
    <xf numFmtId="172" fontId="12" fillId="0" borderId="20" xfId="14" quotePrefix="1" applyNumberFormat="1" applyFont="1" applyFill="1" applyBorder="1" applyAlignment="1" applyProtection="1">
      <alignment vertical="center"/>
    </xf>
    <xf numFmtId="172" fontId="12" fillId="0" borderId="21" xfId="14" quotePrefix="1" applyNumberFormat="1" applyFont="1" applyFill="1" applyBorder="1" applyAlignment="1" applyProtection="1">
      <alignment vertical="center"/>
    </xf>
    <xf numFmtId="172" fontId="7" fillId="0" borderId="10" xfId="14" applyNumberFormat="1" applyFont="1" applyFill="1" applyBorder="1" applyAlignment="1" applyProtection="1">
      <alignment vertical="center"/>
    </xf>
    <xf numFmtId="172" fontId="12" fillId="0" borderId="22" xfId="14" quotePrefix="1" applyNumberFormat="1" applyFont="1" applyFill="1" applyBorder="1" applyAlignment="1" applyProtection="1">
      <alignment vertical="center"/>
    </xf>
    <xf numFmtId="172" fontId="12" fillId="0" borderId="0" xfId="14" applyNumberFormat="1" applyFont="1" applyFill="1" applyBorder="1" applyAlignment="1" applyProtection="1">
      <alignment vertical="center"/>
    </xf>
    <xf numFmtId="172" fontId="12" fillId="0" borderId="6" xfId="14" quotePrefix="1" applyNumberFormat="1" applyFont="1" applyFill="1" applyBorder="1" applyAlignment="1" applyProtection="1">
      <alignment vertical="center"/>
    </xf>
    <xf numFmtId="172" fontId="20" fillId="0" borderId="11" xfId="14" applyNumberFormat="1" applyFont="1" applyFill="1" applyBorder="1" applyAlignment="1" applyProtection="1">
      <alignment vertical="center"/>
    </xf>
    <xf numFmtId="172" fontId="20" fillId="0" borderId="13" xfId="14" applyNumberFormat="1" applyFont="1" applyFill="1" applyBorder="1" applyAlignment="1" applyProtection="1">
      <alignment vertical="center"/>
    </xf>
    <xf numFmtId="10" fontId="3" fillId="0" borderId="0" xfId="14" applyNumberFormat="1" applyFont="1" applyFill="1" applyAlignment="1">
      <alignment vertical="center"/>
    </xf>
    <xf numFmtId="0" fontId="22" fillId="0" borderId="0" xfId="14" applyFont="1" applyFill="1" applyAlignment="1">
      <alignment vertical="center"/>
    </xf>
    <xf numFmtId="172" fontId="15" fillId="0" borderId="0" xfId="14" applyNumberFormat="1" applyFont="1" applyFill="1" applyBorder="1" applyAlignment="1" applyProtection="1">
      <alignment vertical="center"/>
    </xf>
    <xf numFmtId="171" fontId="7" fillId="0" borderId="0" xfId="14" applyNumberFormat="1" applyFont="1" applyFill="1" applyBorder="1" applyAlignment="1" applyProtection="1">
      <alignment vertical="center"/>
    </xf>
    <xf numFmtId="186" fontId="7" fillId="0" borderId="0" xfId="14" applyNumberFormat="1" applyFont="1" applyFill="1" applyBorder="1" applyAlignment="1" applyProtection="1">
      <alignment vertical="center"/>
    </xf>
    <xf numFmtId="172" fontId="12" fillId="0" borderId="9" xfId="8" applyNumberFormat="1" applyFont="1" applyFill="1" applyBorder="1" applyAlignment="1" applyProtection="1">
      <alignment horizontal="left" vertical="center"/>
    </xf>
    <xf numFmtId="172" fontId="12" fillId="0" borderId="20" xfId="8" applyNumberFormat="1" applyFont="1" applyFill="1" applyBorder="1" applyAlignment="1" applyProtection="1">
      <alignment horizontal="left" vertical="center"/>
    </xf>
    <xf numFmtId="172" fontId="12" fillId="0" borderId="20" xfId="9" applyNumberFormat="1" applyFont="1" applyFill="1" applyBorder="1" applyAlignment="1" applyProtection="1">
      <alignment horizontal="left" vertical="center"/>
    </xf>
    <xf numFmtId="172" fontId="12" fillId="0" borderId="21" xfId="9" applyNumberFormat="1" applyFont="1" applyFill="1" applyBorder="1" applyAlignment="1" applyProtection="1">
      <alignment horizontal="left" vertical="center"/>
    </xf>
    <xf numFmtId="172" fontId="12" fillId="0" borderId="21" xfId="8" applyNumberFormat="1" applyFont="1" applyFill="1" applyBorder="1" applyAlignment="1" applyProtection="1">
      <alignment horizontal="left" vertical="center"/>
    </xf>
    <xf numFmtId="0" fontId="6" fillId="0" borderId="12" xfId="8" applyFont="1" applyFill="1" applyBorder="1" applyAlignment="1">
      <alignment horizontal="left" vertical="center"/>
    </xf>
    <xf numFmtId="172" fontId="6" fillId="0" borderId="9" xfId="12" quotePrefix="1" applyNumberFormat="1" applyFont="1" applyFill="1" applyBorder="1" applyAlignment="1" applyProtection="1">
      <alignment horizontal="left" vertical="center"/>
    </xf>
    <xf numFmtId="172" fontId="6" fillId="0" borderId="20" xfId="12" applyNumberFormat="1" applyFont="1" applyFill="1" applyBorder="1" applyAlignment="1" applyProtection="1">
      <alignment horizontal="left" vertical="center"/>
    </xf>
    <xf numFmtId="172" fontId="6" fillId="0" borderId="9" xfId="12" applyNumberFormat="1" applyFont="1" applyFill="1" applyBorder="1" applyAlignment="1" applyProtection="1">
      <alignment horizontal="left" vertical="center"/>
    </xf>
    <xf numFmtId="172" fontId="6" fillId="0" borderId="6" xfId="12" quotePrefix="1" applyNumberFormat="1" applyFont="1" applyFill="1" applyBorder="1" applyAlignment="1" applyProtection="1">
      <alignment horizontal="right" vertical="center"/>
    </xf>
    <xf numFmtId="182" fontId="2" fillId="0" borderId="0" xfId="5" applyNumberFormat="1" applyFont="1" applyAlignment="1" applyProtection="1">
      <alignment horizontal="right" vertical="center"/>
    </xf>
    <xf numFmtId="0" fontId="2" fillId="0" borderId="0" xfId="5" applyFont="1" applyAlignment="1">
      <alignment horizontal="right" vertical="center"/>
    </xf>
    <xf numFmtId="4" fontId="2" fillId="0" borderId="0" xfId="5" applyNumberFormat="1" applyFont="1" applyAlignment="1">
      <alignment horizontal="right" vertical="center"/>
    </xf>
    <xf numFmtId="173" fontId="2" fillId="0" borderId="0" xfId="5" applyNumberFormat="1" applyFont="1" applyBorder="1" applyAlignment="1">
      <alignment horizontal="right" vertical="center"/>
    </xf>
    <xf numFmtId="0" fontId="24" fillId="0" borderId="0" xfId="5" applyAlignment="1">
      <alignment horizontal="right" vertical="center"/>
    </xf>
    <xf numFmtId="0" fontId="16" fillId="0" borderId="0" xfId="5" applyFont="1" applyAlignment="1">
      <alignment horizontal="right" vertical="center"/>
    </xf>
    <xf numFmtId="189" fontId="7" fillId="0" borderId="15" xfId="4" applyNumberFormat="1" applyFont="1" applyFill="1" applyBorder="1" applyAlignment="1" applyProtection="1">
      <alignment horizontal="right" vertical="center"/>
    </xf>
    <xf numFmtId="175" fontId="7" fillId="0" borderId="15" xfId="0" applyNumberFormat="1" applyFont="1" applyFill="1" applyBorder="1" applyAlignment="1" applyProtection="1">
      <alignment horizontal="right" vertical="center"/>
    </xf>
    <xf numFmtId="175" fontId="7" fillId="0" borderId="18" xfId="0" applyNumberFormat="1" applyFont="1" applyFill="1" applyBorder="1" applyAlignment="1" applyProtection="1">
      <alignment horizontal="right" vertical="center"/>
    </xf>
    <xf numFmtId="0" fontId="6" fillId="0" borderId="6" xfId="0" applyFont="1" applyFill="1" applyBorder="1" applyAlignment="1">
      <alignment horizontal="right" vertical="center"/>
    </xf>
    <xf numFmtId="1" fontId="34" fillId="0" borderId="5" xfId="5" applyNumberFormat="1" applyFont="1" applyFill="1" applyBorder="1" applyAlignment="1">
      <alignment horizontal="left" vertical="center"/>
    </xf>
    <xf numFmtId="0" fontId="9" fillId="0" borderId="6" xfId="9" applyFont="1" applyFill="1" applyBorder="1" applyAlignment="1">
      <alignment horizontal="right" vertical="center"/>
    </xf>
    <xf numFmtId="0" fontId="9" fillId="0" borderId="6" xfId="14" applyFont="1" applyFill="1" applyBorder="1" applyAlignment="1">
      <alignment horizontal="right" vertical="center"/>
    </xf>
    <xf numFmtId="0" fontId="9" fillId="0" borderId="6" xfId="8" applyFont="1" applyFill="1" applyBorder="1" applyAlignment="1">
      <alignment horizontal="right" vertical="center"/>
    </xf>
    <xf numFmtId="167" fontId="20" fillId="0" borderId="0" xfId="5" applyNumberFormat="1" applyFont="1" applyFill="1" applyBorder="1" applyAlignment="1">
      <alignment horizontal="right" vertical="center"/>
    </xf>
    <xf numFmtId="172" fontId="6" fillId="0" borderId="6" xfId="13" quotePrefix="1" applyNumberFormat="1" applyFont="1" applyFill="1" applyBorder="1" applyAlignment="1" applyProtection="1">
      <alignment horizontal="right" vertical="center"/>
    </xf>
    <xf numFmtId="172" fontId="6" fillId="0" borderId="6" xfId="0" quotePrefix="1" applyNumberFormat="1" applyFont="1" applyFill="1" applyBorder="1" applyAlignment="1" applyProtection="1">
      <alignment horizontal="right" vertical="center"/>
    </xf>
    <xf numFmtId="166" fontId="16" fillId="0" borderId="0" xfId="5" applyNumberFormat="1" applyFont="1" applyAlignment="1">
      <alignment horizontal="right" vertical="center"/>
    </xf>
    <xf numFmtId="170" fontId="3" fillId="0" borderId="0" xfId="12" applyNumberFormat="1" applyFont="1" applyFill="1" applyBorder="1" applyAlignment="1">
      <alignment vertical="center"/>
    </xf>
    <xf numFmtId="0" fontId="22" fillId="0" borderId="0" xfId="12" applyFont="1" applyFill="1" applyAlignment="1">
      <alignment vertical="center"/>
    </xf>
    <xf numFmtId="164" fontId="2" fillId="0" borderId="0" xfId="27" applyFont="1" applyAlignment="1" applyProtection="1">
      <alignment horizontal="right" vertical="center"/>
    </xf>
    <xf numFmtId="172" fontId="12" fillId="0" borderId="8" xfId="8" applyNumberFormat="1" applyFont="1" applyFill="1" applyBorder="1" applyAlignment="1" applyProtection="1">
      <alignment horizontal="left" vertical="center"/>
    </xf>
    <xf numFmtId="0" fontId="6" fillId="0" borderId="24" xfId="8" applyFont="1" applyFill="1" applyBorder="1" applyAlignment="1">
      <alignment vertical="center"/>
    </xf>
    <xf numFmtId="0" fontId="27" fillId="0" borderId="0" xfId="12" applyFont="1" applyFill="1" applyAlignment="1">
      <alignment vertical="center"/>
    </xf>
    <xf numFmtId="0" fontId="26" fillId="0" borderId="0" xfId="12" applyFont="1" applyFill="1" applyAlignment="1">
      <alignment vertical="center"/>
    </xf>
    <xf numFmtId="172" fontId="12" fillId="0" borderId="9" xfId="14" applyNumberFormat="1" applyFont="1" applyFill="1" applyBorder="1" applyAlignment="1" applyProtection="1">
      <alignment horizontal="left" vertical="center"/>
    </xf>
    <xf numFmtId="172" fontId="12" fillId="0" borderId="21" xfId="14" applyNumberFormat="1" applyFont="1" applyFill="1" applyBorder="1" applyAlignment="1" applyProtection="1">
      <alignment horizontal="left" vertical="center"/>
    </xf>
    <xf numFmtId="172" fontId="12" fillId="0" borderId="12" xfId="9" quotePrefix="1" applyNumberFormat="1" applyFont="1" applyFill="1" applyBorder="1" applyAlignment="1" applyProtection="1">
      <alignment vertical="center"/>
    </xf>
    <xf numFmtId="172" fontId="12" fillId="0" borderId="12" xfId="14" quotePrefix="1" applyNumberFormat="1" applyFont="1" applyFill="1" applyBorder="1" applyAlignment="1" applyProtection="1">
      <alignment vertical="center"/>
    </xf>
    <xf numFmtId="172" fontId="20" fillId="0" borderId="12" xfId="14" applyNumberFormat="1" applyFont="1" applyFill="1" applyBorder="1" applyAlignment="1" applyProtection="1">
      <alignment vertical="center"/>
    </xf>
    <xf numFmtId="172" fontId="12" fillId="0" borderId="20" xfId="14" applyNumberFormat="1" applyFont="1" applyFill="1" applyBorder="1" applyAlignment="1" applyProtection="1">
      <alignment horizontal="left" vertical="center"/>
    </xf>
    <xf numFmtId="184" fontId="6" fillId="0" borderId="0" xfId="0" applyNumberFormat="1" applyFont="1" applyFill="1" applyBorder="1" applyAlignment="1" applyProtection="1">
      <alignment vertical="center"/>
    </xf>
    <xf numFmtId="172" fontId="6" fillId="0" borderId="20" xfId="10" applyNumberFormat="1" applyFont="1" applyFill="1" applyBorder="1" applyAlignment="1" applyProtection="1">
      <alignment horizontal="left" vertical="center"/>
    </xf>
    <xf numFmtId="175" fontId="20" fillId="0" borderId="27" xfId="16" applyNumberFormat="1" applyFont="1" applyFill="1" applyBorder="1" applyAlignment="1" applyProtection="1">
      <alignment vertical="center"/>
    </xf>
    <xf numFmtId="0" fontId="5" fillId="0" borderId="0" xfId="5" applyFont="1" applyBorder="1" applyAlignment="1" applyProtection="1">
      <alignment vertical="center"/>
    </xf>
    <xf numFmtId="0" fontId="22" fillId="0" borderId="0" xfId="8" applyFont="1" applyFill="1" applyAlignment="1">
      <alignment vertical="center"/>
    </xf>
    <xf numFmtId="185" fontId="7" fillId="0" borderId="0" xfId="11" applyNumberFormat="1" applyFont="1" applyFill="1" applyBorder="1" applyAlignment="1" applyProtection="1">
      <alignment vertical="center"/>
    </xf>
    <xf numFmtId="0" fontId="3" fillId="0" borderId="0" xfId="11" applyFont="1" applyFill="1" applyAlignment="1">
      <alignment vertical="center"/>
    </xf>
    <xf numFmtId="172" fontId="5" fillId="0" borderId="0" xfId="11" quotePrefix="1" applyNumberFormat="1" applyFont="1" applyFill="1" applyBorder="1" applyAlignment="1" applyProtection="1">
      <alignment vertical="center"/>
    </xf>
    <xf numFmtId="172" fontId="6" fillId="0" borderId="5" xfId="12" quotePrefix="1" applyNumberFormat="1" applyFont="1" applyFill="1" applyBorder="1" applyAlignment="1" applyProtection="1">
      <alignment horizontal="left" vertical="center"/>
    </xf>
    <xf numFmtId="3" fontId="27" fillId="0" borderId="0" xfId="12" applyNumberFormat="1" applyFont="1" applyFill="1" applyAlignment="1">
      <alignment vertical="center"/>
    </xf>
    <xf numFmtId="0" fontId="3" fillId="0" borderId="0" xfId="0" applyFont="1" applyAlignment="1">
      <alignment vertical="center"/>
    </xf>
    <xf numFmtId="184" fontId="3" fillId="0" borderId="0" xfId="0" applyNumberFormat="1" applyFont="1" applyAlignment="1">
      <alignment vertical="center"/>
    </xf>
    <xf numFmtId="166" fontId="3" fillId="0" borderId="0" xfId="0" applyNumberFormat="1" applyFont="1" applyAlignment="1">
      <alignment vertical="center"/>
    </xf>
    <xf numFmtId="2" fontId="3" fillId="0" borderId="0" xfId="0" applyNumberFormat="1" applyFont="1" applyAlignment="1">
      <alignment vertical="center"/>
    </xf>
    <xf numFmtId="170" fontId="3" fillId="0" borderId="0" xfId="0" applyNumberFormat="1" applyFont="1" applyAlignment="1">
      <alignment vertical="center"/>
    </xf>
    <xf numFmtId="0" fontId="3" fillId="0" borderId="0" xfId="0" applyFont="1" applyFill="1" applyAlignment="1">
      <alignment vertical="center"/>
    </xf>
    <xf numFmtId="0" fontId="3" fillId="0" borderId="17" xfId="12" applyFont="1" applyBorder="1" applyAlignment="1">
      <alignment vertical="center"/>
    </xf>
    <xf numFmtId="171" fontId="7" fillId="0" borderId="3" xfId="0" applyNumberFormat="1" applyFont="1" applyFill="1" applyBorder="1" applyAlignment="1" applyProtection="1">
      <alignment vertical="center"/>
    </xf>
    <xf numFmtId="171" fontId="7" fillId="0" borderId="0" xfId="0" applyNumberFormat="1" applyFont="1" applyFill="1" applyBorder="1" applyAlignment="1" applyProtection="1">
      <alignment vertical="center"/>
    </xf>
    <xf numFmtId="0" fontId="3" fillId="0" borderId="0" xfId="0" applyFont="1" applyBorder="1" applyAlignment="1">
      <alignment vertical="center"/>
    </xf>
    <xf numFmtId="0" fontId="3" fillId="0" borderId="0" xfId="12" applyFont="1" applyBorder="1" applyAlignment="1">
      <alignment vertical="center"/>
    </xf>
    <xf numFmtId="172" fontId="5" fillId="0" borderId="0" xfId="11" applyNumberFormat="1" applyFont="1" applyFill="1" applyBorder="1" applyAlignment="1" applyProtection="1">
      <alignment vertical="center"/>
    </xf>
    <xf numFmtId="0" fontId="12" fillId="0" borderId="9" xfId="5" applyFont="1" applyFill="1" applyBorder="1" applyAlignment="1" applyProtection="1">
      <alignment vertical="center"/>
    </xf>
    <xf numFmtId="0" fontId="12" fillId="0" borderId="26" xfId="5" applyFont="1" applyFill="1" applyBorder="1" applyAlignment="1" applyProtection="1">
      <alignment vertical="center"/>
    </xf>
    <xf numFmtId="0" fontId="12" fillId="0" borderId="11" xfId="5" applyFont="1" applyFill="1" applyBorder="1" applyAlignment="1" applyProtection="1">
      <alignment vertical="center"/>
    </xf>
    <xf numFmtId="0" fontId="12" fillId="0" borderId="14" xfId="5" applyFont="1" applyFill="1" applyBorder="1" applyAlignment="1" applyProtection="1">
      <alignment vertical="center"/>
    </xf>
    <xf numFmtId="172" fontId="12" fillId="0" borderId="27" xfId="8" applyNumberFormat="1" applyFont="1" applyFill="1" applyBorder="1" applyAlignment="1" applyProtection="1">
      <alignment vertical="center"/>
    </xf>
    <xf numFmtId="170" fontId="7" fillId="0" borderId="0" xfId="0" quotePrefix="1" applyNumberFormat="1" applyFont="1" applyFill="1" applyBorder="1" applyAlignment="1">
      <alignment vertical="center"/>
    </xf>
    <xf numFmtId="0" fontId="3" fillId="0" borderId="20" xfId="9" quotePrefix="1" applyFont="1" applyFill="1" applyBorder="1" applyAlignment="1">
      <alignment vertical="center"/>
    </xf>
    <xf numFmtId="172" fontId="4" fillId="0" borderId="3" xfId="10" quotePrefix="1" applyNumberFormat="1" applyFont="1" applyFill="1" applyBorder="1" applyAlignment="1" applyProtection="1">
      <alignment vertical="center"/>
    </xf>
    <xf numFmtId="172" fontId="13" fillId="0" borderId="0" xfId="10" quotePrefix="1" applyNumberFormat="1" applyFont="1" applyFill="1" applyBorder="1" applyAlignment="1" applyProtection="1">
      <alignment vertical="center"/>
    </xf>
    <xf numFmtId="172" fontId="13" fillId="0" borderId="0" xfId="15" quotePrefix="1" applyNumberFormat="1" applyFont="1" applyFill="1" applyBorder="1" applyAlignment="1" applyProtection="1">
      <alignment vertical="center"/>
    </xf>
    <xf numFmtId="172" fontId="7" fillId="0" borderId="0" xfId="10" quotePrefix="1" applyNumberFormat="1" applyFont="1" applyFill="1" applyBorder="1" applyAlignment="1" applyProtection="1">
      <alignment vertical="center"/>
    </xf>
    <xf numFmtId="2" fontId="7" fillId="0" borderId="0" xfId="0" applyNumberFormat="1" applyFont="1" applyFill="1" applyBorder="1" applyAlignment="1" applyProtection="1">
      <alignment vertical="center"/>
    </xf>
    <xf numFmtId="183" fontId="7" fillId="0" borderId="0" xfId="0" applyNumberFormat="1" applyFont="1" applyFill="1" applyBorder="1" applyAlignment="1" applyProtection="1">
      <alignment vertical="center"/>
    </xf>
    <xf numFmtId="173" fontId="7" fillId="0" borderId="0" xfId="0" applyNumberFormat="1" applyFont="1" applyFill="1" applyBorder="1" applyAlignment="1" applyProtection="1">
      <alignment vertical="center"/>
    </xf>
    <xf numFmtId="2" fontId="6" fillId="0" borderId="0" xfId="0" applyNumberFormat="1" applyFont="1" applyFill="1" applyBorder="1" applyAlignment="1" applyProtection="1">
      <alignment vertical="center"/>
    </xf>
    <xf numFmtId="172" fontId="6" fillId="0" borderId="9" xfId="10" applyNumberFormat="1" applyFont="1" applyFill="1" applyBorder="1" applyAlignment="1" applyProtection="1">
      <alignment horizontal="left" vertical="center"/>
    </xf>
    <xf numFmtId="172" fontId="7" fillId="0" borderId="11" xfId="10" applyNumberFormat="1" applyFont="1" applyFill="1" applyBorder="1" applyAlignment="1" applyProtection="1">
      <alignment vertical="center"/>
    </xf>
    <xf numFmtId="172" fontId="6" fillId="0" borderId="22" xfId="10" applyNumberFormat="1" applyFont="1" applyFill="1" applyBorder="1" applyAlignment="1" applyProtection="1">
      <alignment vertical="center"/>
    </xf>
    <xf numFmtId="184" fontId="7" fillId="0" borderId="15" xfId="10" applyNumberFormat="1" applyFont="1" applyFill="1" applyBorder="1" applyAlignment="1" applyProtection="1">
      <alignment vertical="center"/>
    </xf>
    <xf numFmtId="172" fontId="6" fillId="0" borderId="21" xfId="12" applyNumberFormat="1" applyFont="1" applyFill="1" applyBorder="1" applyAlignment="1" applyProtection="1">
      <alignment horizontal="left" vertical="center"/>
    </xf>
    <xf numFmtId="2" fontId="13" fillId="0" borderId="0" xfId="0" applyNumberFormat="1" applyFont="1" applyFill="1" applyBorder="1" applyAlignment="1" applyProtection="1">
      <alignment vertical="center"/>
    </xf>
    <xf numFmtId="0" fontId="12" fillId="0" borderId="22" xfId="5" applyFont="1" applyFill="1" applyBorder="1" applyAlignment="1" applyProtection="1">
      <alignment vertical="center"/>
    </xf>
    <xf numFmtId="0" fontId="12" fillId="0" borderId="15" xfId="5" applyFont="1" applyFill="1" applyBorder="1" applyAlignment="1" applyProtection="1">
      <alignment vertical="center"/>
    </xf>
    <xf numFmtId="170" fontId="7" fillId="0" borderId="6" xfId="12" applyNumberFormat="1" applyFont="1" applyFill="1" applyBorder="1" applyAlignment="1">
      <alignment vertical="center"/>
    </xf>
    <xf numFmtId="171" fontId="7" fillId="0" borderId="6" xfId="12" applyNumberFormat="1" applyFont="1" applyFill="1" applyBorder="1" applyAlignment="1" applyProtection="1">
      <alignment vertical="center"/>
    </xf>
    <xf numFmtId="170" fontId="6" fillId="0" borderId="6" xfId="0" applyNumberFormat="1" applyFont="1" applyFill="1" applyBorder="1" applyAlignment="1" applyProtection="1">
      <alignment vertical="center"/>
    </xf>
    <xf numFmtId="171" fontId="7" fillId="0" borderId="6" xfId="0" applyNumberFormat="1" applyFont="1" applyFill="1" applyBorder="1" applyAlignment="1" applyProtection="1">
      <alignment vertical="center"/>
    </xf>
    <xf numFmtId="172" fontId="6" fillId="0" borderId="26" xfId="12" applyNumberFormat="1" applyFont="1" applyFill="1" applyBorder="1" applyAlignment="1" applyProtection="1">
      <alignment horizontal="right" vertical="center"/>
    </xf>
    <xf numFmtId="172" fontId="6" fillId="0" borderId="13" xfId="12" applyNumberFormat="1" applyFont="1" applyFill="1" applyBorder="1" applyAlignment="1" applyProtection="1">
      <alignment horizontal="right" vertical="center"/>
    </xf>
    <xf numFmtId="172" fontId="7" fillId="0" borderId="11" xfId="12" applyNumberFormat="1" applyFont="1" applyFill="1" applyBorder="1" applyAlignment="1" applyProtection="1">
      <alignment vertical="center"/>
    </xf>
    <xf numFmtId="172" fontId="6" fillId="0" borderId="14" xfId="12" applyNumberFormat="1" applyFont="1" applyFill="1" applyBorder="1" applyAlignment="1" applyProtection="1">
      <alignment horizontal="left" vertical="center"/>
    </xf>
    <xf numFmtId="172" fontId="7" fillId="0" borderId="26" xfId="12" applyNumberFormat="1" applyFont="1" applyFill="1" applyBorder="1" applyAlignment="1" applyProtection="1">
      <alignment vertical="center"/>
    </xf>
    <xf numFmtId="0" fontId="29" fillId="0" borderId="11" xfId="5" applyFont="1" applyFill="1" applyBorder="1" applyAlignment="1" applyProtection="1">
      <alignment vertical="center"/>
    </xf>
    <xf numFmtId="0" fontId="29" fillId="0" borderId="12" xfId="5" applyFont="1" applyFill="1" applyBorder="1" applyAlignment="1" applyProtection="1">
      <alignment vertical="center"/>
    </xf>
    <xf numFmtId="0" fontId="12" fillId="0" borderId="20" xfId="5" applyFont="1" applyFill="1" applyBorder="1" applyAlignment="1" applyProtection="1">
      <alignment vertical="center"/>
    </xf>
    <xf numFmtId="0" fontId="12" fillId="0" borderId="12" xfId="5" applyFont="1" applyFill="1" applyBorder="1" applyAlignment="1" applyProtection="1">
      <alignment vertical="center"/>
    </xf>
    <xf numFmtId="0" fontId="12" fillId="0" borderId="28" xfId="5" applyFont="1" applyFill="1" applyBorder="1" applyAlignment="1" applyProtection="1">
      <alignment vertical="center"/>
    </xf>
    <xf numFmtId="169" fontId="6" fillId="0" borderId="10" xfId="0" applyNumberFormat="1" applyFont="1" applyFill="1" applyBorder="1" applyAlignment="1" applyProtection="1">
      <alignment vertical="center"/>
    </xf>
    <xf numFmtId="169" fontId="13" fillId="0" borderId="10" xfId="0" applyNumberFormat="1" applyFont="1" applyFill="1" applyBorder="1" applyAlignment="1" applyProtection="1">
      <alignment vertical="center"/>
    </xf>
    <xf numFmtId="169" fontId="13" fillId="0" borderId="15" xfId="0" applyNumberFormat="1" applyFont="1" applyFill="1" applyBorder="1" applyAlignment="1" applyProtection="1">
      <alignment vertical="center"/>
    </xf>
    <xf numFmtId="169" fontId="6" fillId="0" borderId="15" xfId="0" applyNumberFormat="1" applyFont="1" applyFill="1" applyBorder="1" applyAlignment="1" applyProtection="1">
      <alignment vertical="center"/>
    </xf>
    <xf numFmtId="169" fontId="7" fillId="0" borderId="15" xfId="0" applyNumberFormat="1" applyFont="1" applyFill="1" applyBorder="1" applyAlignment="1" applyProtection="1">
      <alignment vertical="center"/>
    </xf>
    <xf numFmtId="182" fontId="7" fillId="0" borderId="10" xfId="0" applyNumberFormat="1" applyFont="1" applyFill="1" applyBorder="1" applyAlignment="1" applyProtection="1">
      <alignment vertical="center"/>
    </xf>
    <xf numFmtId="182" fontId="20" fillId="0" borderId="17" xfId="13" applyNumberFormat="1" applyFont="1" applyFill="1" applyBorder="1" applyAlignment="1" applyProtection="1">
      <alignment vertical="center"/>
    </xf>
    <xf numFmtId="182" fontId="20" fillId="0" borderId="18" xfId="13" applyNumberFormat="1" applyFont="1" applyFill="1" applyBorder="1" applyAlignment="1" applyProtection="1">
      <alignment vertical="center"/>
    </xf>
    <xf numFmtId="1" fontId="34" fillId="0" borderId="16" xfId="5" applyNumberFormat="1" applyFont="1" applyFill="1" applyBorder="1" applyAlignment="1">
      <alignment horizontal="left" vertical="center"/>
    </xf>
    <xf numFmtId="182" fontId="20" fillId="0" borderId="17" xfId="5" applyNumberFormat="1" applyFont="1" applyFill="1" applyBorder="1" applyAlignment="1">
      <alignment horizontal="right" vertical="center"/>
    </xf>
    <xf numFmtId="167" fontId="20" fillId="0" borderId="17" xfId="5" applyNumberFormat="1" applyFont="1" applyFill="1" applyBorder="1" applyAlignment="1">
      <alignment horizontal="right" vertical="center"/>
    </xf>
    <xf numFmtId="167" fontId="20" fillId="0" borderId="19" xfId="5" applyNumberFormat="1" applyFont="1" applyFill="1" applyBorder="1" applyAlignment="1">
      <alignment horizontal="right" vertical="center"/>
    </xf>
    <xf numFmtId="192" fontId="7" fillId="0" borderId="10" xfId="0" applyNumberFormat="1" applyFont="1" applyFill="1" applyBorder="1" applyAlignment="1" applyProtection="1">
      <alignment vertical="center"/>
    </xf>
    <xf numFmtId="192" fontId="7" fillId="0" borderId="6" xfId="0" applyNumberFormat="1" applyFont="1" applyFill="1" applyBorder="1" applyAlignment="1" applyProtection="1">
      <alignment vertical="center"/>
    </xf>
    <xf numFmtId="0" fontId="3" fillId="0" borderId="24" xfId="12" applyFont="1" applyFill="1" applyBorder="1" applyAlignment="1">
      <alignment vertical="center"/>
    </xf>
    <xf numFmtId="0" fontId="3" fillId="0" borderId="15" xfId="12" applyFont="1" applyFill="1" applyBorder="1" applyAlignment="1">
      <alignment vertical="center"/>
    </xf>
    <xf numFmtId="0" fontId="3" fillId="0" borderId="12" xfId="12" applyFont="1" applyFill="1" applyBorder="1" applyAlignment="1">
      <alignment vertical="center"/>
    </xf>
    <xf numFmtId="172" fontId="6" fillId="0" borderId="27" xfId="12" applyNumberFormat="1" applyFont="1" applyFill="1" applyBorder="1" applyAlignment="1" applyProtection="1">
      <alignment vertical="center"/>
    </xf>
    <xf numFmtId="169" fontId="7" fillId="0" borderId="6" xfId="0" applyNumberFormat="1" applyFont="1" applyFill="1" applyBorder="1" applyAlignment="1" applyProtection="1">
      <alignment vertical="center"/>
    </xf>
    <xf numFmtId="169" fontId="7" fillId="0" borderId="18" xfId="0" applyNumberFormat="1" applyFont="1" applyFill="1" applyBorder="1" applyAlignment="1" applyProtection="1">
      <alignment vertical="center"/>
    </xf>
    <xf numFmtId="169" fontId="7" fillId="0" borderId="17" xfId="0" applyNumberFormat="1" applyFont="1" applyFill="1" applyBorder="1" applyAlignment="1" applyProtection="1">
      <alignment vertical="center"/>
    </xf>
    <xf numFmtId="169" fontId="7" fillId="0" borderId="29" xfId="0" applyNumberFormat="1" applyFont="1" applyFill="1" applyBorder="1" applyAlignment="1" applyProtection="1">
      <alignment vertical="center"/>
    </xf>
    <xf numFmtId="0" fontId="29" fillId="0" borderId="0" xfId="5" applyFont="1" applyFill="1" applyBorder="1" applyAlignment="1" applyProtection="1">
      <alignment vertical="center"/>
    </xf>
    <xf numFmtId="192" fontId="3" fillId="0" borderId="0" xfId="12" applyNumberFormat="1" applyFont="1" applyFill="1" applyAlignment="1">
      <alignment vertical="center"/>
    </xf>
    <xf numFmtId="172" fontId="6" fillId="0" borderId="11" xfId="12" applyNumberFormat="1" applyFont="1" applyFill="1" applyBorder="1" applyAlignment="1" applyProtection="1">
      <alignment horizontal="right" vertical="center"/>
    </xf>
    <xf numFmtId="192" fontId="22" fillId="0" borderId="0" xfId="12" applyNumberFormat="1" applyFont="1" applyFill="1" applyAlignment="1">
      <alignment vertical="center"/>
    </xf>
    <xf numFmtId="0" fontId="28" fillId="0" borderId="0" xfId="5" applyFont="1" applyBorder="1" applyAlignment="1" applyProtection="1">
      <alignment vertical="center"/>
    </xf>
    <xf numFmtId="170" fontId="16" fillId="0" borderId="0" xfId="5" applyNumberFormat="1" applyFont="1" applyAlignment="1">
      <alignment vertical="center"/>
    </xf>
    <xf numFmtId="0" fontId="29" fillId="0" borderId="28" xfId="5" applyFont="1" applyFill="1" applyBorder="1" applyAlignment="1" applyProtection="1">
      <alignment horizontal="left" vertical="center"/>
    </xf>
    <xf numFmtId="194" fontId="7" fillId="0" borderId="0" xfId="0" applyNumberFormat="1" applyFont="1" applyFill="1" applyBorder="1" applyAlignment="1" applyProtection="1">
      <alignment vertical="center"/>
    </xf>
    <xf numFmtId="193" fontId="6" fillId="0" borderId="0" xfId="0" applyNumberFormat="1" applyFont="1" applyFill="1" applyBorder="1" applyAlignment="1" applyProtection="1">
      <alignment vertical="center"/>
    </xf>
    <xf numFmtId="172" fontId="7" fillId="0" borderId="30" xfId="12" applyNumberFormat="1" applyFont="1" applyFill="1" applyBorder="1" applyAlignment="1" applyProtection="1">
      <alignment vertical="center"/>
    </xf>
    <xf numFmtId="171" fontId="7" fillId="0" borderId="14" xfId="12" applyNumberFormat="1" applyFont="1" applyFill="1" applyBorder="1" applyAlignment="1" applyProtection="1">
      <alignment vertical="center"/>
    </xf>
    <xf numFmtId="175" fontId="7" fillId="0" borderId="15" xfId="16" applyNumberFormat="1" applyFont="1" applyFill="1" applyBorder="1" applyAlignment="1" applyProtection="1">
      <alignment vertical="center"/>
    </xf>
    <xf numFmtId="175" fontId="7" fillId="0" borderId="10" xfId="16" applyNumberFormat="1" applyFont="1" applyFill="1" applyBorder="1" applyAlignment="1" applyProtection="1">
      <alignment vertical="center"/>
    </xf>
    <xf numFmtId="175" fontId="7" fillId="0" borderId="15" xfId="0" quotePrefix="1" applyNumberFormat="1" applyFont="1" applyFill="1" applyBorder="1" applyAlignment="1">
      <alignment horizontal="right" vertical="center"/>
    </xf>
    <xf numFmtId="175" fontId="7" fillId="0" borderId="27" xfId="0" quotePrefix="1" applyNumberFormat="1" applyFont="1" applyFill="1" applyBorder="1" applyAlignment="1">
      <alignment horizontal="right" vertical="center"/>
    </xf>
    <xf numFmtId="175" fontId="7" fillId="0" borderId="10" xfId="0" quotePrefix="1" applyNumberFormat="1" applyFont="1" applyFill="1" applyBorder="1" applyAlignment="1">
      <alignment horizontal="right" vertical="center"/>
    </xf>
    <xf numFmtId="172" fontId="12" fillId="0" borderId="0" xfId="9" quotePrefix="1" applyNumberFormat="1" applyFont="1" applyFill="1" applyBorder="1" applyAlignment="1" applyProtection="1">
      <alignment vertical="center"/>
    </xf>
    <xf numFmtId="170" fontId="7" fillId="0" borderId="0" xfId="0" applyNumberFormat="1" applyFont="1" applyFill="1" applyBorder="1" applyAlignment="1">
      <alignment vertical="center"/>
    </xf>
    <xf numFmtId="170" fontId="7" fillId="0" borderId="0" xfId="0" applyNumberFormat="1" applyFont="1" applyFill="1" applyBorder="1" applyAlignment="1" applyProtection="1">
      <alignment vertical="center"/>
    </xf>
    <xf numFmtId="181" fontId="7" fillId="0" borderId="0" xfId="0" applyNumberFormat="1" applyFont="1" applyFill="1" applyBorder="1" applyAlignment="1">
      <alignment vertical="center"/>
    </xf>
    <xf numFmtId="0" fontId="9" fillId="0" borderId="0" xfId="9" applyFont="1" applyFill="1" applyBorder="1" applyAlignment="1">
      <alignment horizontal="right" vertical="center"/>
    </xf>
    <xf numFmtId="172" fontId="12" fillId="0" borderId="0" xfId="9" applyNumberFormat="1" applyFont="1" applyFill="1" applyBorder="1" applyAlignment="1" applyProtection="1">
      <alignment horizontal="left" vertical="center"/>
    </xf>
    <xf numFmtId="172" fontId="21" fillId="0" borderId="0" xfId="9" applyNumberFormat="1" applyFont="1" applyFill="1" applyBorder="1" applyAlignment="1" applyProtection="1">
      <alignment vertical="center"/>
    </xf>
    <xf numFmtId="170" fontId="7" fillId="0" borderId="0" xfId="9" applyNumberFormat="1" applyFont="1" applyFill="1" applyBorder="1" applyAlignment="1">
      <alignment vertical="center"/>
    </xf>
    <xf numFmtId="170" fontId="7" fillId="0" borderId="0" xfId="9" applyNumberFormat="1" applyFont="1" applyFill="1" applyBorder="1" applyAlignment="1" applyProtection="1">
      <alignment vertical="center"/>
    </xf>
    <xf numFmtId="172" fontId="20" fillId="0" borderId="12" xfId="9" applyNumberFormat="1" applyFont="1" applyFill="1" applyBorder="1" applyAlignment="1" applyProtection="1">
      <alignment vertical="center"/>
    </xf>
    <xf numFmtId="172" fontId="12" fillId="0" borderId="12" xfId="9" applyNumberFormat="1" applyFont="1" applyFill="1" applyBorder="1" applyAlignment="1" applyProtection="1">
      <alignment vertical="center"/>
    </xf>
    <xf numFmtId="172" fontId="12" fillId="0" borderId="21" xfId="9" applyNumberFormat="1" applyFont="1" applyFill="1" applyBorder="1" applyAlignment="1" applyProtection="1">
      <alignment vertical="center"/>
    </xf>
    <xf numFmtId="172" fontId="12" fillId="0" borderId="0" xfId="14" quotePrefix="1" applyNumberFormat="1" applyFont="1" applyFill="1" applyBorder="1" applyAlignment="1" applyProtection="1">
      <alignment vertical="center"/>
    </xf>
    <xf numFmtId="173" fontId="7" fillId="0" borderId="0" xfId="14" applyNumberFormat="1" applyFont="1" applyFill="1" applyBorder="1" applyAlignment="1" applyProtection="1">
      <alignment vertical="center"/>
    </xf>
    <xf numFmtId="172" fontId="14" fillId="0" borderId="20" xfId="14" applyNumberFormat="1" applyFont="1" applyFill="1" applyBorder="1" applyAlignment="1" applyProtection="1">
      <alignment vertical="center"/>
    </xf>
    <xf numFmtId="172" fontId="20" fillId="0" borderId="0" xfId="14" applyNumberFormat="1" applyFont="1" applyFill="1" applyBorder="1" applyAlignment="1" applyProtection="1">
      <alignment vertical="center"/>
    </xf>
    <xf numFmtId="172" fontId="7" fillId="0" borderId="30" xfId="14" applyNumberFormat="1" applyFont="1" applyFill="1" applyBorder="1" applyAlignment="1" applyProtection="1">
      <alignment vertical="center"/>
    </xf>
    <xf numFmtId="172" fontId="20" fillId="0" borderId="22" xfId="14" applyNumberFormat="1" applyFont="1" applyFill="1" applyBorder="1" applyAlignment="1" applyProtection="1">
      <alignment vertical="center"/>
    </xf>
    <xf numFmtId="170" fontId="7" fillId="0" borderId="31" xfId="14" applyNumberFormat="1" applyFont="1" applyFill="1" applyBorder="1" applyAlignment="1">
      <alignment vertical="center"/>
    </xf>
    <xf numFmtId="170" fontId="7" fillId="0" borderId="32" xfId="14" applyNumberFormat="1" applyFont="1" applyFill="1" applyBorder="1" applyAlignment="1">
      <alignment vertical="center"/>
    </xf>
    <xf numFmtId="170" fontId="7" fillId="0" borderId="33" xfId="0" applyNumberFormat="1" applyFont="1" applyFill="1" applyBorder="1" applyAlignment="1">
      <alignment vertical="center"/>
    </xf>
    <xf numFmtId="168" fontId="7" fillId="0" borderId="34" xfId="0" quotePrefix="1" applyNumberFormat="1" applyFont="1" applyFill="1" applyBorder="1" applyAlignment="1">
      <alignment vertical="center"/>
    </xf>
    <xf numFmtId="170" fontId="7" fillId="0" borderId="33" xfId="0" applyNumberFormat="1" applyFont="1" applyFill="1" applyBorder="1" applyAlignment="1" applyProtection="1">
      <alignment vertical="center"/>
    </xf>
    <xf numFmtId="168" fontId="7" fillId="0" borderId="34" xfId="0" applyNumberFormat="1" applyFont="1" applyFill="1" applyBorder="1" applyAlignment="1" applyProtection="1">
      <alignment vertical="center"/>
    </xf>
    <xf numFmtId="170" fontId="7" fillId="0" borderId="35" xfId="14" applyNumberFormat="1" applyFont="1" applyFill="1" applyBorder="1" applyAlignment="1" applyProtection="1">
      <alignment vertical="center"/>
    </xf>
    <xf numFmtId="170" fontId="7" fillId="0" borderId="36" xfId="14" applyNumberFormat="1" applyFont="1" applyFill="1" applyBorder="1" applyAlignment="1" applyProtection="1">
      <alignment vertical="center"/>
    </xf>
    <xf numFmtId="170" fontId="7" fillId="0" borderId="34" xfId="0" applyNumberFormat="1" applyFont="1" applyFill="1" applyBorder="1" applyAlignment="1">
      <alignment vertical="center"/>
    </xf>
    <xf numFmtId="170" fontId="7" fillId="0" borderId="37" xfId="14" applyNumberFormat="1" applyFont="1" applyFill="1" applyBorder="1" applyAlignment="1">
      <alignment vertical="center"/>
    </xf>
    <xf numFmtId="168" fontId="7" fillId="0" borderId="38" xfId="0" applyNumberFormat="1" applyFont="1" applyFill="1" applyBorder="1" applyAlignment="1" applyProtection="1">
      <alignment vertical="center"/>
    </xf>
    <xf numFmtId="170" fontId="7" fillId="0" borderId="38" xfId="0" applyNumberFormat="1" applyFont="1" applyFill="1" applyBorder="1" applyAlignment="1">
      <alignment vertical="center"/>
    </xf>
    <xf numFmtId="170" fontId="7" fillId="0" borderId="39" xfId="14" applyNumberFormat="1" applyFont="1" applyFill="1" applyBorder="1" applyAlignment="1" applyProtection="1">
      <alignment vertical="center"/>
    </xf>
    <xf numFmtId="170" fontId="7" fillId="0" borderId="31" xfId="9" applyNumberFormat="1" applyFont="1" applyFill="1" applyBorder="1" applyAlignment="1">
      <alignment vertical="center"/>
    </xf>
    <xf numFmtId="170" fontId="7" fillId="0" borderId="32" xfId="9" applyNumberFormat="1" applyFont="1" applyFill="1" applyBorder="1" applyAlignment="1">
      <alignment vertical="center"/>
    </xf>
    <xf numFmtId="170" fontId="7" fillId="0" borderId="35" xfId="9" applyNumberFormat="1" applyFont="1" applyFill="1" applyBorder="1" applyAlignment="1" applyProtection="1">
      <alignment vertical="center"/>
    </xf>
    <xf numFmtId="170" fontId="7" fillId="0" borderId="36" xfId="9" applyNumberFormat="1" applyFont="1" applyFill="1" applyBorder="1" applyAlignment="1" applyProtection="1">
      <alignment vertical="center"/>
    </xf>
    <xf numFmtId="170" fontId="7" fillId="0" borderId="37" xfId="9" applyNumberFormat="1" applyFont="1" applyFill="1" applyBorder="1" applyAlignment="1">
      <alignment vertical="center"/>
    </xf>
    <xf numFmtId="170" fontId="7" fillId="0" borderId="39" xfId="9" applyNumberFormat="1" applyFont="1" applyFill="1" applyBorder="1" applyAlignment="1" applyProtection="1">
      <alignment vertical="center"/>
    </xf>
    <xf numFmtId="172" fontId="12" fillId="0" borderId="8" xfId="9" applyNumberFormat="1" applyFont="1" applyFill="1" applyBorder="1" applyAlignment="1" applyProtection="1">
      <alignment vertical="center"/>
    </xf>
    <xf numFmtId="0" fontId="28" fillId="0" borderId="3" xfId="5" applyFont="1" applyFill="1" applyBorder="1" applyAlignment="1" applyProtection="1">
      <alignment vertical="center"/>
    </xf>
    <xf numFmtId="0" fontId="2" fillId="0" borderId="3" xfId="5" applyFont="1" applyFill="1" applyBorder="1" applyAlignment="1">
      <alignment vertical="center"/>
    </xf>
    <xf numFmtId="0" fontId="2" fillId="0" borderId="4" xfId="5" applyFont="1" applyFill="1" applyBorder="1" applyAlignment="1">
      <alignment vertical="center"/>
    </xf>
    <xf numFmtId="0" fontId="2" fillId="0" borderId="0" xfId="5" quotePrefix="1" applyFont="1" applyFill="1" applyBorder="1" applyAlignment="1" applyProtection="1">
      <alignment vertical="center"/>
    </xf>
    <xf numFmtId="0" fontId="5" fillId="0" borderId="0" xfId="5" quotePrefix="1" applyFont="1" applyFill="1" applyBorder="1" applyAlignment="1" applyProtection="1">
      <alignment vertical="center"/>
    </xf>
    <xf numFmtId="0" fontId="2" fillId="0" borderId="0" xfId="5" applyFont="1" applyFill="1" applyAlignment="1">
      <alignment vertical="center"/>
    </xf>
    <xf numFmtId="0" fontId="24" fillId="0" borderId="0" xfId="5" applyFill="1" applyAlignment="1">
      <alignment vertical="center"/>
    </xf>
    <xf numFmtId="175" fontId="20" fillId="0" borderId="27" xfId="10" applyNumberFormat="1" applyFont="1" applyFill="1" applyBorder="1" applyAlignment="1" applyProtection="1">
      <alignment vertical="center"/>
    </xf>
    <xf numFmtId="172" fontId="6" fillId="0" borderId="14" xfId="10" applyNumberFormat="1" applyFont="1" applyFill="1" applyBorder="1" applyAlignment="1" applyProtection="1">
      <alignment horizontal="left" vertical="center"/>
    </xf>
    <xf numFmtId="172" fontId="6" fillId="0" borderId="26" xfId="10" applyNumberFormat="1" applyFont="1" applyFill="1" applyBorder="1" applyAlignment="1" applyProtection="1">
      <alignment vertical="center"/>
    </xf>
    <xf numFmtId="172" fontId="6" fillId="0" borderId="25" xfId="10" applyNumberFormat="1" applyFont="1" applyFill="1" applyBorder="1" applyAlignment="1" applyProtection="1">
      <alignment vertical="center"/>
    </xf>
    <xf numFmtId="172" fontId="7" fillId="0" borderId="24" xfId="10" applyNumberFormat="1" applyFont="1" applyFill="1" applyBorder="1" applyAlignment="1" applyProtection="1">
      <alignment vertical="center"/>
    </xf>
    <xf numFmtId="172" fontId="12" fillId="0" borderId="12" xfId="14" applyNumberFormat="1" applyFont="1" applyFill="1" applyBorder="1" applyAlignment="1" applyProtection="1">
      <alignment horizontal="left" vertical="center"/>
    </xf>
    <xf numFmtId="172" fontId="12" fillId="0" borderId="13" xfId="14" applyNumberFormat="1" applyFont="1" applyFill="1" applyBorder="1" applyAlignment="1" applyProtection="1">
      <alignment horizontal="left" vertical="center"/>
    </xf>
    <xf numFmtId="172" fontId="12" fillId="0" borderId="11" xfId="14" applyNumberFormat="1" applyFont="1" applyFill="1" applyBorder="1" applyAlignment="1" applyProtection="1">
      <alignment horizontal="left" vertical="center"/>
    </xf>
    <xf numFmtId="172" fontId="12" fillId="0" borderId="28" xfId="14" applyNumberFormat="1" applyFont="1" applyFill="1" applyBorder="1" applyAlignment="1" applyProtection="1">
      <alignment horizontal="left" vertical="center"/>
    </xf>
    <xf numFmtId="172" fontId="12" fillId="0" borderId="25" xfId="14" applyNumberFormat="1" applyFont="1" applyFill="1" applyBorder="1" applyAlignment="1" applyProtection="1">
      <alignment horizontal="left" vertical="center"/>
    </xf>
    <xf numFmtId="2" fontId="3" fillId="0" borderId="0" xfId="10" applyNumberFormat="1" applyFont="1" applyFill="1" applyAlignment="1">
      <alignment vertical="center"/>
    </xf>
    <xf numFmtId="185" fontId="3" fillId="0" borderId="0" xfId="10" applyNumberFormat="1" applyFont="1" applyFill="1" applyAlignment="1">
      <alignment vertical="center"/>
    </xf>
    <xf numFmtId="2" fontId="3" fillId="0" borderId="0" xfId="10" applyNumberFormat="1" applyFont="1" applyFill="1" applyAlignment="1">
      <alignment horizontal="center" vertical="center"/>
    </xf>
    <xf numFmtId="2" fontId="6" fillId="0" borderId="0" xfId="8" applyNumberFormat="1" applyFont="1" applyFill="1" applyAlignment="1">
      <alignment vertical="center"/>
    </xf>
    <xf numFmtId="2" fontId="27" fillId="0" borderId="0" xfId="4" applyNumberFormat="1" applyFont="1" applyAlignment="1">
      <alignment vertical="center"/>
    </xf>
    <xf numFmtId="0" fontId="7" fillId="0" borderId="0" xfId="0" applyFont="1" applyFill="1" applyAlignment="1">
      <alignment vertical="center"/>
    </xf>
    <xf numFmtId="175" fontId="3" fillId="0" borderId="0" xfId="10" applyNumberFormat="1" applyFont="1" applyFill="1" applyAlignment="1">
      <alignment vertical="center"/>
    </xf>
    <xf numFmtId="0" fontId="3" fillId="0" borderId="24" xfId="9" applyFont="1" applyFill="1" applyBorder="1" applyAlignment="1">
      <alignment vertical="center"/>
    </xf>
    <xf numFmtId="0" fontId="3" fillId="0" borderId="13" xfId="9" applyFont="1" applyFill="1" applyBorder="1" applyAlignment="1">
      <alignment vertical="center"/>
    </xf>
    <xf numFmtId="0" fontId="3" fillId="0" borderId="11" xfId="9" applyFont="1" applyFill="1" applyBorder="1" applyAlignment="1">
      <alignment vertical="center"/>
    </xf>
    <xf numFmtId="166" fontId="27" fillId="0" borderId="0" xfId="10" applyNumberFormat="1" applyFont="1" applyFill="1" applyAlignment="1">
      <alignment horizontal="center" vertical="center"/>
    </xf>
    <xf numFmtId="196" fontId="27" fillId="0" borderId="0" xfId="20" applyNumberFormat="1" applyFont="1" applyFill="1" applyAlignment="1">
      <alignment horizontal="center" vertical="center"/>
    </xf>
    <xf numFmtId="195" fontId="3" fillId="0" borderId="0" xfId="14" applyNumberFormat="1" applyFont="1" applyFill="1" applyAlignment="1">
      <alignment vertical="center"/>
    </xf>
    <xf numFmtId="182" fontId="3" fillId="0" borderId="0" xfId="12" applyNumberFormat="1" applyFont="1" applyFill="1" applyAlignment="1">
      <alignment vertical="center"/>
    </xf>
    <xf numFmtId="2" fontId="5" fillId="0" borderId="0" xfId="8" applyNumberFormat="1" applyFont="1" applyFill="1" applyAlignment="1">
      <alignment horizontal="center" vertical="center"/>
    </xf>
    <xf numFmtId="0" fontId="3" fillId="0" borderId="26" xfId="12" applyFont="1" applyFill="1" applyBorder="1" applyAlignment="1">
      <alignment vertical="center"/>
    </xf>
    <xf numFmtId="0" fontId="6" fillId="0" borderId="14" xfId="12" applyFont="1" applyFill="1" applyBorder="1" applyAlignment="1">
      <alignment vertical="center"/>
    </xf>
    <xf numFmtId="0" fontId="6" fillId="0" borderId="15" xfId="12" applyFont="1" applyFill="1" applyBorder="1" applyAlignment="1">
      <alignment vertical="center"/>
    </xf>
    <xf numFmtId="0" fontId="6" fillId="0" borderId="26" xfId="12" applyFont="1" applyFill="1" applyBorder="1" applyAlignment="1">
      <alignment vertical="center"/>
    </xf>
    <xf numFmtId="172" fontId="6" fillId="0" borderId="6" xfId="12" applyNumberFormat="1" applyFont="1" applyFill="1" applyBorder="1" applyAlignment="1" applyProtection="1">
      <alignment vertical="center"/>
    </xf>
    <xf numFmtId="0" fontId="3" fillId="0" borderId="22" xfId="12" applyFont="1" applyFill="1" applyBorder="1" applyAlignment="1">
      <alignment vertical="center"/>
    </xf>
    <xf numFmtId="0" fontId="29" fillId="0" borderId="15" xfId="5" applyFont="1" applyFill="1" applyBorder="1" applyAlignment="1" applyProtection="1">
      <alignment vertical="center"/>
    </xf>
    <xf numFmtId="0" fontId="29" fillId="0" borderId="26" xfId="5" applyFont="1" applyFill="1" applyBorder="1" applyAlignment="1" applyProtection="1">
      <alignment vertical="center"/>
    </xf>
    <xf numFmtId="172" fontId="6" fillId="0" borderId="22" xfId="12" applyNumberFormat="1" applyFont="1" applyFill="1" applyBorder="1" applyAlignment="1" applyProtection="1">
      <alignment horizontal="left" vertical="center"/>
    </xf>
    <xf numFmtId="0" fontId="3" fillId="0" borderId="10" xfId="12" applyFont="1" applyFill="1" applyBorder="1" applyAlignment="1">
      <alignment vertical="center"/>
    </xf>
    <xf numFmtId="172" fontId="6" fillId="0" borderId="8" xfId="12" applyNumberFormat="1" applyFont="1" applyFill="1" applyBorder="1" applyAlignment="1" applyProtection="1">
      <alignment horizontal="left" vertical="center"/>
    </xf>
    <xf numFmtId="172" fontId="6" fillId="0" borderId="10" xfId="12" applyNumberFormat="1" applyFont="1" applyFill="1" applyBorder="1" applyAlignment="1" applyProtection="1">
      <alignment horizontal="left" vertical="center"/>
    </xf>
    <xf numFmtId="0" fontId="29" fillId="0" borderId="9" xfId="5" applyFont="1" applyFill="1" applyBorder="1" applyAlignment="1" applyProtection="1">
      <alignment vertical="center"/>
    </xf>
    <xf numFmtId="171" fontId="36" fillId="0" borderId="0" xfId="12" applyNumberFormat="1" applyFont="1" applyFill="1" applyAlignment="1">
      <alignment vertical="center"/>
    </xf>
    <xf numFmtId="170" fontId="16" fillId="0" borderId="0" xfId="5" applyNumberFormat="1" applyFont="1" applyAlignment="1">
      <alignment horizontal="right" vertical="center"/>
    </xf>
    <xf numFmtId="197" fontId="7" fillId="0" borderId="0" xfId="0" applyNumberFormat="1" applyFont="1" applyFill="1" applyBorder="1" applyAlignment="1">
      <alignment vertical="center"/>
    </xf>
    <xf numFmtId="198" fontId="27" fillId="0" borderId="0" xfId="12" applyNumberFormat="1" applyFont="1" applyFill="1" applyAlignment="1">
      <alignment vertical="center"/>
    </xf>
    <xf numFmtId="167" fontId="16" fillId="0" borderId="0" xfId="5" applyNumberFormat="1" applyFont="1" applyAlignment="1">
      <alignment vertical="center"/>
    </xf>
    <xf numFmtId="175" fontId="3" fillId="0" borderId="0" xfId="0" applyNumberFormat="1" applyFont="1" applyAlignment="1">
      <alignment vertical="center"/>
    </xf>
    <xf numFmtId="9" fontId="10" fillId="0" borderId="0" xfId="20" applyFont="1" applyFill="1" applyBorder="1" applyAlignment="1" applyProtection="1">
      <alignment vertical="center"/>
    </xf>
    <xf numFmtId="10" fontId="10" fillId="0" borderId="0" xfId="20" applyNumberFormat="1" applyFont="1" applyFill="1" applyBorder="1" applyAlignment="1" applyProtection="1">
      <alignment vertical="center"/>
    </xf>
    <xf numFmtId="192" fontId="7" fillId="0" borderId="0" xfId="0" applyNumberFormat="1" applyFont="1" applyFill="1" applyBorder="1" applyAlignment="1" applyProtection="1">
      <alignment vertical="center"/>
    </xf>
    <xf numFmtId="166" fontId="5" fillId="0" borderId="0" xfId="5" quotePrefix="1" applyNumberFormat="1" applyFont="1" applyBorder="1" applyAlignment="1" applyProtection="1">
      <alignment vertical="center"/>
    </xf>
    <xf numFmtId="166" fontId="2" fillId="0" borderId="0" xfId="5" quotePrefix="1" applyNumberFormat="1" applyFont="1" applyBorder="1" applyAlignment="1" applyProtection="1">
      <alignment vertical="center"/>
    </xf>
    <xf numFmtId="166" fontId="2" fillId="0" borderId="0" xfId="5" applyNumberFormat="1" applyFont="1" applyBorder="1" applyAlignment="1">
      <alignment vertical="center"/>
    </xf>
    <xf numFmtId="166" fontId="2" fillId="0" borderId="0" xfId="5" applyNumberFormat="1" applyFont="1" applyAlignment="1">
      <alignment vertical="center"/>
    </xf>
    <xf numFmtId="166" fontId="2" fillId="0" borderId="6" xfId="5" applyNumberFormat="1" applyFont="1" applyBorder="1" applyAlignment="1">
      <alignment vertical="center"/>
    </xf>
    <xf numFmtId="188" fontId="26" fillId="0" borderId="3" xfId="6" applyNumberFormat="1" applyFont="1" applyFill="1" applyBorder="1" applyAlignment="1">
      <alignment vertical="center"/>
    </xf>
    <xf numFmtId="188" fontId="27" fillId="0" borderId="3" xfId="6" applyNumberFormat="1" applyFont="1" applyFill="1" applyBorder="1" applyAlignment="1">
      <alignment vertical="center"/>
    </xf>
    <xf numFmtId="188" fontId="27" fillId="0" borderId="3" xfId="4" applyNumberFormat="1" applyFont="1" applyFill="1" applyBorder="1" applyAlignment="1">
      <alignment vertical="center"/>
    </xf>
    <xf numFmtId="188" fontId="27" fillId="0" borderId="4" xfId="4" applyNumberFormat="1" applyFont="1" applyFill="1" applyBorder="1" applyAlignment="1">
      <alignment vertical="center"/>
    </xf>
    <xf numFmtId="188" fontId="26" fillId="0" borderId="0" xfId="6" applyNumberFormat="1" applyFont="1" applyFill="1" applyBorder="1" applyAlignment="1">
      <alignment vertical="center"/>
    </xf>
    <xf numFmtId="188" fontId="27" fillId="0" borderId="6" xfId="4" applyNumberFormat="1" applyFont="1" applyFill="1" applyBorder="1" applyAlignment="1">
      <alignment vertical="center"/>
    </xf>
    <xf numFmtId="188" fontId="27" fillId="0" borderId="0" xfId="6" applyNumberFormat="1" applyFont="1" applyFill="1" applyBorder="1" applyAlignment="1">
      <alignment vertical="center"/>
    </xf>
    <xf numFmtId="188" fontId="7" fillId="0" borderId="21" xfId="6" applyNumberFormat="1" applyFont="1" applyFill="1" applyBorder="1" applyAlignment="1">
      <alignment vertical="center"/>
    </xf>
    <xf numFmtId="188" fontId="6" fillId="0" borderId="22" xfId="6" applyNumberFormat="1" applyFont="1" applyFill="1" applyBorder="1" applyAlignment="1">
      <alignment vertical="center"/>
    </xf>
    <xf numFmtId="188" fontId="6" fillId="0" borderId="9" xfId="6" applyNumberFormat="1" applyFont="1" applyFill="1" applyBorder="1" applyAlignment="1">
      <alignment vertical="center"/>
    </xf>
    <xf numFmtId="188" fontId="7" fillId="0" borderId="8" xfId="6" applyNumberFormat="1" applyFont="1" applyFill="1" applyBorder="1" applyAlignment="1">
      <alignment vertical="center"/>
    </xf>
    <xf numFmtId="188" fontId="7" fillId="0" borderId="24" xfId="6" applyNumberFormat="1" applyFont="1" applyFill="1" applyBorder="1" applyAlignment="1">
      <alignment vertical="center"/>
    </xf>
    <xf numFmtId="188" fontId="6" fillId="0" borderId="0" xfId="6" applyNumberFormat="1" applyFont="1" applyFill="1" applyBorder="1" applyAlignment="1">
      <alignment vertical="center"/>
    </xf>
    <xf numFmtId="188" fontId="7" fillId="0" borderId="13" xfId="6" applyNumberFormat="1" applyFont="1" applyFill="1" applyBorder="1" applyAlignment="1">
      <alignment vertical="center"/>
    </xf>
    <xf numFmtId="189" fontId="7" fillId="0" borderId="15" xfId="4" quotePrefix="1" applyNumberFormat="1" applyFont="1" applyFill="1" applyBorder="1" applyAlignment="1" applyProtection="1">
      <alignment horizontal="right" vertical="center"/>
    </xf>
    <xf numFmtId="189" fontId="7" fillId="0" borderId="27" xfId="4" applyNumberFormat="1" applyFont="1" applyFill="1" applyBorder="1" applyAlignment="1" applyProtection="1">
      <alignment horizontal="right" vertical="center"/>
    </xf>
    <xf numFmtId="188" fontId="27" fillId="0" borderId="18" xfId="4" applyNumberFormat="1" applyFont="1" applyFill="1" applyBorder="1" applyAlignment="1">
      <alignment horizontal="right" vertical="center"/>
    </xf>
    <xf numFmtId="188" fontId="27" fillId="0" borderId="29" xfId="4" applyNumberFormat="1" applyFont="1" applyFill="1" applyBorder="1" applyAlignment="1">
      <alignment horizontal="right" vertical="center"/>
    </xf>
    <xf numFmtId="189" fontId="7" fillId="0" borderId="0" xfId="4" applyNumberFormat="1" applyFont="1" applyFill="1" applyAlignment="1" applyProtection="1">
      <alignment vertical="center"/>
    </xf>
    <xf numFmtId="191" fontId="27" fillId="0" borderId="0" xfId="27" applyNumberFormat="1" applyFont="1" applyFill="1" applyAlignment="1">
      <alignment vertical="center"/>
    </xf>
    <xf numFmtId="181" fontId="7" fillId="0" borderId="34" xfId="0" quotePrefix="1" applyNumberFormat="1" applyFont="1" applyFill="1" applyBorder="1" applyAlignment="1">
      <alignment horizontal="center" vertical="center"/>
    </xf>
    <xf numFmtId="181" fontId="7" fillId="0" borderId="38" xfId="0" quotePrefix="1" applyNumberFormat="1" applyFont="1" applyFill="1" applyBorder="1" applyAlignment="1">
      <alignment horizontal="center" vertical="center"/>
    </xf>
    <xf numFmtId="168" fontId="7" fillId="0" borderId="34" xfId="0" quotePrefix="1" applyNumberFormat="1" applyFont="1" applyFill="1" applyBorder="1" applyAlignment="1">
      <alignment horizontal="center" vertical="center"/>
    </xf>
    <xf numFmtId="170" fontId="7" fillId="0" borderId="0" xfId="5" applyNumberFormat="1" applyFont="1" applyAlignment="1">
      <alignment vertical="center"/>
    </xf>
    <xf numFmtId="3" fontId="7" fillId="0" borderId="0" xfId="5" applyNumberFormat="1" applyFont="1" applyAlignment="1">
      <alignment vertical="center"/>
    </xf>
    <xf numFmtId="3" fontId="16" fillId="0" borderId="0" xfId="5" applyNumberFormat="1" applyFont="1" applyAlignment="1">
      <alignment vertical="center"/>
    </xf>
    <xf numFmtId="0" fontId="12" fillId="0" borderId="8" xfId="5" applyFont="1" applyFill="1" applyBorder="1" applyAlignment="1" applyProtection="1">
      <alignment vertical="center"/>
    </xf>
    <xf numFmtId="199" fontId="7" fillId="0" borderId="15" xfId="0" applyNumberFormat="1" applyFont="1" applyFill="1" applyBorder="1" applyAlignment="1">
      <alignment vertical="center"/>
    </xf>
    <xf numFmtId="199" fontId="7" fillId="0" borderId="27" xfId="0" applyNumberFormat="1" applyFont="1" applyFill="1" applyBorder="1" applyAlignment="1">
      <alignment vertical="center"/>
    </xf>
    <xf numFmtId="199" fontId="7" fillId="0" borderId="33" xfId="0" applyNumberFormat="1" applyFont="1" applyFill="1" applyBorder="1" applyAlignment="1">
      <alignment vertical="center"/>
    </xf>
    <xf numFmtId="199" fontId="7" fillId="0" borderId="33" xfId="0" quotePrefix="1" applyNumberFormat="1" applyFont="1" applyFill="1" applyBorder="1" applyAlignment="1">
      <alignment vertical="center"/>
    </xf>
    <xf numFmtId="200" fontId="7" fillId="0" borderId="33" xfId="0" quotePrefix="1" applyNumberFormat="1" applyFont="1" applyFill="1" applyBorder="1" applyAlignment="1">
      <alignment vertical="center"/>
    </xf>
    <xf numFmtId="201" fontId="7" fillId="0" borderId="33" xfId="0" quotePrefix="1" applyNumberFormat="1" applyFont="1" applyFill="1" applyBorder="1" applyAlignment="1">
      <alignment vertical="center"/>
    </xf>
    <xf numFmtId="200" fontId="7" fillId="0" borderId="33" xfId="0" applyNumberFormat="1" applyFont="1" applyFill="1" applyBorder="1" applyAlignment="1">
      <alignment vertical="center"/>
    </xf>
    <xf numFmtId="201" fontId="7" fillId="0" borderId="33" xfId="0" applyNumberFormat="1" applyFont="1" applyFill="1" applyBorder="1" applyAlignment="1">
      <alignment vertical="center"/>
    </xf>
    <xf numFmtId="202" fontId="7" fillId="0" borderId="34" xfId="0" applyNumberFormat="1" applyFont="1" applyFill="1" applyBorder="1" applyAlignment="1">
      <alignment vertical="center"/>
    </xf>
    <xf numFmtId="202" fontId="7" fillId="0" borderId="34" xfId="0" quotePrefix="1" applyNumberFormat="1" applyFont="1" applyFill="1" applyBorder="1" applyAlignment="1">
      <alignment vertical="center"/>
    </xf>
    <xf numFmtId="202" fontId="7" fillId="0" borderId="38" xfId="0" applyNumberFormat="1" applyFont="1" applyFill="1" applyBorder="1" applyAlignment="1">
      <alignment vertical="center"/>
    </xf>
    <xf numFmtId="202" fontId="7" fillId="0" borderId="38" xfId="0" quotePrefix="1" applyNumberFormat="1" applyFont="1" applyFill="1" applyBorder="1" applyAlignment="1">
      <alignment vertical="center"/>
    </xf>
    <xf numFmtId="201" fontId="6" fillId="0" borderId="10" xfId="0" applyNumberFormat="1" applyFont="1" applyFill="1" applyBorder="1" applyAlignment="1" applyProtection="1">
      <alignment vertical="center"/>
    </xf>
    <xf numFmtId="199" fontId="7" fillId="0" borderId="10" xfId="0" applyNumberFormat="1" applyFont="1" applyFill="1" applyBorder="1" applyAlignment="1" applyProtection="1">
      <alignment vertical="center"/>
    </xf>
    <xf numFmtId="201" fontId="7" fillId="0" borderId="10" xfId="0" applyNumberFormat="1" applyFont="1" applyFill="1" applyBorder="1" applyAlignment="1" applyProtection="1">
      <alignment vertical="center"/>
    </xf>
    <xf numFmtId="200" fontId="7" fillId="0" borderId="10" xfId="0" applyNumberFormat="1" applyFont="1" applyFill="1" applyBorder="1" applyAlignment="1" applyProtection="1">
      <alignment vertical="center"/>
    </xf>
    <xf numFmtId="199" fontId="7" fillId="0" borderId="17" xfId="0" applyNumberFormat="1" applyFont="1" applyFill="1" applyBorder="1" applyAlignment="1" applyProtection="1">
      <alignment vertical="center"/>
    </xf>
    <xf numFmtId="203" fontId="7" fillId="0" borderId="15" xfId="0" applyNumberFormat="1" applyFont="1" applyFill="1" applyBorder="1" applyAlignment="1" applyProtection="1">
      <alignment vertical="center"/>
    </xf>
    <xf numFmtId="203" fontId="6" fillId="0" borderId="15" xfId="0" applyNumberFormat="1" applyFont="1" applyFill="1" applyBorder="1" applyAlignment="1" applyProtection="1">
      <alignment vertical="center"/>
    </xf>
    <xf numFmtId="203" fontId="7" fillId="0" borderId="18" xfId="0" applyNumberFormat="1" applyFont="1" applyFill="1" applyBorder="1" applyAlignment="1" applyProtection="1">
      <alignment vertical="center"/>
    </xf>
    <xf numFmtId="203" fontId="7" fillId="0" borderId="27" xfId="0" applyNumberFormat="1" applyFont="1" applyFill="1" applyBorder="1" applyAlignment="1" applyProtection="1">
      <alignment vertical="center"/>
    </xf>
    <xf numFmtId="203" fontId="6" fillId="0" borderId="27" xfId="0" applyNumberFormat="1" applyFont="1" applyFill="1" applyBorder="1" applyAlignment="1" applyProtection="1">
      <alignment vertical="center"/>
    </xf>
    <xf numFmtId="203" fontId="7" fillId="0" borderId="29" xfId="0" applyNumberFormat="1" applyFont="1" applyFill="1" applyBorder="1" applyAlignment="1" applyProtection="1">
      <alignment vertical="center"/>
    </xf>
    <xf numFmtId="200" fontId="7" fillId="0" borderId="17" xfId="0" applyNumberFormat="1" applyFont="1" applyFill="1" applyBorder="1" applyAlignment="1" applyProtection="1">
      <alignment vertical="center"/>
    </xf>
    <xf numFmtId="1" fontId="6" fillId="0" borderId="9" xfId="12" applyNumberFormat="1" applyFont="1" applyFill="1" applyBorder="1" applyAlignment="1" applyProtection="1">
      <alignment horizontal="left" vertical="center"/>
    </xf>
    <xf numFmtId="1" fontId="7" fillId="0" borderId="20" xfId="12" applyNumberFormat="1" applyFont="1" applyFill="1" applyBorder="1" applyAlignment="1" applyProtection="1">
      <alignment vertical="center"/>
    </xf>
    <xf numFmtId="1" fontId="6" fillId="0" borderId="20" xfId="12" quotePrefix="1" applyNumberFormat="1" applyFont="1" applyFill="1" applyBorder="1" applyAlignment="1" applyProtection="1">
      <alignment vertical="center"/>
    </xf>
    <xf numFmtId="1" fontId="6" fillId="0" borderId="20" xfId="12" applyNumberFormat="1" applyFont="1" applyFill="1" applyBorder="1" applyAlignment="1" applyProtection="1">
      <alignment horizontal="left" vertical="center"/>
    </xf>
    <xf numFmtId="1" fontId="6" fillId="0" borderId="21" xfId="12" applyNumberFormat="1" applyFont="1" applyFill="1" applyBorder="1" applyAlignment="1" applyProtection="1">
      <alignment horizontal="left" vertical="center"/>
    </xf>
    <xf numFmtId="203" fontId="20" fillId="0" borderId="15" xfId="0" applyNumberFormat="1" applyFont="1" applyFill="1" applyBorder="1" applyAlignment="1" applyProtection="1">
      <alignment vertical="center"/>
    </xf>
    <xf numFmtId="203" fontId="7" fillId="0" borderId="6" xfId="0" applyNumberFormat="1" applyFont="1" applyFill="1" applyBorder="1" applyAlignment="1" applyProtection="1">
      <alignment vertical="center"/>
    </xf>
    <xf numFmtId="203" fontId="20" fillId="0" borderId="6" xfId="0" applyNumberFormat="1" applyFont="1" applyFill="1" applyBorder="1" applyAlignment="1" applyProtection="1">
      <alignment vertical="center"/>
    </xf>
    <xf numFmtId="1" fontId="6" fillId="0" borderId="11" xfId="12" quotePrefix="1" applyNumberFormat="1" applyFont="1" applyFill="1" applyBorder="1" applyAlignment="1" applyProtection="1">
      <alignment vertical="center"/>
    </xf>
    <xf numFmtId="1" fontId="7" fillId="0" borderId="0" xfId="12" applyNumberFormat="1" applyFont="1" applyFill="1" applyBorder="1" applyAlignment="1" applyProtection="1">
      <alignment vertical="center"/>
    </xf>
    <xf numFmtId="1" fontId="7" fillId="0" borderId="12" xfId="12" applyNumberFormat="1" applyFont="1" applyFill="1" applyBorder="1" applyAlignment="1" applyProtection="1">
      <alignment vertical="center"/>
    </xf>
    <xf numFmtId="1" fontId="7" fillId="0" borderId="6" xfId="12" applyNumberFormat="1" applyFont="1" applyFill="1" applyBorder="1" applyAlignment="1" applyProtection="1">
      <alignment vertical="center"/>
    </xf>
    <xf numFmtId="199" fontId="6" fillId="0" borderId="10" xfId="0" applyNumberFormat="1" applyFont="1" applyFill="1" applyBorder="1" applyAlignment="1" applyProtection="1">
      <alignment vertical="center"/>
    </xf>
    <xf numFmtId="201" fontId="13" fillId="0" borderId="0" xfId="0" applyNumberFormat="1" applyFont="1" applyFill="1" applyBorder="1" applyAlignment="1" applyProtection="1">
      <alignment vertical="center"/>
    </xf>
    <xf numFmtId="200" fontId="13" fillId="0" borderId="0" xfId="0" applyNumberFormat="1" applyFont="1" applyFill="1" applyBorder="1" applyAlignment="1" applyProtection="1">
      <alignment vertical="center"/>
    </xf>
    <xf numFmtId="203" fontId="6" fillId="0" borderId="15" xfId="0" applyNumberFormat="1" applyFont="1" applyFill="1" applyBorder="1" applyAlignment="1" applyProtection="1">
      <alignment horizontal="right" vertical="center"/>
    </xf>
    <xf numFmtId="203" fontId="6" fillId="0" borderId="27" xfId="0" applyNumberFormat="1" applyFont="1" applyFill="1" applyBorder="1" applyAlignment="1" applyProtection="1">
      <alignment horizontal="right" vertical="center"/>
    </xf>
    <xf numFmtId="1" fontId="6" fillId="0" borderId="9" xfId="10" applyNumberFormat="1" applyFont="1" applyFill="1" applyBorder="1" applyAlignment="1" applyProtection="1">
      <alignment horizontal="left" vertical="center"/>
    </xf>
    <xf numFmtId="1" fontId="7" fillId="0" borderId="20" xfId="10" applyNumberFormat="1" applyFont="1" applyFill="1" applyBorder="1" applyAlignment="1" applyProtection="1">
      <alignment vertical="center"/>
    </xf>
    <xf numFmtId="1" fontId="6" fillId="0" borderId="20" xfId="10" applyNumberFormat="1" applyFont="1" applyFill="1" applyBorder="1" applyAlignment="1" applyProtection="1">
      <alignment horizontal="left" vertical="center"/>
    </xf>
    <xf numFmtId="1" fontId="7" fillId="0" borderId="21" xfId="10" applyNumberFormat="1" applyFont="1" applyFill="1" applyBorder="1" applyAlignment="1" applyProtection="1">
      <alignment vertical="center"/>
    </xf>
    <xf numFmtId="1" fontId="7" fillId="0" borderId="11" xfId="10" applyNumberFormat="1" applyFont="1" applyFill="1" applyBorder="1" applyAlignment="1" applyProtection="1">
      <alignment vertical="center"/>
    </xf>
    <xf numFmtId="1" fontId="7" fillId="0" borderId="12" xfId="10" applyNumberFormat="1" applyFont="1" applyFill="1" applyBorder="1" applyAlignment="1" applyProtection="1">
      <alignment vertical="center"/>
    </xf>
    <xf numFmtId="1" fontId="7" fillId="0" borderId="6" xfId="10" applyNumberFormat="1" applyFont="1" applyFill="1" applyBorder="1" applyAlignment="1" applyProtection="1">
      <alignment vertical="center"/>
    </xf>
    <xf numFmtId="199" fontId="13" fillId="0" borderId="10" xfId="0" applyNumberFormat="1" applyFont="1" applyFill="1" applyBorder="1" applyAlignment="1" applyProtection="1">
      <alignment vertical="center"/>
    </xf>
    <xf numFmtId="200" fontId="13" fillId="0" borderId="10" xfId="0" applyNumberFormat="1" applyFont="1" applyFill="1" applyBorder="1" applyAlignment="1" applyProtection="1">
      <alignment vertical="center"/>
    </xf>
    <xf numFmtId="199" fontId="13" fillId="0" borderId="15" xfId="0" applyNumberFormat="1" applyFont="1" applyFill="1" applyBorder="1" applyAlignment="1" applyProtection="1">
      <alignment vertical="center"/>
    </xf>
    <xf numFmtId="200" fontId="13" fillId="0" borderId="15" xfId="0" applyNumberFormat="1" applyFont="1" applyFill="1" applyBorder="1" applyAlignment="1" applyProtection="1">
      <alignment vertical="center"/>
    </xf>
    <xf numFmtId="1" fontId="6" fillId="0" borderId="9" xfId="12" quotePrefix="1" applyNumberFormat="1" applyFont="1" applyFill="1" applyBorder="1" applyAlignment="1" applyProtection="1">
      <alignment horizontal="left" vertical="center"/>
    </xf>
    <xf numFmtId="1" fontId="7" fillId="0" borderId="22" xfId="12" applyNumberFormat="1" applyFont="1" applyFill="1" applyBorder="1" applyAlignment="1" applyProtection="1">
      <alignment vertical="center"/>
    </xf>
    <xf numFmtId="200" fontId="6" fillId="0" borderId="10" xfId="0" applyNumberFormat="1" applyFont="1" applyFill="1" applyBorder="1" applyAlignment="1" applyProtection="1">
      <alignment vertical="center"/>
    </xf>
    <xf numFmtId="201" fontId="6" fillId="0" borderId="6" xfId="0" applyNumberFormat="1" applyFont="1" applyFill="1" applyBorder="1" applyAlignment="1" applyProtection="1">
      <alignment vertical="center"/>
    </xf>
    <xf numFmtId="201" fontId="7" fillId="0" borderId="6" xfId="0" applyNumberFormat="1" applyFont="1" applyFill="1" applyBorder="1" applyAlignment="1" applyProtection="1">
      <alignment vertical="center"/>
    </xf>
    <xf numFmtId="199" fontId="7" fillId="0" borderId="6" xfId="0" applyNumberFormat="1" applyFont="1" applyFill="1" applyBorder="1" applyAlignment="1" applyProtection="1">
      <alignment vertical="center"/>
    </xf>
    <xf numFmtId="199" fontId="7" fillId="0" borderId="18" xfId="0" applyNumberFormat="1" applyFont="1" applyFill="1" applyBorder="1" applyAlignment="1" applyProtection="1">
      <alignment vertical="center"/>
    </xf>
    <xf numFmtId="199" fontId="7" fillId="0" borderId="29" xfId="0" applyNumberFormat="1" applyFont="1" applyFill="1" applyBorder="1" applyAlignment="1" applyProtection="1">
      <alignment vertical="center"/>
    </xf>
    <xf numFmtId="200" fontId="7" fillId="0" borderId="6" xfId="0" applyNumberFormat="1" applyFont="1" applyFill="1" applyBorder="1" applyAlignment="1" applyProtection="1">
      <alignment vertical="center"/>
    </xf>
    <xf numFmtId="200" fontId="7" fillId="0" borderId="18" xfId="0" applyNumberFormat="1" applyFont="1" applyFill="1" applyBorder="1" applyAlignment="1" applyProtection="1">
      <alignment vertical="center"/>
    </xf>
    <xf numFmtId="200" fontId="7" fillId="0" borderId="29" xfId="0" applyNumberFormat="1" applyFont="1" applyFill="1" applyBorder="1" applyAlignment="1" applyProtection="1">
      <alignment vertical="center"/>
    </xf>
    <xf numFmtId="199" fontId="20" fillId="0" borderId="10" xfId="5" applyNumberFormat="1" applyFont="1" applyFill="1" applyBorder="1" applyAlignment="1">
      <alignment horizontal="right" vertical="center"/>
    </xf>
    <xf numFmtId="201" fontId="20" fillId="0" borderId="10" xfId="5" applyNumberFormat="1" applyFont="1" applyFill="1" applyBorder="1" applyAlignment="1">
      <alignment horizontal="right" vertical="center"/>
    </xf>
    <xf numFmtId="203" fontId="20" fillId="0" borderId="10" xfId="5" applyNumberFormat="1" applyFont="1" applyFill="1" applyBorder="1" applyAlignment="1">
      <alignment horizontal="right" vertical="center"/>
    </xf>
    <xf numFmtId="203" fontId="20" fillId="0" borderId="6" xfId="5" applyNumberFormat="1" applyFont="1" applyFill="1" applyBorder="1" applyAlignment="1">
      <alignment horizontal="right" vertical="center"/>
    </xf>
    <xf numFmtId="201" fontId="20" fillId="0" borderId="27" xfId="5" applyNumberFormat="1" applyFont="1" applyFill="1" applyBorder="1" applyAlignment="1" applyProtection="1">
      <alignment vertical="center"/>
    </xf>
    <xf numFmtId="199" fontId="20" fillId="0" borderId="27" xfId="5" applyNumberFormat="1" applyFont="1" applyFill="1" applyBorder="1" applyAlignment="1" applyProtection="1">
      <alignment vertical="center"/>
    </xf>
    <xf numFmtId="203" fontId="7" fillId="0" borderId="15" xfId="16" applyNumberFormat="1" applyFont="1" applyFill="1" applyBorder="1" applyAlignment="1" applyProtection="1">
      <alignment vertical="center"/>
    </xf>
    <xf numFmtId="203" fontId="7" fillId="0" borderId="10" xfId="16" applyNumberFormat="1" applyFont="1" applyFill="1" applyBorder="1" applyAlignment="1" applyProtection="1">
      <alignment vertical="center"/>
    </xf>
    <xf numFmtId="203" fontId="20" fillId="0" borderId="27" xfId="16" applyNumberFormat="1" applyFont="1" applyFill="1" applyBorder="1" applyAlignment="1" applyProtection="1">
      <alignment vertical="center"/>
    </xf>
    <xf numFmtId="203" fontId="7" fillId="0" borderId="27" xfId="0" quotePrefix="1" applyNumberFormat="1" applyFont="1" applyFill="1" applyBorder="1" applyAlignment="1">
      <alignment horizontal="right" vertical="center"/>
    </xf>
    <xf numFmtId="203" fontId="7" fillId="0" borderId="15" xfId="0" quotePrefix="1" applyNumberFormat="1" applyFont="1" applyFill="1" applyBorder="1" applyAlignment="1">
      <alignment horizontal="right" vertical="center"/>
    </xf>
    <xf numFmtId="203" fontId="7" fillId="0" borderId="10" xfId="0" quotePrefix="1" applyNumberFormat="1" applyFont="1" applyFill="1" applyBorder="1" applyAlignment="1">
      <alignment horizontal="right" vertical="center"/>
    </xf>
    <xf numFmtId="200" fontId="20" fillId="0" borderId="10" xfId="5" applyNumberFormat="1" applyFont="1" applyFill="1" applyBorder="1" applyAlignment="1">
      <alignment horizontal="right" vertical="center"/>
    </xf>
    <xf numFmtId="199" fontId="20" fillId="0" borderId="6" xfId="5" applyNumberFormat="1" applyFont="1" applyFill="1" applyBorder="1" applyAlignment="1">
      <alignment horizontal="right" vertical="center"/>
    </xf>
    <xf numFmtId="201" fontId="6" fillId="0" borderId="14" xfId="4" applyNumberFormat="1" applyFont="1" applyFill="1" applyBorder="1" applyAlignment="1" applyProtection="1">
      <alignment horizontal="right" vertical="center"/>
    </xf>
    <xf numFmtId="201" fontId="6" fillId="0" borderId="15" xfId="4" applyNumberFormat="1" applyFont="1" applyFill="1" applyBorder="1" applyAlignment="1" applyProtection="1">
      <alignment horizontal="right" vertical="center"/>
    </xf>
    <xf numFmtId="201" fontId="7" fillId="0" borderId="15" xfId="4" applyNumberFormat="1" applyFont="1" applyFill="1" applyBorder="1" applyAlignment="1" applyProtection="1">
      <alignment horizontal="right" vertical="center"/>
    </xf>
    <xf numFmtId="200" fontId="7" fillId="0" borderId="15" xfId="4" applyNumberFormat="1" applyFont="1" applyFill="1" applyBorder="1" applyAlignment="1" applyProtection="1">
      <alignment horizontal="right" vertical="center"/>
    </xf>
    <xf numFmtId="199" fontId="6" fillId="0" borderId="15" xfId="4" applyNumberFormat="1" applyFont="1" applyFill="1" applyBorder="1" applyAlignment="1" applyProtection="1">
      <alignment horizontal="right" vertical="center"/>
    </xf>
    <xf numFmtId="200" fontId="6" fillId="0" borderId="15" xfId="4" applyNumberFormat="1" applyFont="1" applyFill="1" applyBorder="1" applyAlignment="1" applyProtection="1">
      <alignment horizontal="right" vertical="center"/>
    </xf>
    <xf numFmtId="201" fontId="7" fillId="0" borderId="18" xfId="0" applyNumberFormat="1" applyFont="1" applyFill="1" applyBorder="1" applyAlignment="1" applyProtection="1">
      <alignment horizontal="right" vertical="center"/>
    </xf>
    <xf numFmtId="203" fontId="6" fillId="0" borderId="10" xfId="0" applyNumberFormat="1" applyFont="1" applyFill="1" applyBorder="1" applyAlignment="1" applyProtection="1">
      <alignment horizontal="right" vertical="center"/>
    </xf>
    <xf numFmtId="203" fontId="7" fillId="0" borderId="10" xfId="0" applyNumberFormat="1" applyFont="1" applyFill="1" applyBorder="1" applyAlignment="1" applyProtection="1">
      <alignment horizontal="right" vertical="center"/>
    </xf>
    <xf numFmtId="203" fontId="7" fillId="0" borderId="15" xfId="0" applyNumberFormat="1" applyFont="1" applyFill="1" applyBorder="1" applyAlignment="1" applyProtection="1">
      <alignment horizontal="right" vertical="center"/>
    </xf>
    <xf numFmtId="203" fontId="6" fillId="0" borderId="6" xfId="0" applyNumberFormat="1" applyFont="1" applyFill="1" applyBorder="1" applyAlignment="1" applyProtection="1">
      <alignment horizontal="right" vertical="center"/>
    </xf>
    <xf numFmtId="203" fontId="7" fillId="0" borderId="6" xfId="0" applyNumberFormat="1" applyFont="1" applyFill="1" applyBorder="1" applyAlignment="1" applyProtection="1">
      <alignment horizontal="right" vertical="center"/>
    </xf>
    <xf numFmtId="203" fontId="7" fillId="0" borderId="27" xfId="0" applyNumberFormat="1" applyFont="1" applyFill="1" applyBorder="1" applyAlignment="1" applyProtection="1">
      <alignment horizontal="right" vertical="center"/>
    </xf>
    <xf numFmtId="1" fontId="7" fillId="0" borderId="20" xfId="6" applyNumberFormat="1" applyFont="1" applyFill="1" applyBorder="1" applyAlignment="1">
      <alignment vertical="center"/>
    </xf>
    <xf numFmtId="1" fontId="7" fillId="0" borderId="21" xfId="6" applyNumberFormat="1" applyFont="1" applyFill="1" applyBorder="1" applyAlignment="1">
      <alignment vertical="center"/>
    </xf>
    <xf numFmtId="1" fontId="6" fillId="0" borderId="22" xfId="6" applyNumberFormat="1" applyFont="1" applyFill="1" applyBorder="1" applyAlignment="1">
      <alignment vertical="center"/>
    </xf>
    <xf numFmtId="1" fontId="6" fillId="0" borderId="0" xfId="6" applyNumberFormat="1" applyFont="1" applyFill="1" applyAlignment="1">
      <alignment vertical="center"/>
    </xf>
    <xf numFmtId="1" fontId="6" fillId="0" borderId="11" xfId="6" applyNumberFormat="1" applyFont="1" applyFill="1" applyBorder="1" applyAlignment="1">
      <alignment vertical="center"/>
    </xf>
    <xf numFmtId="1" fontId="7" fillId="0" borderId="12" xfId="6" applyNumberFormat="1" applyFont="1" applyFill="1" applyBorder="1" applyAlignment="1">
      <alignment vertical="center"/>
    </xf>
    <xf numFmtId="1" fontId="6" fillId="0" borderId="12" xfId="6" applyNumberFormat="1" applyFont="1" applyFill="1" applyBorder="1" applyAlignment="1">
      <alignment vertical="center"/>
    </xf>
    <xf numFmtId="1" fontId="0" fillId="0" borderId="0" xfId="0" applyNumberFormat="1" applyFill="1" applyAlignment="1">
      <alignment vertical="center"/>
    </xf>
    <xf numFmtId="1" fontId="7" fillId="0" borderId="6" xfId="4" applyNumberFormat="1" applyFont="1" applyFill="1" applyBorder="1" applyAlignment="1">
      <alignment vertical="center"/>
    </xf>
    <xf numFmtId="201" fontId="6" fillId="0" borderId="15" xfId="0" applyNumberFormat="1" applyFont="1" applyFill="1" applyBorder="1" applyAlignment="1" applyProtection="1">
      <alignment vertical="center"/>
    </xf>
    <xf numFmtId="201" fontId="7" fillId="0" borderId="15" xfId="0" applyNumberFormat="1" applyFont="1" applyFill="1" applyBorder="1" applyAlignment="1" applyProtection="1">
      <alignment vertical="center"/>
    </xf>
    <xf numFmtId="199" fontId="7" fillId="0" borderId="15" xfId="0" applyNumberFormat="1" applyFont="1" applyFill="1" applyBorder="1" applyAlignment="1" applyProtection="1">
      <alignment vertical="center"/>
    </xf>
    <xf numFmtId="199" fontId="6" fillId="0" borderId="15" xfId="0" applyNumberFormat="1" applyFont="1" applyFill="1" applyBorder="1" applyAlignment="1" applyProtection="1">
      <alignment vertical="center"/>
    </xf>
    <xf numFmtId="199" fontId="6" fillId="0" borderId="6" xfId="0" applyNumberFormat="1" applyFont="1" applyFill="1" applyBorder="1" applyAlignment="1" applyProtection="1">
      <alignment vertical="center"/>
    </xf>
    <xf numFmtId="0" fontId="3" fillId="0" borderId="11" xfId="12" applyFont="1" applyFill="1" applyBorder="1" applyAlignment="1">
      <alignment vertical="center"/>
    </xf>
    <xf numFmtId="172" fontId="6" fillId="0" borderId="13" xfId="12" applyNumberFormat="1" applyFont="1" applyFill="1" applyBorder="1" applyAlignment="1" applyProtection="1">
      <alignment vertical="center"/>
    </xf>
    <xf numFmtId="0" fontId="12" fillId="0" borderId="6" xfId="5" applyFont="1" applyFill="1" applyBorder="1" applyAlignment="1" applyProtection="1">
      <alignment vertical="center"/>
    </xf>
    <xf numFmtId="0" fontId="3" fillId="0" borderId="0" xfId="10" applyNumberFormat="1" applyFont="1" applyFill="1" applyAlignment="1">
      <alignment vertical="center"/>
    </xf>
    <xf numFmtId="204" fontId="7" fillId="0" borderId="10" xfId="5" applyNumberFormat="1" applyFont="1" applyBorder="1" applyAlignment="1" applyProtection="1">
      <alignment vertical="center"/>
    </xf>
    <xf numFmtId="1" fontId="20" fillId="0" borderId="10" xfId="5" applyNumberFormat="1" applyFont="1" applyFill="1" applyBorder="1" applyAlignment="1">
      <alignment vertical="center"/>
    </xf>
    <xf numFmtId="0" fontId="7" fillId="0" borderId="0" xfId="5" applyFont="1" applyBorder="1" applyAlignment="1">
      <alignment vertical="center"/>
    </xf>
    <xf numFmtId="174" fontId="7" fillId="0" borderId="0" xfId="0" applyNumberFormat="1" applyFont="1" applyFill="1" applyBorder="1" applyAlignment="1">
      <alignment vertical="center"/>
    </xf>
    <xf numFmtId="202" fontId="3" fillId="0" borderId="0" xfId="14" applyNumberFormat="1" applyFont="1" applyFill="1" applyAlignment="1">
      <alignment vertical="center"/>
    </xf>
    <xf numFmtId="1" fontId="20" fillId="0" borderId="17" xfId="5" applyNumberFormat="1" applyFont="1" applyFill="1" applyBorder="1" applyAlignment="1">
      <alignment vertical="center"/>
    </xf>
    <xf numFmtId="166" fontId="3" fillId="0" borderId="0" xfId="10" applyNumberFormat="1" applyFont="1" applyFill="1" applyAlignment="1">
      <alignment vertical="center"/>
    </xf>
    <xf numFmtId="205" fontId="7" fillId="0" borderId="15" xfId="16" applyNumberFormat="1" applyFont="1" applyFill="1" applyBorder="1" applyAlignment="1" applyProtection="1">
      <alignment vertical="center"/>
    </xf>
    <xf numFmtId="205" fontId="7" fillId="0" borderId="10" xfId="16" applyNumberFormat="1" applyFont="1" applyFill="1" applyBorder="1" applyAlignment="1" applyProtection="1">
      <alignment vertical="center"/>
    </xf>
    <xf numFmtId="205" fontId="20" fillId="0" borderId="27" xfId="16" applyNumberFormat="1" applyFont="1" applyFill="1" applyBorder="1" applyAlignment="1" applyProtection="1">
      <alignment vertical="center"/>
    </xf>
    <xf numFmtId="205" fontId="7" fillId="0" borderId="15" xfId="0" quotePrefix="1" applyNumberFormat="1" applyFont="1" applyFill="1" applyBorder="1" applyAlignment="1">
      <alignment horizontal="right" vertical="center"/>
    </xf>
    <xf numFmtId="205" fontId="7" fillId="0" borderId="10" xfId="0" quotePrefix="1" applyNumberFormat="1" applyFont="1" applyFill="1" applyBorder="1" applyAlignment="1">
      <alignment horizontal="right" vertical="center"/>
    </xf>
    <xf numFmtId="200" fontId="16" fillId="0" borderId="0" xfId="5" applyNumberFormat="1" applyFont="1" applyAlignment="1">
      <alignment horizontal="right" vertical="center"/>
    </xf>
    <xf numFmtId="200" fontId="24" fillId="0" borderId="0" xfId="5" applyNumberFormat="1" applyAlignment="1">
      <alignment horizontal="right" vertical="center"/>
    </xf>
    <xf numFmtId="201" fontId="22" fillId="0" borderId="0" xfId="12" applyNumberFormat="1" applyFont="1" applyFill="1" applyAlignment="1">
      <alignment vertical="center"/>
    </xf>
    <xf numFmtId="184" fontId="3" fillId="0" borderId="0" xfId="10" applyNumberFormat="1" applyFont="1" applyFill="1" applyAlignment="1">
      <alignment horizontal="right" vertical="center"/>
    </xf>
    <xf numFmtId="203" fontId="7" fillId="0" borderId="10" xfId="16" applyNumberFormat="1" applyFont="1" applyFill="1" applyBorder="1" applyAlignment="1" applyProtection="1">
      <alignment horizontal="right" vertical="center"/>
    </xf>
    <xf numFmtId="203" fontId="7" fillId="0" borderId="15" xfId="16" applyNumberFormat="1" applyFont="1" applyFill="1" applyBorder="1" applyAlignment="1" applyProtection="1">
      <alignment horizontal="right" vertical="center"/>
    </xf>
    <xf numFmtId="205" fontId="7" fillId="0" borderId="15" xfId="16" applyNumberFormat="1" applyFont="1" applyFill="1" applyBorder="1" applyAlignment="1" applyProtection="1">
      <alignment horizontal="right" vertical="center"/>
    </xf>
    <xf numFmtId="205" fontId="7" fillId="0" borderId="10" xfId="16" applyNumberFormat="1" applyFont="1" applyFill="1" applyBorder="1" applyAlignment="1" applyProtection="1">
      <alignment horizontal="right" vertical="center"/>
    </xf>
    <xf numFmtId="4" fontId="3" fillId="0" borderId="0" xfId="5" applyNumberFormat="1" applyFont="1" applyAlignment="1">
      <alignment horizontal="right" vertical="center"/>
    </xf>
    <xf numFmtId="0" fontId="3" fillId="0" borderId="0" xfId="5" applyFont="1" applyAlignment="1">
      <alignment horizontal="right" vertical="center"/>
    </xf>
    <xf numFmtId="1" fontId="20" fillId="0" borderId="0" xfId="5" applyNumberFormat="1" applyFont="1" applyFill="1" applyBorder="1" applyAlignment="1">
      <alignment horizontal="left" vertical="center"/>
    </xf>
    <xf numFmtId="1" fontId="20" fillId="0" borderId="16" xfId="5" applyNumberFormat="1" applyFont="1" applyFill="1" applyBorder="1" applyAlignment="1">
      <alignment horizontal="left" vertical="center"/>
    </xf>
    <xf numFmtId="201" fontId="12" fillId="0" borderId="6" xfId="5" applyNumberFormat="1" applyFont="1" applyFill="1" applyBorder="1" applyAlignment="1">
      <alignment horizontal="right" vertical="center"/>
    </xf>
    <xf numFmtId="201" fontId="12" fillId="0" borderId="10" xfId="5" applyNumberFormat="1" applyFont="1" applyFill="1" applyBorder="1" applyAlignment="1">
      <alignment horizontal="right" vertical="center"/>
    </xf>
    <xf numFmtId="201" fontId="12" fillId="0" borderId="15" xfId="5" applyNumberFormat="1" applyFont="1" applyFill="1" applyBorder="1" applyAlignment="1">
      <alignment horizontal="right" vertical="center"/>
    </xf>
    <xf numFmtId="203" fontId="20" fillId="0" borderId="15" xfId="5" applyNumberFormat="1" applyFont="1" applyFill="1" applyBorder="1" applyAlignment="1">
      <alignment horizontal="right" vertical="center"/>
    </xf>
    <xf numFmtId="1" fontId="20" fillId="0" borderId="5" xfId="5" applyNumberFormat="1" applyFont="1" applyFill="1" applyBorder="1" applyAlignment="1">
      <alignment horizontal="left" vertical="center"/>
    </xf>
    <xf numFmtId="201" fontId="20" fillId="0" borderId="6" xfId="5" applyNumberFormat="1" applyFont="1" applyFill="1" applyBorder="1" applyAlignment="1">
      <alignment horizontal="right" vertical="center"/>
    </xf>
    <xf numFmtId="201" fontId="20" fillId="0" borderId="15" xfId="5" applyNumberFormat="1" applyFont="1" applyFill="1" applyBorder="1" applyAlignment="1">
      <alignment horizontal="right" vertical="center"/>
    </xf>
    <xf numFmtId="1" fontId="12" fillId="0" borderId="5" xfId="5" applyNumberFormat="1" applyFont="1" applyFill="1" applyBorder="1" applyAlignment="1">
      <alignment horizontal="left" vertical="center"/>
    </xf>
    <xf numFmtId="1" fontId="16" fillId="0" borderId="0" xfId="5" applyNumberFormat="1" applyFont="1" applyAlignment="1">
      <alignment vertical="center"/>
    </xf>
    <xf numFmtId="0" fontId="12" fillId="0" borderId="10" xfId="5" applyFont="1" applyFill="1" applyBorder="1" applyAlignment="1" applyProtection="1">
      <alignment vertical="center"/>
    </xf>
    <xf numFmtId="172" fontId="6" fillId="0" borderId="24" xfId="3" applyNumberFormat="1" applyFont="1" applyFill="1" applyBorder="1" applyAlignment="1" applyProtection="1">
      <alignment vertical="center"/>
    </xf>
    <xf numFmtId="172" fontId="6" fillId="0" borderId="26" xfId="3" applyNumberFormat="1" applyFont="1" applyFill="1" applyBorder="1" applyAlignment="1" applyProtection="1">
      <alignment vertical="center"/>
    </xf>
    <xf numFmtId="0" fontId="12" fillId="0" borderId="24" xfId="5" applyFont="1" applyFill="1" applyBorder="1" applyAlignment="1" applyProtection="1">
      <alignment vertical="center"/>
    </xf>
    <xf numFmtId="17" fontId="7" fillId="0" borderId="0" xfId="5" applyNumberFormat="1" applyFont="1" applyAlignment="1">
      <alignment vertical="center"/>
    </xf>
    <xf numFmtId="1" fontId="42" fillId="0" borderId="0" xfId="5" applyNumberFormat="1" applyFont="1" applyAlignment="1">
      <alignment vertical="center"/>
    </xf>
    <xf numFmtId="172" fontId="6" fillId="0" borderId="6" xfId="3" applyNumberFormat="1" applyFont="1" applyFill="1" applyBorder="1" applyAlignment="1" applyProtection="1">
      <alignment vertical="center"/>
    </xf>
    <xf numFmtId="172" fontId="6" fillId="0" borderId="10" xfId="3" applyNumberFormat="1" applyFont="1" applyFill="1" applyBorder="1" applyAlignment="1" applyProtection="1">
      <alignment vertical="center"/>
    </xf>
    <xf numFmtId="172" fontId="6" fillId="0" borderId="15" xfId="3" applyNumberFormat="1" applyFont="1" applyFill="1" applyBorder="1" applyAlignment="1" applyProtection="1">
      <alignment vertical="center"/>
    </xf>
    <xf numFmtId="172" fontId="6" fillId="0" borderId="28" xfId="3" applyNumberFormat="1" applyFont="1" applyFill="1" applyBorder="1" applyAlignment="1" applyProtection="1">
      <alignment vertical="center"/>
    </xf>
    <xf numFmtId="172" fontId="6" fillId="0" borderId="14" xfId="3" applyNumberFormat="1" applyFont="1" applyFill="1" applyBorder="1" applyAlignment="1" applyProtection="1">
      <alignment vertical="center"/>
    </xf>
    <xf numFmtId="172" fontId="6" fillId="0" borderId="11" xfId="3" applyNumberFormat="1" applyFont="1" applyFill="1" applyBorder="1" applyAlignment="1" applyProtection="1">
      <alignment vertical="center"/>
    </xf>
    <xf numFmtId="0" fontId="12" fillId="0" borderId="0" xfId="5" applyFont="1" applyFill="1" applyBorder="1" applyAlignment="1" applyProtection="1">
      <alignment vertical="center"/>
    </xf>
    <xf numFmtId="172" fontId="6" fillId="0" borderId="0" xfId="3" applyNumberFormat="1" applyFont="1" applyFill="1" applyBorder="1" applyAlignment="1" applyProtection="1">
      <alignment vertical="center"/>
    </xf>
    <xf numFmtId="172" fontId="6" fillId="0" borderId="8" xfId="3" applyNumberFormat="1" applyFont="1" applyFill="1" applyBorder="1" applyAlignment="1" applyProtection="1">
      <alignment vertical="center"/>
    </xf>
    <xf numFmtId="0" fontId="12" fillId="0" borderId="13" xfId="5" applyFont="1" applyFill="1" applyBorder="1" applyAlignment="1" applyProtection="1">
      <alignment vertical="center"/>
    </xf>
    <xf numFmtId="1" fontId="6" fillId="0" borderId="0" xfId="6" applyNumberFormat="1" applyFont="1" applyFill="1" applyBorder="1" applyAlignment="1">
      <alignment vertical="center"/>
    </xf>
    <xf numFmtId="173" fontId="6" fillId="0" borderId="10" xfId="3" applyNumberFormat="1" applyFont="1" applyFill="1" applyBorder="1" applyAlignment="1" applyProtection="1">
      <alignment vertical="center"/>
    </xf>
    <xf numFmtId="0" fontId="12" fillId="0" borderId="21" xfId="5" applyFont="1" applyFill="1" applyBorder="1" applyAlignment="1" applyProtection="1">
      <alignment vertical="center"/>
    </xf>
    <xf numFmtId="0" fontId="6" fillId="0" borderId="0" xfId="3" applyFont="1" applyFill="1" applyBorder="1" applyAlignment="1">
      <alignment horizontal="left" vertical="center"/>
    </xf>
    <xf numFmtId="0" fontId="6" fillId="0" borderId="5" xfId="3" applyFont="1" applyFill="1" applyBorder="1" applyAlignment="1">
      <alignment horizontal="left" vertical="center"/>
    </xf>
    <xf numFmtId="172" fontId="6" fillId="0" borderId="7" xfId="3" applyNumberFormat="1" applyFont="1" applyFill="1" applyBorder="1" applyAlignment="1" applyProtection="1">
      <alignment horizontal="left" vertical="center"/>
    </xf>
    <xf numFmtId="166" fontId="3" fillId="0" borderId="6" xfId="5" applyNumberFormat="1" applyFont="1" applyBorder="1" applyAlignment="1">
      <alignment vertical="center"/>
    </xf>
    <xf numFmtId="166" fontId="3" fillId="0" borderId="0" xfId="5" applyNumberFormat="1" applyFont="1" applyBorder="1" applyAlignment="1">
      <alignment vertical="center"/>
    </xf>
    <xf numFmtId="166" fontId="3" fillId="0" borderId="0" xfId="5" quotePrefix="1" applyNumberFormat="1" applyFont="1" applyBorder="1" applyAlignment="1" applyProtection="1">
      <alignment vertical="center"/>
    </xf>
    <xf numFmtId="0" fontId="3" fillId="0" borderId="0" xfId="5" quotePrefix="1" applyFont="1" applyBorder="1" applyAlignment="1" applyProtection="1">
      <alignment vertical="center"/>
    </xf>
    <xf numFmtId="0" fontId="3" fillId="0" borderId="6" xfId="5" applyFont="1" applyBorder="1" applyAlignment="1">
      <alignment vertical="center"/>
    </xf>
    <xf numFmtId="0" fontId="3" fillId="0" borderId="0" xfId="5" applyFont="1" applyBorder="1" applyAlignment="1">
      <alignment vertical="center"/>
    </xf>
    <xf numFmtId="0" fontId="3" fillId="0" borderId="4" xfId="5" applyFont="1" applyBorder="1" applyAlignment="1">
      <alignment vertical="center"/>
    </xf>
    <xf numFmtId="0" fontId="3" fillId="0" borderId="3" xfId="5" applyFont="1" applyBorder="1" applyAlignment="1">
      <alignment vertical="center"/>
    </xf>
    <xf numFmtId="203" fontId="7" fillId="0" borderId="27" xfId="3" quotePrefix="1" applyNumberFormat="1" applyFont="1" applyFill="1" applyBorder="1" applyAlignment="1">
      <alignment vertical="center"/>
    </xf>
    <xf numFmtId="203" fontId="7" fillId="0" borderId="34" xfId="3" quotePrefix="1" applyNumberFormat="1" applyFont="1" applyFill="1" applyBorder="1" applyAlignment="1">
      <alignment vertical="center"/>
    </xf>
    <xf numFmtId="0" fontId="38" fillId="0" borderId="0" xfId="5" applyFont="1" applyAlignment="1">
      <alignment vertical="center"/>
    </xf>
    <xf numFmtId="167" fontId="38" fillId="0" borderId="0" xfId="5" applyNumberFormat="1" applyFont="1" applyAlignment="1">
      <alignment vertical="center"/>
    </xf>
    <xf numFmtId="203" fontId="6" fillId="0" borderId="27" xfId="3" quotePrefix="1" applyNumberFormat="1" applyFont="1" applyFill="1" applyBorder="1" applyAlignment="1">
      <alignment vertical="center"/>
    </xf>
    <xf numFmtId="203" fontId="6" fillId="0" borderId="34" xfId="3" quotePrefix="1" applyNumberFormat="1" applyFont="1" applyFill="1" applyBorder="1" applyAlignment="1">
      <alignment vertical="center"/>
    </xf>
    <xf numFmtId="1" fontId="12" fillId="0" borderId="10" xfId="5" applyNumberFormat="1" applyFont="1" applyFill="1" applyBorder="1" applyAlignment="1">
      <alignment vertical="center"/>
    </xf>
    <xf numFmtId="202" fontId="7" fillId="0" borderId="27" xfId="3" quotePrefix="1" applyNumberFormat="1" applyFont="1" applyFill="1" applyBorder="1" applyAlignment="1">
      <alignment vertical="center"/>
    </xf>
    <xf numFmtId="202" fontId="7" fillId="0" borderId="34" xfId="3" quotePrefix="1" applyNumberFormat="1" applyFont="1" applyFill="1" applyBorder="1" applyAlignment="1">
      <alignment vertical="center"/>
    </xf>
    <xf numFmtId="172" fontId="6" fillId="0" borderId="6" xfId="12" applyNumberFormat="1" applyFont="1" applyFill="1" applyBorder="1" applyAlignment="1" applyProtection="1">
      <alignment horizontal="right" vertical="center"/>
    </xf>
    <xf numFmtId="9" fontId="7" fillId="0" borderId="0" xfId="20" applyFont="1" applyAlignment="1">
      <alignment vertical="center"/>
    </xf>
    <xf numFmtId="201" fontId="7" fillId="0" borderId="0" xfId="5" applyNumberFormat="1" applyFont="1" applyAlignment="1">
      <alignment vertical="center"/>
    </xf>
    <xf numFmtId="3" fontId="3" fillId="0" borderId="0" xfId="5" applyNumberFormat="1" applyFont="1" applyAlignment="1">
      <alignment vertical="center"/>
    </xf>
    <xf numFmtId="197" fontId="7" fillId="0" borderId="0" xfId="0" quotePrefix="1" applyNumberFormat="1" applyFont="1" applyFill="1" applyBorder="1" applyAlignment="1">
      <alignment vertical="center"/>
    </xf>
    <xf numFmtId="201" fontId="7" fillId="0" borderId="18" xfId="0" applyNumberFormat="1" applyFont="1" applyFill="1" applyBorder="1" applyAlignment="1" applyProtection="1">
      <alignment vertical="center"/>
    </xf>
    <xf numFmtId="201" fontId="7" fillId="0" borderId="17" xfId="0" applyNumberFormat="1" applyFont="1" applyFill="1" applyBorder="1" applyAlignment="1" applyProtection="1">
      <alignment vertical="center"/>
    </xf>
    <xf numFmtId="201" fontId="7" fillId="0" borderId="29" xfId="0" applyNumberFormat="1" applyFont="1" applyFill="1" applyBorder="1" applyAlignment="1" applyProtection="1">
      <alignment vertical="center"/>
    </xf>
    <xf numFmtId="10" fontId="3" fillId="0" borderId="0" xfId="20" applyNumberFormat="1" applyFont="1" applyFill="1" applyAlignment="1">
      <alignment vertical="center"/>
    </xf>
    <xf numFmtId="203" fontId="16" fillId="0" borderId="0" xfId="5" applyNumberFormat="1" applyFont="1" applyAlignment="1">
      <alignment vertical="center"/>
    </xf>
    <xf numFmtId="201" fontId="29" fillId="0" borderId="27" xfId="5" applyNumberFormat="1" applyFont="1" applyFill="1" applyBorder="1" applyAlignment="1" applyProtection="1">
      <alignment vertical="center"/>
    </xf>
    <xf numFmtId="201" fontId="24" fillId="0" borderId="0" xfId="5" applyNumberFormat="1" applyAlignment="1">
      <alignment horizontal="right" vertical="center"/>
    </xf>
    <xf numFmtId="172" fontId="12" fillId="0" borderId="12" xfId="14" applyNumberFormat="1" applyFont="1" applyFill="1" applyBorder="1" applyAlignment="1" applyProtection="1">
      <alignment vertical="center"/>
    </xf>
    <xf numFmtId="172" fontId="10" fillId="0" borderId="0" xfId="0" applyNumberFormat="1" applyFont="1" applyFill="1" applyBorder="1" applyAlignment="1" applyProtection="1">
      <alignment horizontal="right" vertical="center"/>
    </xf>
    <xf numFmtId="172" fontId="10" fillId="0" borderId="0" xfId="0" quotePrefix="1" applyNumberFormat="1" applyFont="1" applyFill="1" applyBorder="1" applyAlignment="1" applyProtection="1">
      <alignment horizontal="left" vertical="center"/>
    </xf>
    <xf numFmtId="171" fontId="10" fillId="0" borderId="0" xfId="0" applyNumberFormat="1" applyFont="1" applyFill="1" applyBorder="1" applyAlignment="1" applyProtection="1">
      <alignment horizontal="right" vertical="center"/>
    </xf>
    <xf numFmtId="175" fontId="10" fillId="0" borderId="0" xfId="0" applyNumberFormat="1" applyFont="1" applyFill="1" applyBorder="1" applyAlignment="1" applyProtection="1">
      <alignment horizontal="right" vertical="center"/>
    </xf>
    <xf numFmtId="0" fontId="0" fillId="0" borderId="12" xfId="0" applyBorder="1" applyAlignment="1">
      <alignment vertical="center" wrapText="1"/>
    </xf>
    <xf numFmtId="0" fontId="6" fillId="0" borderId="22" xfId="0" applyFont="1" applyFill="1" applyBorder="1" applyAlignment="1">
      <alignment vertical="center"/>
    </xf>
    <xf numFmtId="0" fontId="6" fillId="0" borderId="26" xfId="0" applyFont="1" applyFill="1" applyBorder="1" applyAlignment="1">
      <alignment horizontal="center" vertical="center"/>
    </xf>
    <xf numFmtId="0" fontId="6" fillId="0" borderId="12" xfId="0" applyFont="1" applyFill="1" applyBorder="1" applyAlignment="1">
      <alignment horizontal="center" vertical="center"/>
    </xf>
    <xf numFmtId="0" fontId="6" fillId="0" borderId="13" xfId="0" applyFont="1" applyFill="1" applyBorder="1" applyAlignment="1">
      <alignment horizontal="center" vertical="center"/>
    </xf>
    <xf numFmtId="204" fontId="7" fillId="0" borderId="6" xfId="5" applyNumberFormat="1" applyFont="1" applyBorder="1" applyAlignment="1" applyProtection="1">
      <alignment vertical="center"/>
    </xf>
    <xf numFmtId="207" fontId="20" fillId="0" borderId="10" xfId="5" applyNumberFormat="1" applyFont="1" applyFill="1" applyBorder="1" applyAlignment="1">
      <alignment horizontal="right" vertical="center"/>
    </xf>
    <xf numFmtId="203" fontId="20" fillId="0" borderId="27" xfId="17" applyNumberFormat="1" applyFont="1" applyFill="1" applyBorder="1" applyAlignment="1" applyProtection="1">
      <alignment vertical="center"/>
    </xf>
    <xf numFmtId="203" fontId="7" fillId="0" borderId="10" xfId="17" applyNumberFormat="1" applyFont="1" applyFill="1" applyBorder="1" applyAlignment="1" applyProtection="1">
      <alignment vertical="center"/>
    </xf>
    <xf numFmtId="203" fontId="7" fillId="0" borderId="15" xfId="17" applyNumberFormat="1" applyFont="1" applyFill="1" applyBorder="1" applyAlignment="1" applyProtection="1">
      <alignment vertical="center"/>
    </xf>
    <xf numFmtId="172" fontId="7" fillId="0" borderId="0" xfId="15" quotePrefix="1" applyNumberFormat="1" applyFont="1" applyFill="1" applyBorder="1" applyAlignment="1" applyProtection="1">
      <alignment vertical="center"/>
    </xf>
    <xf numFmtId="172" fontId="5" fillId="0" borderId="0" xfId="10" quotePrefix="1" applyNumberFormat="1" applyFont="1" applyFill="1" applyBorder="1" applyAlignment="1" applyProtection="1">
      <alignment vertical="center"/>
    </xf>
    <xf numFmtId="201" fontId="7" fillId="0" borderId="27" xfId="0" applyNumberFormat="1" applyFont="1" applyFill="1" applyBorder="1" applyAlignment="1" applyProtection="1">
      <alignment vertical="center"/>
    </xf>
    <xf numFmtId="201" fontId="3" fillId="0" borderId="0" xfId="10" applyNumberFormat="1" applyFont="1" applyFill="1" applyAlignment="1">
      <alignment vertical="center"/>
    </xf>
    <xf numFmtId="172" fontId="6" fillId="0" borderId="27" xfId="10" applyNumberFormat="1" applyFont="1" applyFill="1" applyBorder="1" applyAlignment="1" applyProtection="1">
      <alignment vertical="center"/>
    </xf>
    <xf numFmtId="172" fontId="6" fillId="0" borderId="15" xfId="10" applyNumberFormat="1" applyFont="1" applyFill="1" applyBorder="1" applyAlignment="1" applyProtection="1">
      <alignment vertical="center"/>
    </xf>
    <xf numFmtId="14" fontId="3" fillId="0" borderId="0" xfId="10" applyNumberFormat="1" applyFont="1" applyFill="1" applyAlignment="1">
      <alignment vertical="center"/>
    </xf>
    <xf numFmtId="201" fontId="16" fillId="0" borderId="0" xfId="5" applyNumberFormat="1" applyFont="1" applyAlignment="1">
      <alignment vertical="center"/>
    </xf>
    <xf numFmtId="204" fontId="7" fillId="0" borderId="17" xfId="5" applyNumberFormat="1" applyFont="1" applyBorder="1" applyAlignment="1" applyProtection="1">
      <alignment vertical="center"/>
    </xf>
    <xf numFmtId="204" fontId="7" fillId="0" borderId="19" xfId="5" applyNumberFormat="1" applyFont="1" applyBorder="1" applyAlignment="1" applyProtection="1">
      <alignment vertical="center"/>
    </xf>
    <xf numFmtId="0" fontId="6" fillId="0" borderId="21" xfId="0" applyFont="1" applyBorder="1" applyAlignment="1">
      <alignment vertical="center" wrapText="1"/>
    </xf>
    <xf numFmtId="0" fontId="6" fillId="0" borderId="14" xfId="0" applyFont="1" applyBorder="1" applyAlignment="1">
      <alignment horizontal="left" vertical="center" wrapText="1"/>
    </xf>
    <xf numFmtId="204" fontId="7" fillId="0" borderId="0" xfId="5" applyNumberFormat="1" applyFont="1" applyBorder="1" applyAlignment="1" applyProtection="1">
      <alignment vertical="center"/>
    </xf>
    <xf numFmtId="0" fontId="7" fillId="0" borderId="30" xfId="0" applyNumberFormat="1" applyFont="1" applyFill="1" applyBorder="1" applyAlignment="1">
      <alignment vertical="center"/>
    </xf>
    <xf numFmtId="0" fontId="7" fillId="0" borderId="17" xfId="0" applyNumberFormat="1" applyFont="1" applyFill="1" applyBorder="1" applyAlignment="1">
      <alignment vertical="center"/>
    </xf>
    <xf numFmtId="207" fontId="7" fillId="0" borderId="10" xfId="16" applyNumberFormat="1" applyFont="1" applyFill="1" applyBorder="1" applyAlignment="1" applyProtection="1">
      <alignment vertical="center"/>
    </xf>
    <xf numFmtId="207" fontId="20" fillId="0" borderId="27" xfId="16" applyNumberFormat="1" applyFont="1" applyFill="1" applyBorder="1" applyAlignment="1" applyProtection="1">
      <alignment vertical="center"/>
    </xf>
    <xf numFmtId="196" fontId="16" fillId="0" borderId="0" xfId="20" applyNumberFormat="1" applyFont="1" applyAlignment="1">
      <alignment vertical="center"/>
    </xf>
    <xf numFmtId="2" fontId="27" fillId="0" borderId="0" xfId="10" applyNumberFormat="1" applyFont="1" applyFill="1" applyAlignment="1">
      <alignment horizontal="center" vertical="center"/>
    </xf>
    <xf numFmtId="0" fontId="6" fillId="0" borderId="11" xfId="0" applyFont="1" applyFill="1" applyBorder="1" applyAlignment="1">
      <alignment vertical="center" wrapText="1"/>
    </xf>
    <xf numFmtId="0" fontId="0" fillId="0" borderId="24" xfId="0" applyBorder="1" applyAlignment="1">
      <alignment vertical="center" wrapText="1"/>
    </xf>
    <xf numFmtId="0" fontId="1" fillId="0" borderId="0" xfId="29"/>
    <xf numFmtId="0" fontId="4" fillId="0" borderId="2" xfId="0" applyFont="1" applyFill="1" applyBorder="1" applyAlignment="1">
      <alignment horizontal="left" vertical="center"/>
    </xf>
    <xf numFmtId="0" fontId="5" fillId="0" borderId="5" xfId="0" applyFont="1" applyBorder="1" applyAlignment="1">
      <alignment horizontal="left" vertical="center"/>
    </xf>
    <xf numFmtId="0" fontId="0" fillId="0" borderId="5" xfId="0" applyFill="1" applyBorder="1" applyAlignment="1">
      <alignment horizontal="left" vertical="center"/>
    </xf>
    <xf numFmtId="0" fontId="7" fillId="0" borderId="5" xfId="0" applyFont="1" applyFill="1" applyBorder="1" applyAlignment="1">
      <alignment horizontal="left" vertical="center"/>
    </xf>
    <xf numFmtId="0" fontId="6" fillId="0" borderId="7" xfId="0" applyFont="1" applyFill="1" applyBorder="1" applyAlignment="1">
      <alignment horizontal="left" vertical="center"/>
    </xf>
    <xf numFmtId="0" fontId="6" fillId="0" borderId="5" xfId="0" applyFont="1" applyFill="1" applyBorder="1" applyAlignment="1">
      <alignment horizontal="left" vertical="center"/>
    </xf>
    <xf numFmtId="0" fontId="6" fillId="0" borderId="23" xfId="0" applyFont="1" applyFill="1" applyBorder="1" applyAlignment="1">
      <alignment horizontal="left" vertical="center"/>
    </xf>
    <xf numFmtId="0" fontId="7" fillId="0" borderId="5" xfId="5" applyFont="1" applyBorder="1" applyAlignment="1">
      <alignment horizontal="left" vertical="center"/>
    </xf>
    <xf numFmtId="0" fontId="7" fillId="0" borderId="16" xfId="5" applyFont="1" applyBorder="1" applyAlignment="1">
      <alignment horizontal="left" vertical="center"/>
    </xf>
    <xf numFmtId="0" fontId="7" fillId="0" borderId="0" xfId="5" applyFont="1" applyBorder="1" applyAlignment="1">
      <alignment horizontal="left" vertical="center"/>
    </xf>
    <xf numFmtId="0" fontId="10" fillId="0" borderId="0" xfId="0" applyFont="1" applyFill="1" applyAlignment="1">
      <alignment horizontal="left" vertical="center"/>
    </xf>
    <xf numFmtId="0" fontId="11" fillId="0" borderId="0" xfId="0" applyFont="1" applyFill="1" applyAlignment="1">
      <alignment horizontal="left" vertical="center"/>
    </xf>
    <xf numFmtId="0" fontId="10" fillId="0" borderId="0" xfId="7" quotePrefix="1" applyFont="1" applyFill="1" applyAlignment="1">
      <alignment horizontal="left" vertical="center"/>
    </xf>
    <xf numFmtId="0" fontId="0" fillId="0" borderId="0" xfId="0" applyFill="1" applyAlignment="1">
      <alignment horizontal="left" vertical="center"/>
    </xf>
    <xf numFmtId="0" fontId="6" fillId="0" borderId="14" xfId="0" applyFont="1" applyBorder="1" applyAlignment="1">
      <alignment vertical="center" wrapText="1"/>
    </xf>
    <xf numFmtId="0" fontId="6" fillId="0" borderId="15" xfId="0" applyFont="1" applyFill="1" applyBorder="1" applyAlignment="1">
      <alignment vertical="center" wrapText="1"/>
    </xf>
    <xf numFmtId="0" fontId="6" fillId="0" borderId="6" xfId="0" applyFont="1" applyBorder="1" applyAlignment="1">
      <alignment vertical="center" wrapText="1"/>
    </xf>
    <xf numFmtId="0" fontId="6" fillId="0" borderId="6" xfId="0" applyFont="1" applyFill="1" applyBorder="1" applyAlignment="1">
      <alignment vertical="center" wrapText="1"/>
    </xf>
    <xf numFmtId="0" fontId="4" fillId="0" borderId="2" xfId="15" quotePrefix="1" applyFont="1" applyFill="1" applyBorder="1" applyAlignment="1">
      <alignment horizontal="left" vertical="center"/>
    </xf>
    <xf numFmtId="0" fontId="4" fillId="0" borderId="5" xfId="15" quotePrefix="1" applyFont="1" applyFill="1" applyBorder="1" applyAlignment="1">
      <alignment horizontal="left" vertical="center"/>
    </xf>
    <xf numFmtId="0" fontId="3" fillId="0" borderId="5" xfId="5" quotePrefix="1" applyFont="1" applyBorder="1" applyAlignment="1" applyProtection="1">
      <alignment horizontal="left" vertical="center"/>
    </xf>
    <xf numFmtId="0" fontId="3" fillId="0" borderId="5" xfId="5" applyFont="1" applyBorder="1" applyAlignment="1" applyProtection="1">
      <alignment horizontal="left" vertical="center"/>
    </xf>
    <xf numFmtId="172" fontId="6" fillId="0" borderId="5" xfId="3" applyNumberFormat="1" applyFont="1" applyFill="1" applyBorder="1" applyAlignment="1" applyProtection="1">
      <alignment horizontal="left" vertical="center"/>
    </xf>
    <xf numFmtId="0" fontId="12" fillId="0" borderId="5" xfId="5" applyFont="1" applyFill="1" applyBorder="1" applyAlignment="1" applyProtection="1">
      <alignment horizontal="left" vertical="center"/>
    </xf>
    <xf numFmtId="0" fontId="12" fillId="0" borderId="23" xfId="5" applyFont="1" applyFill="1" applyBorder="1" applyAlignment="1" applyProtection="1">
      <alignment horizontal="left" vertical="center"/>
    </xf>
    <xf numFmtId="0" fontId="11" fillId="0" borderId="0" xfId="5" applyFont="1" applyAlignment="1">
      <alignment horizontal="left" vertical="center"/>
    </xf>
    <xf numFmtId="0" fontId="11" fillId="0" borderId="0" xfId="7" quotePrefix="1" applyFont="1" applyFill="1" applyAlignment="1">
      <alignment horizontal="left" vertical="center"/>
    </xf>
    <xf numFmtId="0" fontId="10" fillId="0" borderId="0" xfId="5" applyFont="1" applyAlignment="1">
      <alignment horizontal="left" vertical="center"/>
    </xf>
    <xf numFmtId="0" fontId="24" fillId="0" borderId="0" xfId="5" applyAlignment="1">
      <alignment horizontal="left" vertical="center"/>
    </xf>
    <xf numFmtId="0" fontId="16" fillId="0" borderId="0" xfId="5" applyFont="1" applyAlignment="1">
      <alignment horizontal="left" vertical="center"/>
    </xf>
    <xf numFmtId="206" fontId="43" fillId="0" borderId="0" xfId="3" applyNumberFormat="1" applyFont="1" applyFill="1" applyBorder="1" applyAlignment="1">
      <alignment vertical="center"/>
    </xf>
    <xf numFmtId="166" fontId="43" fillId="0" borderId="0" xfId="3" applyNumberFormat="1" applyFont="1" applyFill="1" applyBorder="1" applyAlignment="1">
      <alignment vertical="center"/>
    </xf>
    <xf numFmtId="188" fontId="6" fillId="0" borderId="5" xfId="4" applyNumberFormat="1" applyFont="1" applyFill="1" applyBorder="1" applyAlignment="1" applyProtection="1">
      <alignment horizontal="left" vertical="center"/>
    </xf>
    <xf numFmtId="0" fontId="28" fillId="0" borderId="2" xfId="5" applyFont="1" applyFill="1" applyBorder="1" applyAlignment="1" applyProtection="1">
      <alignment horizontal="left" vertical="center"/>
    </xf>
    <xf numFmtId="0" fontId="2" fillId="0" borderId="5" xfId="5" quotePrefix="1" applyFont="1" applyFill="1" applyBorder="1" applyAlignment="1" applyProtection="1">
      <alignment horizontal="left" vertical="center"/>
    </xf>
    <xf numFmtId="0" fontId="28" fillId="0" borderId="5" xfId="5" applyFont="1" applyBorder="1" applyAlignment="1" applyProtection="1">
      <alignment horizontal="left" vertical="center"/>
    </xf>
    <xf numFmtId="0" fontId="2" fillId="0" borderId="5" xfId="5" applyFont="1" applyBorder="1" applyAlignment="1" applyProtection="1">
      <alignment horizontal="left" vertical="center"/>
    </xf>
    <xf numFmtId="0" fontId="6" fillId="0" borderId="7" xfId="15" applyFont="1" applyFill="1" applyBorder="1" applyAlignment="1">
      <alignment horizontal="left" vertical="center"/>
    </xf>
    <xf numFmtId="0" fontId="29" fillId="0" borderId="5" xfId="5" applyFont="1" applyFill="1" applyBorder="1" applyAlignment="1" applyProtection="1">
      <alignment horizontal="left" vertical="center"/>
    </xf>
    <xf numFmtId="0" fontId="29" fillId="0" borderId="23" xfId="5" applyFont="1" applyFill="1" applyBorder="1" applyAlignment="1" applyProtection="1">
      <alignment horizontal="left" vertical="center"/>
    </xf>
    <xf numFmtId="0" fontId="2" fillId="0" borderId="0" xfId="5" applyFont="1" applyAlignment="1">
      <alignment horizontal="left" vertical="center"/>
    </xf>
    <xf numFmtId="0" fontId="2" fillId="0" borderId="5" xfId="5" applyFont="1" applyFill="1" applyBorder="1" applyAlignment="1" applyProtection="1">
      <alignment horizontal="left" vertical="center"/>
    </xf>
    <xf numFmtId="172" fontId="4" fillId="0" borderId="2" xfId="10" quotePrefix="1" applyNumberFormat="1" applyFont="1" applyFill="1" applyBorder="1" applyAlignment="1" applyProtection="1">
      <alignment horizontal="left" vertical="center"/>
    </xf>
    <xf numFmtId="172" fontId="5" fillId="0" borderId="5" xfId="10" quotePrefix="1" applyNumberFormat="1" applyFont="1" applyFill="1" applyBorder="1" applyAlignment="1" applyProtection="1">
      <alignment horizontal="left" vertical="center"/>
    </xf>
    <xf numFmtId="172" fontId="7" fillId="0" borderId="5" xfId="10" applyNumberFormat="1" applyFont="1" applyFill="1" applyBorder="1" applyAlignment="1" applyProtection="1">
      <alignment horizontal="left" vertical="center"/>
    </xf>
    <xf numFmtId="172" fontId="6" fillId="0" borderId="7" xfId="10" quotePrefix="1" applyNumberFormat="1" applyFont="1" applyFill="1" applyBorder="1" applyAlignment="1" applyProtection="1">
      <alignment horizontal="left" vertical="center"/>
    </xf>
    <xf numFmtId="172" fontId="7" fillId="0" borderId="23" xfId="10" applyNumberFormat="1" applyFont="1" applyFill="1" applyBorder="1" applyAlignment="1" applyProtection="1">
      <alignment horizontal="left" vertical="center"/>
    </xf>
    <xf numFmtId="172" fontId="7" fillId="0" borderId="5" xfId="10" quotePrefix="1" applyNumberFormat="1" applyFont="1" applyFill="1" applyBorder="1" applyAlignment="1" applyProtection="1">
      <alignment horizontal="left" vertical="center"/>
    </xf>
    <xf numFmtId="172" fontId="7" fillId="0" borderId="5" xfId="15" quotePrefix="1" applyNumberFormat="1" applyFont="1" applyFill="1" applyBorder="1" applyAlignment="1" applyProtection="1">
      <alignment horizontal="left" vertical="center"/>
    </xf>
    <xf numFmtId="0" fontId="3" fillId="0" borderId="16" xfId="10" applyFont="1" applyFill="1" applyBorder="1" applyAlignment="1">
      <alignment horizontal="left" vertical="center"/>
    </xf>
    <xf numFmtId="0" fontId="3" fillId="0" borderId="0" xfId="10" applyFont="1" applyFill="1" applyAlignment="1">
      <alignment horizontal="left" vertical="center"/>
    </xf>
    <xf numFmtId="172" fontId="18" fillId="0" borderId="5" xfId="10" quotePrefix="1" applyNumberFormat="1" applyFont="1" applyFill="1" applyBorder="1" applyAlignment="1" applyProtection="1">
      <alignment horizontal="left" vertical="center"/>
    </xf>
    <xf numFmtId="172" fontId="13" fillId="0" borderId="5" xfId="10" quotePrefix="1" applyNumberFormat="1" applyFont="1" applyFill="1" applyBorder="1" applyAlignment="1" applyProtection="1">
      <alignment horizontal="left" vertical="center"/>
    </xf>
    <xf numFmtId="0" fontId="28" fillId="0" borderId="2" xfId="5" quotePrefix="1" applyFont="1" applyBorder="1" applyAlignment="1" applyProtection="1">
      <alignment horizontal="left" vertical="center"/>
    </xf>
    <xf numFmtId="0" fontId="2" fillId="0" borderId="5" xfId="5" quotePrefix="1" applyFont="1" applyBorder="1" applyAlignment="1" applyProtection="1">
      <alignment horizontal="left" vertical="center"/>
    </xf>
    <xf numFmtId="172" fontId="4" fillId="0" borderId="2" xfId="12" quotePrefix="1" applyNumberFormat="1" applyFont="1" applyFill="1" applyBorder="1" applyAlignment="1" applyProtection="1">
      <alignment horizontal="left" vertical="center"/>
    </xf>
    <xf numFmtId="172" fontId="4" fillId="0" borderId="5" xfId="12" quotePrefix="1" applyNumberFormat="1" applyFont="1" applyFill="1" applyBorder="1" applyAlignment="1" applyProtection="1">
      <alignment horizontal="left" vertical="center"/>
    </xf>
    <xf numFmtId="172" fontId="10" fillId="0" borderId="5" xfId="12" applyNumberFormat="1" applyFont="1" applyFill="1" applyBorder="1" applyAlignment="1" applyProtection="1">
      <alignment horizontal="left" vertical="center"/>
    </xf>
    <xf numFmtId="172" fontId="6" fillId="0" borderId="7" xfId="12" quotePrefix="1" applyNumberFormat="1" applyFont="1" applyFill="1" applyBorder="1" applyAlignment="1" applyProtection="1">
      <alignment horizontal="left" vertical="center"/>
    </xf>
    <xf numFmtId="172" fontId="7" fillId="0" borderId="5" xfId="12" applyNumberFormat="1" applyFont="1" applyFill="1" applyBorder="1" applyAlignment="1" applyProtection="1">
      <alignment horizontal="left" vertical="center"/>
    </xf>
    <xf numFmtId="172" fontId="7" fillId="0" borderId="23" xfId="12" applyNumberFormat="1" applyFont="1" applyFill="1" applyBorder="1" applyAlignment="1" applyProtection="1">
      <alignment horizontal="left" vertical="center"/>
    </xf>
    <xf numFmtId="172" fontId="13" fillId="0" borderId="5" xfId="12" quotePrefix="1" applyNumberFormat="1" applyFont="1" applyFill="1" applyBorder="1" applyAlignment="1" applyProtection="1">
      <alignment horizontal="left" vertical="center"/>
    </xf>
    <xf numFmtId="188" fontId="6" fillId="0" borderId="5" xfId="4" applyNumberFormat="1" applyFont="1" applyBorder="1" applyAlignment="1" applyProtection="1">
      <alignment horizontal="left" vertical="center"/>
    </xf>
    <xf numFmtId="188" fontId="7" fillId="0" borderId="5" xfId="6" applyNumberFormat="1" applyFont="1" applyBorder="1" applyAlignment="1" applyProtection="1">
      <alignment horizontal="left" vertical="center"/>
    </xf>
    <xf numFmtId="188" fontId="7" fillId="0" borderId="5" xfId="4" applyNumberFormat="1" applyFont="1" applyFill="1" applyBorder="1" applyAlignment="1" applyProtection="1">
      <alignment horizontal="left" vertical="center"/>
    </xf>
    <xf numFmtId="188" fontId="7" fillId="0" borderId="5" xfId="6" applyNumberFormat="1" applyFont="1" applyFill="1" applyBorder="1" applyAlignment="1" applyProtection="1">
      <alignment horizontal="left" vertical="center"/>
    </xf>
    <xf numFmtId="172" fontId="7" fillId="0" borderId="16" xfId="12" quotePrefix="1" applyNumberFormat="1" applyFont="1" applyFill="1" applyBorder="1" applyAlignment="1" applyProtection="1">
      <alignment horizontal="left" vertical="center"/>
    </xf>
    <xf numFmtId="172" fontId="7" fillId="0" borderId="0" xfId="12" quotePrefix="1" applyNumberFormat="1" applyFont="1" applyFill="1" applyBorder="1" applyAlignment="1" applyProtection="1">
      <alignment horizontal="left" vertical="center"/>
    </xf>
    <xf numFmtId="0" fontId="11" fillId="0" borderId="0" xfId="11" quotePrefix="1" applyFont="1" applyFill="1" applyAlignment="1">
      <alignment horizontal="left" vertical="center"/>
    </xf>
    <xf numFmtId="0" fontId="10" fillId="0" borderId="0" xfId="11" applyFont="1" applyFill="1" applyAlignment="1">
      <alignment horizontal="left" vertical="center"/>
    </xf>
    <xf numFmtId="0" fontId="11" fillId="0" borderId="0" xfId="11" applyFont="1" applyFill="1" applyAlignment="1">
      <alignment horizontal="left" vertical="center"/>
    </xf>
    <xf numFmtId="172" fontId="11" fillId="0" borderId="0" xfId="12" applyNumberFormat="1" applyFont="1" applyFill="1" applyBorder="1" applyAlignment="1" applyProtection="1">
      <alignment horizontal="left" vertical="center"/>
    </xf>
    <xf numFmtId="172" fontId="11" fillId="0" borderId="0" xfId="0" quotePrefix="1" applyNumberFormat="1" applyFont="1" applyFill="1" applyBorder="1" applyAlignment="1" applyProtection="1">
      <alignment horizontal="left" vertical="center"/>
    </xf>
    <xf numFmtId="172" fontId="10" fillId="0" borderId="0" xfId="0" applyNumberFormat="1" applyFont="1" applyFill="1" applyBorder="1" applyAlignment="1" applyProtection="1">
      <alignment horizontal="left" vertical="center"/>
    </xf>
    <xf numFmtId="172" fontId="11" fillId="0" borderId="0" xfId="13" quotePrefix="1" applyNumberFormat="1" applyFont="1" applyFill="1" applyBorder="1" applyAlignment="1" applyProtection="1">
      <alignment horizontal="left" vertical="center"/>
    </xf>
    <xf numFmtId="0" fontId="3" fillId="0" borderId="0" xfId="12" applyFont="1" applyFill="1" applyAlignment="1">
      <alignment horizontal="left" vertical="center"/>
    </xf>
    <xf numFmtId="172" fontId="6" fillId="0" borderId="5" xfId="12" applyNumberFormat="1" applyFont="1" applyFill="1" applyBorder="1" applyAlignment="1" applyProtection="1">
      <alignment horizontal="left" vertical="center"/>
    </xf>
    <xf numFmtId="172" fontId="13" fillId="0" borderId="16" xfId="12" quotePrefix="1" applyNumberFormat="1" applyFont="1" applyFill="1" applyBorder="1" applyAlignment="1" applyProtection="1">
      <alignment horizontal="left" vertical="center"/>
    </xf>
    <xf numFmtId="172" fontId="7" fillId="0" borderId="3" xfId="12" applyNumberFormat="1" applyFont="1" applyFill="1" applyBorder="1" applyAlignment="1" applyProtection="1">
      <alignment horizontal="left" vertical="center"/>
    </xf>
    <xf numFmtId="172" fontId="10" fillId="0" borderId="0" xfId="12" applyNumberFormat="1" applyFont="1" applyFill="1" applyBorder="1" applyAlignment="1" applyProtection="1">
      <alignment horizontal="left" vertical="center"/>
    </xf>
    <xf numFmtId="172" fontId="7" fillId="0" borderId="0" xfId="12" applyNumberFormat="1" applyFont="1" applyFill="1" applyBorder="1" applyAlignment="1" applyProtection="1">
      <alignment horizontal="left" vertical="center"/>
    </xf>
    <xf numFmtId="172" fontId="13" fillId="0" borderId="0" xfId="12" quotePrefix="1" applyNumberFormat="1" applyFont="1" applyFill="1" applyBorder="1" applyAlignment="1" applyProtection="1">
      <alignment horizontal="left" vertical="center"/>
    </xf>
    <xf numFmtId="0" fontId="3" fillId="0" borderId="0" xfId="12" applyAlignment="1">
      <alignment horizontal="left" vertical="center"/>
    </xf>
    <xf numFmtId="172" fontId="17" fillId="0" borderId="0" xfId="12" quotePrefix="1" applyNumberFormat="1" applyFont="1" applyFill="1" applyBorder="1" applyAlignment="1" applyProtection="1">
      <alignment horizontal="left" vertical="center"/>
    </xf>
    <xf numFmtId="172" fontId="10" fillId="0" borderId="0" xfId="12" quotePrefix="1" applyNumberFormat="1" applyFont="1" applyFill="1" applyBorder="1" applyAlignment="1" applyProtection="1">
      <alignment horizontal="left" vertical="center"/>
    </xf>
    <xf numFmtId="172" fontId="7" fillId="0" borderId="5" xfId="12" quotePrefix="1" applyNumberFormat="1" applyFont="1" applyFill="1" applyBorder="1" applyAlignment="1" applyProtection="1">
      <alignment horizontal="left" vertical="center"/>
    </xf>
    <xf numFmtId="0" fontId="3" fillId="0" borderId="0" xfId="12" applyFont="1" applyBorder="1" applyAlignment="1">
      <alignment horizontal="left" vertical="center"/>
    </xf>
    <xf numFmtId="172" fontId="11" fillId="0" borderId="0" xfId="12" quotePrefix="1" applyNumberFormat="1" applyFont="1" applyFill="1" applyBorder="1" applyAlignment="1" applyProtection="1">
      <alignment horizontal="left" vertical="center"/>
    </xf>
    <xf numFmtId="0" fontId="3" fillId="0" borderId="0" xfId="12" applyFont="1" applyFill="1" applyBorder="1" applyAlignment="1">
      <alignment horizontal="left" vertical="center"/>
    </xf>
    <xf numFmtId="188" fontId="4" fillId="0" borderId="2" xfId="6" applyNumberFormat="1" applyFont="1" applyFill="1" applyBorder="1" applyAlignment="1">
      <alignment horizontal="left" vertical="center"/>
    </xf>
    <xf numFmtId="188" fontId="4" fillId="0" borderId="5" xfId="6" applyNumberFormat="1" applyFont="1" applyFill="1" applyBorder="1" applyAlignment="1">
      <alignment horizontal="left" vertical="center"/>
    </xf>
    <xf numFmtId="188" fontId="6" fillId="0" borderId="7" xfId="6" applyNumberFormat="1" applyFont="1" applyFill="1" applyBorder="1" applyAlignment="1" applyProtection="1">
      <alignment horizontal="left" vertical="center"/>
    </xf>
    <xf numFmtId="188" fontId="6" fillId="0" borderId="5" xfId="6" applyNumberFormat="1" applyFont="1" applyFill="1" applyBorder="1" applyAlignment="1" applyProtection="1">
      <alignment horizontal="left" vertical="center"/>
    </xf>
    <xf numFmtId="188" fontId="6" fillId="0" borderId="23" xfId="6" applyNumberFormat="1" applyFont="1" applyFill="1" applyBorder="1" applyAlignment="1">
      <alignment horizontal="left" vertical="center"/>
    </xf>
    <xf numFmtId="188" fontId="6" fillId="0" borderId="5" xfId="6" applyNumberFormat="1" applyFont="1" applyFill="1" applyBorder="1" applyAlignment="1">
      <alignment horizontal="left" vertical="center"/>
    </xf>
    <xf numFmtId="188" fontId="7" fillId="0" borderId="5" xfId="6" quotePrefix="1" applyNumberFormat="1" applyFont="1" applyFill="1" applyBorder="1" applyAlignment="1" applyProtection="1">
      <alignment horizontal="left" vertical="center"/>
    </xf>
    <xf numFmtId="188" fontId="7" fillId="0" borderId="5" xfId="4" quotePrefix="1" applyNumberFormat="1" applyFont="1" applyFill="1" applyBorder="1" applyAlignment="1" applyProtection="1">
      <alignment horizontal="left" vertical="center"/>
    </xf>
    <xf numFmtId="172" fontId="7" fillId="0" borderId="16" xfId="0" quotePrefix="1" applyNumberFormat="1" applyFont="1" applyFill="1" applyBorder="1" applyAlignment="1" applyProtection="1">
      <alignment horizontal="left" vertical="center"/>
    </xf>
    <xf numFmtId="188" fontId="7" fillId="0" borderId="0" xfId="4" applyNumberFormat="1" applyFont="1" applyFill="1" applyAlignment="1">
      <alignment horizontal="left" vertical="center"/>
    </xf>
    <xf numFmtId="172" fontId="10" fillId="0" borderId="0" xfId="13" applyNumberFormat="1" applyFont="1" applyFill="1" applyBorder="1" applyAlignment="1" applyProtection="1">
      <alignment horizontal="left" vertical="center"/>
    </xf>
    <xf numFmtId="188" fontId="27" fillId="0" borderId="0" xfId="4" applyNumberFormat="1" applyFont="1" applyAlignment="1">
      <alignment horizontal="left" vertical="center"/>
    </xf>
    <xf numFmtId="0" fontId="28" fillId="0" borderId="2" xfId="5" applyFont="1" applyBorder="1" applyAlignment="1" applyProtection="1">
      <alignment horizontal="left" vertical="center"/>
    </xf>
    <xf numFmtId="172" fontId="13" fillId="0" borderId="5" xfId="15" quotePrefix="1" applyNumberFormat="1" applyFont="1" applyFill="1" applyBorder="1" applyAlignment="1" applyProtection="1">
      <alignment horizontal="left" vertical="center"/>
    </xf>
    <xf numFmtId="0" fontId="6" fillId="0" borderId="5" xfId="15" applyFont="1" applyFill="1" applyBorder="1" applyAlignment="1">
      <alignment horizontal="left" vertical="center"/>
    </xf>
    <xf numFmtId="0" fontId="6" fillId="0" borderId="23" xfId="15" applyFont="1" applyFill="1" applyBorder="1" applyAlignment="1">
      <alignment horizontal="left" vertical="center"/>
    </xf>
    <xf numFmtId="0" fontId="7" fillId="0" borderId="5" xfId="15" applyFont="1" applyFill="1" applyBorder="1" applyAlignment="1">
      <alignment horizontal="left" vertical="center"/>
    </xf>
    <xf numFmtId="172" fontId="7" fillId="0" borderId="5" xfId="13" quotePrefix="1" applyNumberFormat="1" applyFont="1" applyFill="1" applyBorder="1" applyAlignment="1" applyProtection="1">
      <alignment horizontal="left" vertical="center"/>
    </xf>
    <xf numFmtId="14" fontId="0" fillId="0" borderId="0" xfId="0" applyNumberFormat="1" applyAlignment="1">
      <alignment vertical="center"/>
    </xf>
    <xf numFmtId="172" fontId="7" fillId="0" borderId="7" xfId="13" quotePrefix="1" applyNumberFormat="1" applyFont="1" applyFill="1" applyBorder="1" applyAlignment="1" applyProtection="1">
      <alignment horizontal="left" vertical="center"/>
    </xf>
    <xf numFmtId="172" fontId="7" fillId="0" borderId="16" xfId="13" quotePrefix="1" applyNumberFormat="1" applyFont="1" applyFill="1" applyBorder="1" applyAlignment="1" applyProtection="1">
      <alignment horizontal="left" vertical="center"/>
    </xf>
    <xf numFmtId="172" fontId="7" fillId="0" borderId="0" xfId="13" quotePrefix="1" applyNumberFormat="1" applyFont="1" applyFill="1" applyBorder="1" applyAlignment="1" applyProtection="1">
      <alignment horizontal="left" vertical="center"/>
    </xf>
    <xf numFmtId="0" fontId="3" fillId="0" borderId="0" xfId="13" applyFont="1" applyFill="1" applyAlignment="1">
      <alignment horizontal="left" vertical="center"/>
    </xf>
    <xf numFmtId="172" fontId="7" fillId="0" borderId="5" xfId="13" applyNumberFormat="1" applyFont="1" applyFill="1" applyBorder="1" applyAlignment="1" applyProtection="1">
      <alignment horizontal="left" vertical="center"/>
    </xf>
    <xf numFmtId="172" fontId="4" fillId="0" borderId="2" xfId="14" quotePrefix="1" applyNumberFormat="1" applyFont="1" applyFill="1" applyBorder="1" applyAlignment="1" applyProtection="1">
      <alignment horizontal="left" vertical="center"/>
    </xf>
    <xf numFmtId="172" fontId="7" fillId="0" borderId="5" xfId="14" applyNumberFormat="1" applyFont="1" applyFill="1" applyBorder="1" applyAlignment="1" applyProtection="1">
      <alignment horizontal="left" vertical="center"/>
    </xf>
    <xf numFmtId="172" fontId="10" fillId="0" borderId="5" xfId="14" applyNumberFormat="1" applyFont="1" applyFill="1" applyBorder="1" applyAlignment="1" applyProtection="1">
      <alignment horizontal="left" vertical="center"/>
    </xf>
    <xf numFmtId="172" fontId="6" fillId="0" borderId="7" xfId="14" quotePrefix="1" applyNumberFormat="1" applyFont="1" applyFill="1" applyBorder="1" applyAlignment="1" applyProtection="1">
      <alignment horizontal="left" vertical="center"/>
    </xf>
    <xf numFmtId="172" fontId="6" fillId="0" borderId="5" xfId="14" quotePrefix="1" applyNumberFormat="1" applyFont="1" applyFill="1" applyBorder="1" applyAlignment="1" applyProtection="1">
      <alignment horizontal="left" vertical="center"/>
    </xf>
    <xf numFmtId="0" fontId="13" fillId="0" borderId="7" xfId="14" applyFont="1" applyFill="1" applyBorder="1" applyAlignment="1">
      <alignment horizontal="left" vertical="center"/>
    </xf>
    <xf numFmtId="0" fontId="13" fillId="0" borderId="5" xfId="8" applyFont="1" applyFill="1" applyBorder="1" applyAlignment="1">
      <alignment horizontal="left" vertical="center"/>
    </xf>
    <xf numFmtId="172" fontId="7" fillId="0" borderId="5" xfId="8" quotePrefix="1" applyNumberFormat="1" applyFont="1" applyFill="1" applyBorder="1" applyAlignment="1" applyProtection="1">
      <alignment horizontal="left" vertical="center"/>
    </xf>
    <xf numFmtId="172" fontId="7" fillId="0" borderId="5" xfId="14" quotePrefix="1" applyNumberFormat="1" applyFont="1" applyFill="1" applyBorder="1" applyAlignment="1" applyProtection="1">
      <alignment horizontal="left" vertical="center"/>
    </xf>
    <xf numFmtId="172" fontId="7" fillId="0" borderId="16" xfId="14" quotePrefix="1" applyNumberFormat="1" applyFont="1" applyFill="1" applyBorder="1" applyAlignment="1" applyProtection="1">
      <alignment horizontal="left" vertical="center"/>
    </xf>
    <xf numFmtId="172" fontId="7" fillId="0" borderId="0" xfId="14" quotePrefix="1" applyNumberFormat="1" applyFont="1" applyFill="1" applyBorder="1" applyAlignment="1" applyProtection="1">
      <alignment horizontal="left" vertical="center"/>
    </xf>
    <xf numFmtId="0" fontId="17" fillId="0" borderId="0" xfId="9" quotePrefix="1" applyFont="1" applyFill="1" applyAlignment="1">
      <alignment horizontal="left" vertical="center"/>
    </xf>
    <xf numFmtId="0" fontId="11" fillId="0" borderId="0" xfId="8" quotePrefix="1" applyFont="1" applyFill="1" applyAlignment="1">
      <alignment horizontal="left" vertical="center"/>
    </xf>
    <xf numFmtId="0" fontId="3" fillId="0" borderId="0" xfId="14" applyFont="1" applyFill="1" applyAlignment="1">
      <alignment horizontal="left" vertical="center"/>
    </xf>
    <xf numFmtId="172" fontId="4" fillId="0" borderId="2" xfId="9" quotePrefix="1" applyNumberFormat="1" applyFont="1" applyFill="1" applyBorder="1" applyAlignment="1" applyProtection="1">
      <alignment horizontal="left" vertical="center"/>
    </xf>
    <xf numFmtId="172" fontId="7" fillId="0" borderId="5" xfId="9" applyNumberFormat="1" applyFont="1" applyFill="1" applyBorder="1" applyAlignment="1" applyProtection="1">
      <alignment horizontal="left" vertical="center"/>
    </xf>
    <xf numFmtId="172" fontId="10" fillId="0" borderId="5" xfId="9" applyNumberFormat="1" applyFont="1" applyFill="1" applyBorder="1" applyAlignment="1" applyProtection="1">
      <alignment horizontal="left" vertical="center"/>
    </xf>
    <xf numFmtId="172" fontId="6" fillId="0" borderId="7" xfId="9" quotePrefix="1" applyNumberFormat="1" applyFont="1" applyFill="1" applyBorder="1" applyAlignment="1" applyProtection="1">
      <alignment horizontal="left" vertical="center"/>
    </xf>
    <xf numFmtId="172" fontId="6" fillId="0" borderId="5" xfId="9" quotePrefix="1" applyNumberFormat="1" applyFont="1" applyFill="1" applyBorder="1" applyAlignment="1" applyProtection="1">
      <alignment horizontal="left" vertical="center"/>
    </xf>
    <xf numFmtId="0" fontId="13" fillId="0" borderId="7" xfId="9" applyFont="1" applyFill="1" applyBorder="1" applyAlignment="1">
      <alignment horizontal="left" vertical="center"/>
    </xf>
    <xf numFmtId="172" fontId="7" fillId="0" borderId="5" xfId="9" quotePrefix="1" applyNumberFormat="1" applyFont="1" applyFill="1" applyBorder="1" applyAlignment="1" applyProtection="1">
      <alignment horizontal="left" vertical="center"/>
    </xf>
    <xf numFmtId="172" fontId="7" fillId="0" borderId="16" xfId="9" quotePrefix="1" applyNumberFormat="1" applyFont="1" applyFill="1" applyBorder="1" applyAlignment="1" applyProtection="1">
      <alignment horizontal="left" vertical="center"/>
    </xf>
    <xf numFmtId="172" fontId="7" fillId="0" borderId="0" xfId="9" quotePrefix="1" applyNumberFormat="1" applyFont="1" applyFill="1" applyBorder="1" applyAlignment="1" applyProtection="1">
      <alignment horizontal="left" vertical="center"/>
    </xf>
    <xf numFmtId="0" fontId="3" fillId="0" borderId="0" xfId="9" applyFont="1" applyFill="1" applyAlignment="1">
      <alignment horizontal="left" vertical="center"/>
    </xf>
    <xf numFmtId="0" fontId="4" fillId="0" borderId="2" xfId="8" quotePrefix="1" applyFont="1" applyFill="1" applyBorder="1" applyAlignment="1">
      <alignment horizontal="left" vertical="center"/>
    </xf>
    <xf numFmtId="0" fontId="4" fillId="0" borderId="5" xfId="8" quotePrefix="1" applyFont="1" applyFill="1" applyBorder="1" applyAlignment="1">
      <alignment horizontal="left" vertical="center"/>
    </xf>
    <xf numFmtId="172" fontId="6" fillId="0" borderId="7" xfId="8" quotePrefix="1" applyNumberFormat="1" applyFont="1" applyFill="1" applyBorder="1" applyAlignment="1" applyProtection="1">
      <alignment horizontal="left" vertical="center"/>
    </xf>
    <xf numFmtId="172" fontId="6" fillId="0" borderId="5" xfId="8" applyNumberFormat="1" applyFont="1" applyFill="1" applyBorder="1" applyAlignment="1" applyProtection="1">
      <alignment horizontal="left" vertical="center"/>
    </xf>
    <xf numFmtId="0" fontId="6" fillId="0" borderId="5" xfId="8" applyFont="1" applyBorder="1" applyAlignment="1">
      <alignment horizontal="left" vertical="center"/>
    </xf>
    <xf numFmtId="172" fontId="6" fillId="0" borderId="7" xfId="8" applyNumberFormat="1" applyFont="1" applyFill="1" applyBorder="1" applyAlignment="1" applyProtection="1">
      <alignment horizontal="left" vertical="center"/>
    </xf>
    <xf numFmtId="172" fontId="7" fillId="0" borderId="16" xfId="8" quotePrefix="1" applyNumberFormat="1" applyFont="1" applyFill="1" applyBorder="1" applyAlignment="1" applyProtection="1">
      <alignment horizontal="left" vertical="center"/>
    </xf>
    <xf numFmtId="172" fontId="7" fillId="0" borderId="0" xfId="8" quotePrefix="1" applyNumberFormat="1" applyFont="1" applyFill="1" applyBorder="1" applyAlignment="1" applyProtection="1">
      <alignment horizontal="left" vertical="center"/>
    </xf>
    <xf numFmtId="0" fontId="3" fillId="0" borderId="0" xfId="8" applyAlignment="1">
      <alignment horizontal="left" vertical="center"/>
    </xf>
    <xf numFmtId="0" fontId="3" fillId="0" borderId="0" xfId="8" applyFont="1" applyFill="1" applyAlignment="1">
      <alignment horizontal="left" vertical="center"/>
    </xf>
    <xf numFmtId="0" fontId="45" fillId="0" borderId="2" xfId="29" applyFont="1" applyBorder="1" applyAlignment="1">
      <alignment horizontal="left" vertical="center"/>
    </xf>
    <xf numFmtId="0" fontId="1" fillId="0" borderId="5" xfId="29" applyBorder="1" applyAlignment="1">
      <alignment horizontal="left" vertical="center"/>
    </xf>
    <xf numFmtId="0" fontId="1" fillId="0" borderId="0" xfId="29" applyAlignment="1">
      <alignment horizontal="left" vertical="center"/>
    </xf>
    <xf numFmtId="0" fontId="1" fillId="0" borderId="4" xfId="29" applyBorder="1" applyAlignment="1">
      <alignment vertical="center"/>
    </xf>
    <xf numFmtId="0" fontId="1" fillId="0" borderId="6" xfId="29" applyBorder="1" applyAlignment="1">
      <alignment vertical="center"/>
    </xf>
    <xf numFmtId="0" fontId="7" fillId="0" borderId="28" xfId="29" applyFont="1" applyBorder="1" applyAlignment="1">
      <alignment vertical="center"/>
    </xf>
    <xf numFmtId="0" fontId="7" fillId="0" borderId="27" xfId="29" applyFont="1" applyBorder="1" applyAlignment="1">
      <alignment vertical="center"/>
    </xf>
    <xf numFmtId="0" fontId="7" fillId="0" borderId="29" xfId="29" applyFont="1" applyBorder="1" applyAlignment="1">
      <alignment vertical="center"/>
    </xf>
    <xf numFmtId="2" fontId="27" fillId="0" borderId="0" xfId="10" applyNumberFormat="1" applyFont="1" applyFill="1" applyAlignment="1">
      <alignment horizontal="center" vertical="center"/>
    </xf>
    <xf numFmtId="0" fontId="29" fillId="0" borderId="20" xfId="5" applyFont="1" applyFill="1" applyBorder="1" applyAlignment="1" applyProtection="1">
      <alignment horizontal="center" vertical="center"/>
    </xf>
    <xf numFmtId="0" fontId="29" fillId="0" borderId="12" xfId="5" applyFont="1" applyFill="1" applyBorder="1" applyAlignment="1" applyProtection="1">
      <alignment horizontal="center" vertical="center"/>
    </xf>
    <xf numFmtId="0" fontId="6" fillId="0" borderId="9" xfId="0" applyFont="1" applyFill="1" applyBorder="1" applyAlignment="1">
      <alignment vertical="center" wrapText="1"/>
    </xf>
    <xf numFmtId="0" fontId="0" fillId="0" borderId="20" xfId="0" applyBorder="1" applyAlignment="1">
      <alignment vertical="center" wrapText="1"/>
    </xf>
    <xf numFmtId="0" fontId="0" fillId="0" borderId="8" xfId="0" applyBorder="1" applyAlignment="1">
      <alignment vertical="center" wrapText="1"/>
    </xf>
    <xf numFmtId="0" fontId="6" fillId="0" borderId="11" xfId="0" applyFont="1" applyFill="1" applyBorder="1" applyAlignment="1">
      <alignment vertical="center" wrapText="1"/>
    </xf>
    <xf numFmtId="0" fontId="0" fillId="0" borderId="24" xfId="0" applyBorder="1" applyAlignment="1">
      <alignment vertical="center" wrapText="1"/>
    </xf>
    <xf numFmtId="0" fontId="47" fillId="0" borderId="40" xfId="30" applyFont="1" applyBorder="1" applyAlignment="1">
      <alignment horizontal="left" vertical="center"/>
    </xf>
    <xf numFmtId="0" fontId="47" fillId="0" borderId="41" xfId="30" applyFont="1" applyBorder="1" applyAlignment="1">
      <alignment horizontal="left" vertical="center"/>
    </xf>
    <xf numFmtId="0" fontId="47" fillId="0" borderId="42" xfId="30" applyFont="1" applyBorder="1" applyAlignment="1">
      <alignment horizontal="left" vertical="center"/>
    </xf>
  </cellXfs>
  <cellStyles count="31">
    <cellStyle name="Data" xfId="1"/>
    <cellStyle name="Fixo" xfId="2"/>
    <cellStyle name="Hiperlink" xfId="30" builtinId="8"/>
    <cellStyle name="Normal" xfId="0" builtinId="0"/>
    <cellStyle name="Normal 2" xfId="3"/>
    <cellStyle name="Normal 3" xfId="29"/>
    <cellStyle name="Normal_dívidalíquida_dívidabruta" xfId="4"/>
    <cellStyle name="Normal_IMPRENSA.CARTEIRA" xfId="5"/>
    <cellStyle name="Normal_PRIMA2001" xfId="6"/>
    <cellStyle name="Normal_Q1" xfId="7"/>
    <cellStyle name="Normal_Q2" xfId="8"/>
    <cellStyle name="Normal_Q4" xfId="9"/>
    <cellStyle name="Normal_Q43" xfId="10"/>
    <cellStyle name="Normal_Q44" xfId="11"/>
    <cellStyle name="Normal_Q45" xfId="12"/>
    <cellStyle name="Normal_Q45-a" xfId="13"/>
    <cellStyle name="Normal_Q6" xfId="14"/>
    <cellStyle name="Normal_Q8" xfId="15"/>
    <cellStyle name="Normal_Quadro taxa implícita" xfId="16"/>
    <cellStyle name="Normal_Quadro taxa implícita 2" xfId="17"/>
    <cellStyle name="Percentual" xfId="18"/>
    <cellStyle name="Ponto" xfId="19"/>
    <cellStyle name="Porcentagem" xfId="20" builtinId="5"/>
    <cellStyle name="Porcentagem 2" xfId="21"/>
    <cellStyle name="Separador de milhares 2" xfId="22"/>
    <cellStyle name="Separador de milhares_Q45" xfId="23"/>
    <cellStyle name="Titulo1" xfId="24"/>
    <cellStyle name="Titulo2" xfId="25"/>
    <cellStyle name="Total" xfId="26" builtinId="25" customBuiltin="1"/>
    <cellStyle name="Vírgula" xfId="27" builtinId="3"/>
    <cellStyle name="Vírgula 2" xfId="28"/>
  </cellStyles>
  <dxfs count="94"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/>
        <right style="hair">
          <color indexed="64"/>
        </right>
      </border>
    </dxf>
    <dxf>
      <border>
        <left style="hair">
          <color indexed="64"/>
        </left>
      </border>
    </dxf>
    <dxf>
      <border>
        <left style="hair">
          <color indexed="64"/>
        </left>
        <right/>
      </border>
    </dxf>
    <dxf>
      <border>
        <left style="hair">
          <color indexed="64"/>
        </left>
        <right/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</border>
    </dxf>
    <dxf>
      <border>
        <left style="hair">
          <color indexed="64"/>
        </left>
        <right/>
        <top style="hair">
          <color indexed="64"/>
        </top>
        <bottom/>
      </border>
    </dxf>
    <dxf>
      <border>
        <left style="hair">
          <color indexed="64"/>
        </left>
        <right style="thin">
          <color indexed="64"/>
        </right>
        <top/>
        <bottom style="hair">
          <color indexed="64"/>
        </bottom>
      </border>
    </dxf>
    <dxf>
      <border>
        <left style="hair">
          <color indexed="64"/>
        </left>
        <right style="thin">
          <color indexed="64"/>
        </right>
        <top style="hair">
          <color indexed="64"/>
        </top>
        <bottom/>
      </border>
    </dxf>
    <dxf>
      <border>
        <left style="hair">
          <color indexed="64"/>
        </left>
        <right/>
        <top/>
        <bottom style="hair">
          <color indexed="64"/>
        </bottom>
      </border>
    </dxf>
  </dxfs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styles" Target="styles.xml"/><Relationship Id="rId47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externalLink" Target="externalLinks/externalLink1.xml"/><Relationship Id="rId45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3.xml"/><Relationship Id="rId20" Type="http://schemas.openxmlformats.org/officeDocument/2006/relationships/worksheet" Target="worksheets/sheet20.xml"/><Relationship Id="rId41" Type="http://schemas.openxmlformats.org/officeDocument/2006/relationships/theme" Target="theme/theme1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W2219395\divida\DIVIDA\Indicadores\Quadros%20indicadores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E0-04"/>
      <sheetName val="III.16"/>
      <sheetName val="III.17"/>
      <sheetName val="III.18"/>
      <sheetName val="III.19"/>
      <sheetName val="III.20"/>
      <sheetName val="III.21"/>
      <sheetName val="III.22"/>
      <sheetName val="III.23"/>
      <sheetName val="III.24"/>
      <sheetName val="HIGHLIGH"/>
    </sheetNames>
    <sheetDataSet>
      <sheetData sheetId="0" refreshError="1">
        <row r="4">
          <cell r="A4" t="str">
            <v>Discriminação</v>
          </cell>
          <cell r="C4" t="str">
            <v>Saldos  em R$ bilhões1/</v>
          </cell>
          <cell r="F4" t="str">
            <v>Variações percentuais reais - fev-992/</v>
          </cell>
        </row>
        <row r="6">
          <cell r="C6" t="str">
            <v>dez-98</v>
          </cell>
          <cell r="D6" t="str">
            <v>jan-98</v>
          </cell>
          <cell r="E6" t="str">
            <v>fev-99</v>
          </cell>
          <cell r="F6" t="str">
            <v>Mês</v>
          </cell>
          <cell r="G6" t="str">
            <v>Ano</v>
          </cell>
          <cell r="H6" t="str">
            <v>12 meses</v>
          </cell>
        </row>
        <row r="8">
          <cell r="A8" t="str">
            <v xml:space="preserve"> 4.2. Dívida mobiliária</v>
          </cell>
        </row>
        <row r="9">
          <cell r="A9" t="str">
            <v xml:space="preserve">        fora do BCB</v>
          </cell>
          <cell r="C9">
            <v>351.80024356687386</v>
          </cell>
          <cell r="D9">
            <v>385.20689720711613</v>
          </cell>
          <cell r="E9">
            <v>387.29393986474633</v>
          </cell>
          <cell r="F9">
            <v>0.54179784234444917</v>
          </cell>
          <cell r="G9">
            <v>10.089161945428128</v>
          </cell>
          <cell r="H9">
            <v>29.699875480749039</v>
          </cell>
        </row>
        <row r="11">
          <cell r="A11" t="str">
            <v xml:space="preserve"> 4.3. Títulos públicos estaduais e municipais</v>
          </cell>
        </row>
        <row r="12">
          <cell r="A12" t="str">
            <v xml:space="preserve">        Títulos emitidos</v>
          </cell>
          <cell r="C12">
            <v>24.50396148387005</v>
          </cell>
          <cell r="D12">
            <v>24.365614493067667</v>
          </cell>
          <cell r="E12">
            <v>23.404098000000001</v>
          </cell>
          <cell r="F12">
            <v>-3.9462025197075645</v>
          </cell>
          <cell r="G12">
            <v>-4.4885129475658374</v>
          </cell>
          <cell r="H12">
            <v>-48.22274490286047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>
        <row r="2">
          <cell r="DJ2">
            <v>4540455916813.8369</v>
          </cell>
        </row>
      </sheetData>
    </sheetDataSet>
  </externalBook>
</externalLink>
</file>

<file path=xl/theme/theme1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40"/>
  <sheetViews>
    <sheetView tabSelected="1" zoomScaleNormal="100" workbookViewId="0"/>
  </sheetViews>
  <sheetFormatPr defaultRowHeight="12.75"/>
  <cols>
    <col min="1" max="1" width="12.7109375" style="925" customWidth="1"/>
    <col min="2" max="2" width="77" style="775" customWidth="1"/>
    <col min="3" max="16384" width="9.140625" style="775"/>
  </cols>
  <sheetData>
    <row r="1" spans="1:2" ht="23.25">
      <c r="A1" s="923" t="s">
        <v>655</v>
      </c>
      <c r="B1" s="926"/>
    </row>
    <row r="2" spans="1:2">
      <c r="A2" s="924"/>
      <c r="B2" s="927"/>
    </row>
    <row r="3" spans="1:2" ht="11.1" customHeight="1">
      <c r="A3" s="939" t="s">
        <v>654</v>
      </c>
      <c r="B3" s="928" t="s">
        <v>653</v>
      </c>
    </row>
    <row r="4" spans="1:2" ht="11.1" customHeight="1">
      <c r="A4" s="940" t="s">
        <v>652</v>
      </c>
      <c r="B4" s="929" t="s">
        <v>651</v>
      </c>
    </row>
    <row r="5" spans="1:2" ht="11.1" customHeight="1">
      <c r="A5" s="940" t="s">
        <v>650</v>
      </c>
      <c r="B5" s="929" t="s">
        <v>649</v>
      </c>
    </row>
    <row r="6" spans="1:2" ht="11.1" customHeight="1">
      <c r="A6" s="940" t="s">
        <v>648</v>
      </c>
      <c r="B6" s="929" t="s">
        <v>645</v>
      </c>
    </row>
    <row r="7" spans="1:2" ht="11.1" customHeight="1">
      <c r="A7" s="940" t="s">
        <v>647</v>
      </c>
      <c r="B7" s="929" t="s">
        <v>645</v>
      </c>
    </row>
    <row r="8" spans="1:2" ht="11.1" customHeight="1">
      <c r="A8" s="940" t="s">
        <v>646</v>
      </c>
      <c r="B8" s="929" t="s">
        <v>645</v>
      </c>
    </row>
    <row r="9" spans="1:2" ht="11.1" customHeight="1">
      <c r="A9" s="940" t="s">
        <v>644</v>
      </c>
      <c r="B9" s="929" t="s">
        <v>643</v>
      </c>
    </row>
    <row r="10" spans="1:2" ht="11.1" customHeight="1">
      <c r="A10" s="940" t="s">
        <v>642</v>
      </c>
      <c r="B10" s="929" t="s">
        <v>641</v>
      </c>
    </row>
    <row r="11" spans="1:2" ht="11.1" customHeight="1">
      <c r="A11" s="940" t="s">
        <v>640</v>
      </c>
      <c r="B11" s="929" t="s">
        <v>637</v>
      </c>
    </row>
    <row r="12" spans="1:2" ht="11.1" customHeight="1">
      <c r="A12" s="940" t="s">
        <v>639</v>
      </c>
      <c r="B12" s="929" t="s">
        <v>637</v>
      </c>
    </row>
    <row r="13" spans="1:2" ht="11.1" customHeight="1">
      <c r="A13" s="940" t="s">
        <v>638</v>
      </c>
      <c r="B13" s="929" t="s">
        <v>637</v>
      </c>
    </row>
    <row r="14" spans="1:2" ht="11.1" customHeight="1">
      <c r="A14" s="940" t="s">
        <v>636</v>
      </c>
      <c r="B14" s="929" t="s">
        <v>633</v>
      </c>
    </row>
    <row r="15" spans="1:2" ht="11.1" customHeight="1">
      <c r="A15" s="940" t="s">
        <v>635</v>
      </c>
      <c r="B15" s="929" t="s">
        <v>633</v>
      </c>
    </row>
    <row r="16" spans="1:2" ht="11.1" customHeight="1">
      <c r="A16" s="940" t="s">
        <v>634</v>
      </c>
      <c r="B16" s="929" t="s">
        <v>633</v>
      </c>
    </row>
    <row r="17" spans="1:2" ht="11.1" customHeight="1">
      <c r="A17" s="940" t="s">
        <v>632</v>
      </c>
      <c r="B17" s="929" t="s">
        <v>631</v>
      </c>
    </row>
    <row r="18" spans="1:2" ht="11.1" customHeight="1">
      <c r="A18" s="940" t="s">
        <v>630</v>
      </c>
      <c r="B18" s="929" t="s">
        <v>627</v>
      </c>
    </row>
    <row r="19" spans="1:2" ht="11.1" customHeight="1">
      <c r="A19" s="940" t="s">
        <v>629</v>
      </c>
      <c r="B19" s="929" t="s">
        <v>627</v>
      </c>
    </row>
    <row r="20" spans="1:2" ht="11.1" customHeight="1">
      <c r="A20" s="940" t="s">
        <v>628</v>
      </c>
      <c r="B20" s="929" t="s">
        <v>627</v>
      </c>
    </row>
    <row r="21" spans="1:2" ht="11.1" customHeight="1">
      <c r="A21" s="940" t="s">
        <v>626</v>
      </c>
      <c r="B21" s="929" t="s">
        <v>625</v>
      </c>
    </row>
    <row r="22" spans="1:2" ht="11.1" customHeight="1">
      <c r="A22" s="940" t="s">
        <v>624</v>
      </c>
      <c r="B22" s="929" t="s">
        <v>623</v>
      </c>
    </row>
    <row r="23" spans="1:2" ht="11.1" customHeight="1">
      <c r="A23" s="940" t="s">
        <v>622</v>
      </c>
      <c r="B23" s="929" t="s">
        <v>621</v>
      </c>
    </row>
    <row r="24" spans="1:2" ht="11.1" customHeight="1">
      <c r="A24" s="940" t="s">
        <v>620</v>
      </c>
      <c r="B24" s="929" t="s">
        <v>619</v>
      </c>
    </row>
    <row r="25" spans="1:2" ht="11.1" customHeight="1">
      <c r="A25" s="940" t="s">
        <v>618</v>
      </c>
      <c r="B25" s="929" t="s">
        <v>617</v>
      </c>
    </row>
    <row r="26" spans="1:2" ht="11.1" customHeight="1">
      <c r="A26" s="940" t="s">
        <v>616</v>
      </c>
      <c r="B26" s="929" t="s">
        <v>615</v>
      </c>
    </row>
    <row r="27" spans="1:2" ht="11.1" customHeight="1">
      <c r="A27" s="940" t="s">
        <v>614</v>
      </c>
      <c r="B27" s="929" t="s">
        <v>656</v>
      </c>
    </row>
    <row r="28" spans="1:2" ht="11.1" customHeight="1">
      <c r="A28" s="940" t="s">
        <v>613</v>
      </c>
      <c r="B28" s="929" t="s">
        <v>612</v>
      </c>
    </row>
    <row r="29" spans="1:2" ht="11.1" customHeight="1">
      <c r="A29" s="940" t="s">
        <v>611</v>
      </c>
      <c r="B29" s="929" t="s">
        <v>610</v>
      </c>
    </row>
    <row r="30" spans="1:2" ht="11.1" customHeight="1">
      <c r="A30" s="940" t="s">
        <v>609</v>
      </c>
      <c r="B30" s="929" t="s">
        <v>608</v>
      </c>
    </row>
    <row r="31" spans="1:2" ht="11.1" customHeight="1">
      <c r="A31" s="940" t="s">
        <v>607</v>
      </c>
      <c r="B31" s="929" t="s">
        <v>606</v>
      </c>
    </row>
    <row r="32" spans="1:2" ht="11.1" customHeight="1">
      <c r="A32" s="940" t="s">
        <v>605</v>
      </c>
      <c r="B32" s="929" t="s">
        <v>604</v>
      </c>
    </row>
    <row r="33" spans="1:2" ht="11.1" customHeight="1">
      <c r="A33" s="940" t="s">
        <v>603</v>
      </c>
      <c r="B33" s="929" t="s">
        <v>602</v>
      </c>
    </row>
    <row r="34" spans="1:2" ht="11.1" customHeight="1">
      <c r="A34" s="940" t="s">
        <v>601</v>
      </c>
      <c r="B34" s="929" t="s">
        <v>600</v>
      </c>
    </row>
    <row r="35" spans="1:2" ht="11.1" customHeight="1">
      <c r="A35" s="940" t="s">
        <v>599</v>
      </c>
      <c r="B35" s="929" t="s">
        <v>598</v>
      </c>
    </row>
    <row r="36" spans="1:2" ht="11.1" customHeight="1">
      <c r="A36" s="940" t="s">
        <v>597</v>
      </c>
      <c r="B36" s="929" t="s">
        <v>596</v>
      </c>
    </row>
    <row r="37" spans="1:2" ht="11.1" customHeight="1">
      <c r="A37" s="940" t="s">
        <v>595</v>
      </c>
      <c r="B37" s="929" t="s">
        <v>594</v>
      </c>
    </row>
    <row r="38" spans="1:2" ht="11.1" customHeight="1">
      <c r="A38" s="940" t="s">
        <v>593</v>
      </c>
      <c r="B38" s="929" t="s">
        <v>591</v>
      </c>
    </row>
    <row r="39" spans="1:2" ht="11.1" customHeight="1">
      <c r="A39" s="940" t="s">
        <v>592</v>
      </c>
      <c r="B39" s="929" t="s">
        <v>591</v>
      </c>
    </row>
    <row r="40" spans="1:2" ht="11.1" customHeight="1">
      <c r="A40" s="941" t="s">
        <v>590</v>
      </c>
      <c r="B40" s="930" t="s">
        <v>589</v>
      </c>
    </row>
  </sheetData>
  <hyperlinks>
    <hyperlink ref="A3" location="'Tabela 1'!A1" display="Tabela 1"/>
    <hyperlink ref="A4" location="'Tabela 2'!A1" display="Tabela 2"/>
    <hyperlink ref="A5" location="'Tabela 3'!A1" display="Tabela 3"/>
    <hyperlink ref="A6" location="'Tabela 4'!A1" display="Tabela 4"/>
    <hyperlink ref="A7" location="'Tabela 4-A'!A1" display="Tabela 4-A"/>
    <hyperlink ref="A8" location="'Tabela 4-B'!A1" display="Tabela 4-B"/>
    <hyperlink ref="A9" location="'Tabela 5'!A1" display="Tabela 5"/>
    <hyperlink ref="A10" location="'Tabela 6'!A1" display="Tabela 6"/>
    <hyperlink ref="A11" location="'Tabela 7'!A1" display="Tabela 7"/>
    <hyperlink ref="A12" location="'Tabela 7-A'!A1" display="Tabela 7-A"/>
    <hyperlink ref="A13" location="'Tabela 7-B'!A1" display="Tabela 7-B"/>
    <hyperlink ref="A14" location="'Tabela 8'!A1" display="Tabela 8"/>
    <hyperlink ref="A15" location="'Tabela 8-A'!A1" display="Tabela 8-A"/>
    <hyperlink ref="A16" location="'Tabela 8-B'!A1" display="Tabela 8-B"/>
    <hyperlink ref="A17" location="'Tabela 9'!A1" display="Tabela 9"/>
    <hyperlink ref="A18" location="'Tabela 10'!A1" display="Tabela 10"/>
    <hyperlink ref="A19" location="'Tabela 10-A'!A1" display="Tabela 10-A"/>
    <hyperlink ref="A20" location="'Tabela 10-B'!A1" display="Tabela 10-B"/>
    <hyperlink ref="A21" location="'Tabela 11'!A1" display="Tabela 11"/>
    <hyperlink ref="A22" location="'Tabela 12'!A1" display="Tabela 12"/>
    <hyperlink ref="A23" location="'Tabela 13'!A1" display="Tabela 13"/>
    <hyperlink ref="A24" location="'Tabela 14'!A1" display="Tabela 14"/>
    <hyperlink ref="A25" location="'Tabela 15'!A1" display="Tabela 15"/>
    <hyperlink ref="A26" location="'Tabela 16'!A1" display="Tabela 16"/>
    <hyperlink ref="A27" location="'Tabela 17'!A1" display="Tabela 17"/>
    <hyperlink ref="A28" location="'Tabela 18'!A1" display="Tabela 18"/>
    <hyperlink ref="A29" location="'Tabela 19'!A1" display="Tabela 19"/>
    <hyperlink ref="A30" location="'Tabela 20'!A1" display="Tabela 20"/>
    <hyperlink ref="A31" location="'Tabela 21'!A1" display="Tabela 21"/>
    <hyperlink ref="A32" location="'Tabela 22'!A1" display="Tabela 22"/>
    <hyperlink ref="A33" location="'Tabela 23'!A1" display="Tabela 23"/>
    <hyperlink ref="A34" location="'Tabela 24'!A1" display="Tabela 24"/>
    <hyperlink ref="A35" location="'Tabela 25'!A1" display="Tabela 25"/>
    <hyperlink ref="A36" location="'Tabela 26'!A1" display="Tabela 26"/>
    <hyperlink ref="A37" location="'Tabela 27'!A1" display="Tabela 27"/>
    <hyperlink ref="A38" location="'Tabela 28'!A1" display="Tabela 28"/>
    <hyperlink ref="A39" location="'Tabela 29'!A1" display="Tabela 29"/>
    <hyperlink ref="A40" location="'Tabela 30'!A1" display="Tabela 30"/>
  </hyperlinks>
  <pageMargins left="0.66929133858267698" right="0.66929133858267698" top="0.78740157480314998" bottom="0.78740157480314998" header="0.31496062992126" footer="0.31496062992126"/>
  <pageSetup paperSize="9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2"/>
  <dimension ref="A1:P96"/>
  <sheetViews>
    <sheetView showGridLines="0" zoomScaleNormal="100" workbookViewId="0"/>
  </sheetViews>
  <sheetFormatPr defaultColWidth="11.42578125" defaultRowHeight="12.75"/>
  <cols>
    <col min="1" max="1" width="9.28515625" style="922" customWidth="1"/>
    <col min="2" max="2" width="21.85546875" style="6" customWidth="1"/>
    <col min="3" max="9" width="8.42578125" style="6" customWidth="1"/>
    <col min="10" max="16384" width="11.42578125" style="6"/>
  </cols>
  <sheetData>
    <row r="1" spans="1:16" ht="21" customHeight="1">
      <c r="A1" s="913" t="s">
        <v>550</v>
      </c>
      <c r="B1" s="4"/>
      <c r="C1" s="4"/>
      <c r="D1" s="4"/>
      <c r="E1" s="4"/>
      <c r="F1" s="4"/>
      <c r="G1" s="4"/>
      <c r="H1" s="4"/>
      <c r="I1" s="5"/>
    </row>
    <row r="2" spans="1:16" ht="17.100000000000001" customHeight="1">
      <c r="A2" s="914"/>
      <c r="B2" s="7" t="s">
        <v>29</v>
      </c>
      <c r="C2" s="8"/>
      <c r="D2" s="9"/>
      <c r="E2" s="9"/>
      <c r="F2" s="9"/>
      <c r="G2" s="9"/>
      <c r="H2" s="9"/>
      <c r="I2" s="10"/>
    </row>
    <row r="3" spans="1:16" ht="14.1" customHeight="1">
      <c r="A3" s="914"/>
      <c r="B3" s="7"/>
      <c r="C3" s="8"/>
      <c r="D3" s="9"/>
      <c r="E3" s="9"/>
      <c r="F3" s="9"/>
      <c r="G3" s="9"/>
      <c r="H3" s="9"/>
      <c r="I3" s="10"/>
    </row>
    <row r="4" spans="1:16" ht="12.75" customHeight="1">
      <c r="A4" s="914"/>
      <c r="B4" s="7"/>
      <c r="C4" s="8"/>
      <c r="D4" s="9"/>
      <c r="E4" s="9"/>
      <c r="F4" s="9"/>
      <c r="G4" s="9"/>
      <c r="H4" s="9"/>
      <c r="I4" s="308" t="s">
        <v>124</v>
      </c>
    </row>
    <row r="5" spans="1:16" s="13" customFormat="1" ht="12.75" customHeight="1">
      <c r="A5" s="915" t="s">
        <v>131</v>
      </c>
      <c r="B5" s="11"/>
      <c r="C5" s="285">
        <v>2016</v>
      </c>
      <c r="D5" s="316"/>
      <c r="E5" s="285">
        <v>2017</v>
      </c>
      <c r="F5" s="286"/>
      <c r="G5" s="286">
        <v>2018</v>
      </c>
      <c r="H5" s="286" t="s">
        <v>319</v>
      </c>
      <c r="I5" s="289" t="s">
        <v>319</v>
      </c>
      <c r="P5" s="492"/>
    </row>
    <row r="6" spans="1:16" s="13" customFormat="1" ht="12.75" customHeight="1">
      <c r="A6" s="916"/>
      <c r="B6" s="14"/>
      <c r="C6" s="15"/>
      <c r="D6" s="317"/>
      <c r="E6" s="15"/>
      <c r="F6" s="16"/>
      <c r="G6" s="290"/>
      <c r="H6" s="16"/>
      <c r="I6" s="17"/>
    </row>
    <row r="7" spans="1:16" s="13" customFormat="1" ht="12.75" customHeight="1">
      <c r="A7" s="917"/>
      <c r="B7" s="18"/>
      <c r="C7" s="19" t="s">
        <v>154</v>
      </c>
      <c r="D7" s="19" t="s">
        <v>140</v>
      </c>
      <c r="E7" s="20" t="s">
        <v>154</v>
      </c>
      <c r="F7" s="19" t="s">
        <v>140</v>
      </c>
      <c r="G7" s="19" t="s">
        <v>153</v>
      </c>
      <c r="H7" s="19" t="s">
        <v>154</v>
      </c>
      <c r="I7" s="257" t="s">
        <v>140</v>
      </c>
    </row>
    <row r="8" spans="1:16" s="13" customFormat="1" ht="12.75" customHeight="1">
      <c r="A8" s="916"/>
      <c r="B8" s="21"/>
      <c r="C8" s="22"/>
      <c r="D8" s="22"/>
      <c r="E8" s="22"/>
      <c r="F8" s="22"/>
      <c r="G8" s="22"/>
      <c r="H8" s="22"/>
      <c r="I8" s="352"/>
    </row>
    <row r="9" spans="1:16" s="13" customFormat="1" ht="12.75" customHeight="1">
      <c r="A9" s="918"/>
      <c r="B9" s="23"/>
      <c r="C9" s="19"/>
      <c r="D9" s="19"/>
      <c r="E9" s="19"/>
      <c r="F9" s="19"/>
      <c r="G9" s="19"/>
      <c r="H9" s="19"/>
      <c r="I9" s="257"/>
    </row>
    <row r="10" spans="1:16" ht="12.75" customHeight="1">
      <c r="A10" s="895" t="s">
        <v>126</v>
      </c>
      <c r="B10" s="24"/>
      <c r="C10" s="547">
        <v>80427.502798190719</v>
      </c>
      <c r="D10" s="547">
        <v>105236.79016032131</v>
      </c>
      <c r="E10" s="547">
        <v>30037.945442227123</v>
      </c>
      <c r="F10" s="547">
        <v>65640.524817788872</v>
      </c>
      <c r="G10" s="547">
        <v>6106.7082135695118</v>
      </c>
      <c r="H10" s="547">
        <v>50630.861559438839</v>
      </c>
      <c r="I10" s="548">
        <v>68041.943497180051</v>
      </c>
      <c r="J10" s="25"/>
    </row>
    <row r="11" spans="1:16" ht="12.75" customHeight="1">
      <c r="A11" s="896" t="s">
        <v>248</v>
      </c>
      <c r="B11" s="24"/>
      <c r="C11" s="547">
        <v>75504.183607191779</v>
      </c>
      <c r="D11" s="547">
        <v>93618.687664587051</v>
      </c>
      <c r="E11" s="547">
        <v>25081.98586907045</v>
      </c>
      <c r="F11" s="547">
        <v>49607.596513969467</v>
      </c>
      <c r="G11" s="547">
        <v>229.40466327879199</v>
      </c>
      <c r="H11" s="547">
        <v>45799.342590707362</v>
      </c>
      <c r="I11" s="548">
        <v>54443.87098479869</v>
      </c>
      <c r="J11" s="25"/>
    </row>
    <row r="12" spans="1:16" ht="12.75" customHeight="1">
      <c r="A12" s="896" t="s">
        <v>247</v>
      </c>
      <c r="B12" s="26"/>
      <c r="C12" s="547">
        <v>73527.792892585509</v>
      </c>
      <c r="D12" s="547">
        <v>92396.186017224827</v>
      </c>
      <c r="E12" s="547">
        <v>30213.822028824528</v>
      </c>
      <c r="F12" s="547">
        <v>55471.010412829033</v>
      </c>
      <c r="G12" s="547">
        <v>2011.1538452528478</v>
      </c>
      <c r="H12" s="547">
        <v>52857.989070499338</v>
      </c>
      <c r="I12" s="548">
        <v>55260.782125622762</v>
      </c>
      <c r="J12" s="25"/>
    </row>
    <row r="13" spans="1:16" ht="12.75" customHeight="1">
      <c r="A13" s="896" t="s">
        <v>141</v>
      </c>
      <c r="B13" s="26"/>
      <c r="C13" s="547">
        <v>1976.3907146062738</v>
      </c>
      <c r="D13" s="547">
        <v>1222.5016473622281</v>
      </c>
      <c r="E13" s="547">
        <v>-5131.8361597540779</v>
      </c>
      <c r="F13" s="547">
        <v>-5863.4138988595687</v>
      </c>
      <c r="G13" s="547">
        <v>-1781.7491819740558</v>
      </c>
      <c r="H13" s="547">
        <v>-7058.6464797919734</v>
      </c>
      <c r="I13" s="548">
        <v>-816.9111408240733</v>
      </c>
      <c r="J13" s="25"/>
    </row>
    <row r="14" spans="1:16" ht="12.75" customHeight="1">
      <c r="A14" s="896" t="s">
        <v>142</v>
      </c>
      <c r="B14" s="27"/>
      <c r="C14" s="547">
        <v>4692.9422048003544</v>
      </c>
      <c r="D14" s="547">
        <v>10767.399074193325</v>
      </c>
      <c r="E14" s="547">
        <v>4746.2364814935663</v>
      </c>
      <c r="F14" s="547">
        <v>15121.651154409115</v>
      </c>
      <c r="G14" s="547">
        <v>6230.2902763413958</v>
      </c>
      <c r="H14" s="547">
        <v>3822.0122984846507</v>
      </c>
      <c r="I14" s="548">
        <v>14160.569945530809</v>
      </c>
      <c r="J14" s="25"/>
    </row>
    <row r="15" spans="1:16" ht="12.75" customHeight="1">
      <c r="A15" s="896" t="s">
        <v>143</v>
      </c>
      <c r="B15" s="27"/>
      <c r="C15" s="547">
        <v>3675.6481027684222</v>
      </c>
      <c r="D15" s="547">
        <v>8196.302300332678</v>
      </c>
      <c r="E15" s="547">
        <v>3478.7860940615515</v>
      </c>
      <c r="F15" s="547">
        <v>12291.811572549104</v>
      </c>
      <c r="G15" s="547">
        <v>5626.0675189404128</v>
      </c>
      <c r="H15" s="547">
        <v>2924.0103541704566</v>
      </c>
      <c r="I15" s="548">
        <v>10603.196777024492</v>
      </c>
      <c r="J15" s="25"/>
    </row>
    <row r="16" spans="1:16" ht="12.75" customHeight="1">
      <c r="A16" s="896" t="s">
        <v>144</v>
      </c>
      <c r="B16" s="27"/>
      <c r="C16" s="547">
        <v>1017.294102031932</v>
      </c>
      <c r="D16" s="547">
        <v>2571.0967738606473</v>
      </c>
      <c r="E16" s="547">
        <v>1267.4503874320148</v>
      </c>
      <c r="F16" s="547">
        <v>2829.839581860012</v>
      </c>
      <c r="G16" s="547">
        <v>604.22275740098326</v>
      </c>
      <c r="H16" s="547">
        <v>898.00194431419413</v>
      </c>
      <c r="I16" s="548">
        <v>3557.3731685063185</v>
      </c>
      <c r="J16" s="25"/>
    </row>
    <row r="17" spans="1:10" ht="12.75" customHeight="1">
      <c r="A17" s="896" t="s">
        <v>164</v>
      </c>
      <c r="B17" s="27"/>
      <c r="C17" s="547">
        <v>230.37698619859754</v>
      </c>
      <c r="D17" s="547">
        <v>850.70342154093134</v>
      </c>
      <c r="E17" s="547">
        <v>209.72309166310839</v>
      </c>
      <c r="F17" s="547">
        <v>911.27714941029046</v>
      </c>
      <c r="G17" s="547">
        <v>-352.986726050676</v>
      </c>
      <c r="H17" s="547">
        <v>1009.5066702468215</v>
      </c>
      <c r="I17" s="548">
        <v>-562.49743314944146</v>
      </c>
      <c r="J17" s="25"/>
    </row>
    <row r="18" spans="1:10" ht="12.75" customHeight="1">
      <c r="A18" s="896" t="s">
        <v>68</v>
      </c>
      <c r="B18" s="26"/>
      <c r="C18" s="547">
        <v>140.86767646605324</v>
      </c>
      <c r="D18" s="547">
        <v>18.018397266067627</v>
      </c>
      <c r="E18" s="547">
        <v>78.445133754514316</v>
      </c>
      <c r="F18" s="547">
        <v>37.126010616753959</v>
      </c>
      <c r="G18" s="547">
        <v>-618.75595857542623</v>
      </c>
      <c r="H18" s="547">
        <v>-73.414602881080285</v>
      </c>
      <c r="I18" s="548">
        <v>-1963.2858724942237</v>
      </c>
      <c r="J18" s="25"/>
    </row>
    <row r="19" spans="1:10" ht="12.75" customHeight="1">
      <c r="A19" s="896" t="s">
        <v>145</v>
      </c>
      <c r="B19" s="27"/>
      <c r="C19" s="547">
        <v>67.76453593254746</v>
      </c>
      <c r="D19" s="547">
        <v>885.36958977486256</v>
      </c>
      <c r="E19" s="547">
        <v>135.78961265667584</v>
      </c>
      <c r="F19" s="547">
        <v>843.75906767432082</v>
      </c>
      <c r="G19" s="547">
        <v>291.60609401357846</v>
      </c>
      <c r="H19" s="547">
        <v>1070.9404901986379</v>
      </c>
      <c r="I19" s="548">
        <v>1428.9518056704719</v>
      </c>
      <c r="J19" s="25"/>
    </row>
    <row r="20" spans="1:10" ht="12.75" customHeight="1">
      <c r="A20" s="896" t="s">
        <v>146</v>
      </c>
      <c r="B20" s="27"/>
      <c r="C20" s="547">
        <v>21.744773799996846</v>
      </c>
      <c r="D20" s="547">
        <v>-52.684565499998861</v>
      </c>
      <c r="E20" s="547">
        <v>-4.5116547480817548</v>
      </c>
      <c r="F20" s="547">
        <v>30.392071119215693</v>
      </c>
      <c r="G20" s="547">
        <v>-25.836861488828212</v>
      </c>
      <c r="H20" s="547">
        <v>11.980782929263871</v>
      </c>
      <c r="I20" s="548">
        <v>-28.163366325689736</v>
      </c>
      <c r="J20" s="25"/>
    </row>
    <row r="21" spans="1:10" ht="12.75" customHeight="1">
      <c r="A21" s="896"/>
      <c r="B21" s="27"/>
      <c r="C21" s="547"/>
      <c r="D21" s="547"/>
      <c r="E21" s="547"/>
      <c r="F21" s="547"/>
      <c r="G21" s="547"/>
      <c r="H21" s="547"/>
      <c r="I21" s="548"/>
    </row>
    <row r="22" spans="1:10" ht="12.75" customHeight="1">
      <c r="A22" s="895" t="s">
        <v>127</v>
      </c>
      <c r="B22" s="24"/>
      <c r="C22" s="547">
        <v>41286.678466302903</v>
      </c>
      <c r="D22" s="547">
        <v>34499.429125342787</v>
      </c>
      <c r="E22" s="547">
        <v>29128.764820711047</v>
      </c>
      <c r="F22" s="547">
        <v>33319.068513123486</v>
      </c>
      <c r="G22" s="547">
        <v>13904.811921317727</v>
      </c>
      <c r="H22" s="547">
        <v>35028.9322142522</v>
      </c>
      <c r="I22" s="548">
        <v>26908.969386833407</v>
      </c>
      <c r="J22" s="25"/>
    </row>
    <row r="23" spans="1:10" ht="12.75" customHeight="1">
      <c r="A23" s="896" t="s">
        <v>248</v>
      </c>
      <c r="B23" s="24"/>
      <c r="C23" s="547">
        <v>35627.77910597279</v>
      </c>
      <c r="D23" s="547">
        <v>29370.213240907877</v>
      </c>
      <c r="E23" s="547">
        <v>24715.540000357098</v>
      </c>
      <c r="F23" s="547">
        <v>27439.426479455484</v>
      </c>
      <c r="G23" s="547">
        <v>10426.473765101055</v>
      </c>
      <c r="H23" s="547">
        <v>28726.642797753841</v>
      </c>
      <c r="I23" s="548">
        <v>21689.060082565637</v>
      </c>
      <c r="J23" s="25"/>
    </row>
    <row r="24" spans="1:10" ht="12.75" customHeight="1">
      <c r="A24" s="896" t="s">
        <v>247</v>
      </c>
      <c r="B24" s="26"/>
      <c r="C24" s="547">
        <v>33874.043449359036</v>
      </c>
      <c r="D24" s="547">
        <v>28224.165649793191</v>
      </c>
      <c r="E24" s="547">
        <v>29953.738224801178</v>
      </c>
      <c r="F24" s="547">
        <v>33342.720446745036</v>
      </c>
      <c r="G24" s="547">
        <v>12564.417118035099</v>
      </c>
      <c r="H24" s="547">
        <v>35837.697382085811</v>
      </c>
      <c r="I24" s="548">
        <v>22307.432222299696</v>
      </c>
      <c r="J24" s="25"/>
    </row>
    <row r="25" spans="1:10" ht="12.75" customHeight="1">
      <c r="A25" s="896" t="s">
        <v>141</v>
      </c>
      <c r="B25" s="26"/>
      <c r="C25" s="547">
        <v>1753.735656613751</v>
      </c>
      <c r="D25" s="547">
        <v>1146.0475911146875</v>
      </c>
      <c r="E25" s="547">
        <v>-5238.1982244440787</v>
      </c>
      <c r="F25" s="547">
        <v>-5903.2939672895518</v>
      </c>
      <c r="G25" s="547">
        <v>-2137.943352934044</v>
      </c>
      <c r="H25" s="547">
        <v>-7111.0545843319715</v>
      </c>
      <c r="I25" s="548">
        <v>-618.37213973405994</v>
      </c>
      <c r="J25" s="25"/>
    </row>
    <row r="26" spans="1:10" ht="12.75" customHeight="1">
      <c r="A26" s="896" t="s">
        <v>142</v>
      </c>
      <c r="B26" s="27"/>
      <c r="C26" s="547">
        <v>5114.1892977554699</v>
      </c>
      <c r="D26" s="547">
        <v>4700.8074780292391</v>
      </c>
      <c r="E26" s="547">
        <v>3958.8484264217614</v>
      </c>
      <c r="F26" s="547">
        <v>5435.6059869199607</v>
      </c>
      <c r="G26" s="547">
        <v>3141.5431333314796</v>
      </c>
      <c r="H26" s="547">
        <v>5830.1925439187244</v>
      </c>
      <c r="I26" s="548">
        <v>4779.42604053993</v>
      </c>
      <c r="J26" s="25"/>
    </row>
    <row r="27" spans="1:10" ht="12.75" customHeight="1">
      <c r="A27" s="896" t="s">
        <v>147</v>
      </c>
      <c r="B27" s="27"/>
      <c r="C27" s="547">
        <v>4645.1924999488529</v>
      </c>
      <c r="D27" s="547">
        <v>4199.362339598335</v>
      </c>
      <c r="E27" s="547">
        <v>3606.6624898094428</v>
      </c>
      <c r="F27" s="547">
        <v>4985.7493334862238</v>
      </c>
      <c r="G27" s="547">
        <v>2802.2505504979895</v>
      </c>
      <c r="H27" s="547">
        <v>5354.9779004232487</v>
      </c>
      <c r="I27" s="548">
        <v>4331.2465728448906</v>
      </c>
      <c r="J27" s="25"/>
    </row>
    <row r="28" spans="1:10" ht="12.75" customHeight="1">
      <c r="A28" s="896" t="s">
        <v>144</v>
      </c>
      <c r="B28" s="27"/>
      <c r="C28" s="547">
        <v>468.99679780661728</v>
      </c>
      <c r="D28" s="547">
        <v>501.44513843090414</v>
      </c>
      <c r="E28" s="547">
        <v>352.18593661231836</v>
      </c>
      <c r="F28" s="547">
        <v>449.85665343373671</v>
      </c>
      <c r="G28" s="547">
        <v>339.2925828334902</v>
      </c>
      <c r="H28" s="547">
        <v>475.21464349547534</v>
      </c>
      <c r="I28" s="548">
        <v>448.17946769503942</v>
      </c>
      <c r="J28" s="25"/>
    </row>
    <row r="29" spans="1:10" ht="12.75" customHeight="1">
      <c r="A29" s="896" t="s">
        <v>164</v>
      </c>
      <c r="B29" s="27"/>
      <c r="C29" s="547">
        <v>544.7100625746491</v>
      </c>
      <c r="D29" s="547">
        <v>428.4084064056712</v>
      </c>
      <c r="E29" s="547">
        <v>454.37639393218603</v>
      </c>
      <c r="F29" s="547">
        <v>444.03604674804035</v>
      </c>
      <c r="G29" s="547">
        <v>336.79502288519319</v>
      </c>
      <c r="H29" s="547">
        <v>472.09687257963662</v>
      </c>
      <c r="I29" s="548">
        <v>440.4832637278397</v>
      </c>
      <c r="J29" s="25"/>
    </row>
    <row r="30" spans="1:10" ht="12.75" customHeight="1">
      <c r="A30" s="896" t="s">
        <v>68</v>
      </c>
      <c r="B30" s="26"/>
      <c r="C30" s="547">
        <v>61.790754998592632</v>
      </c>
      <c r="D30" s="547">
        <v>-46.827792329100625</v>
      </c>
      <c r="E30" s="547">
        <v>-5.7615884809969371</v>
      </c>
      <c r="F30" s="547">
        <v>14.22654020195753</v>
      </c>
      <c r="G30" s="547">
        <v>-73.619261229984829</v>
      </c>
      <c r="H30" s="547">
        <v>31.720219908059988</v>
      </c>
      <c r="I30" s="548">
        <v>-13.851544509412506</v>
      </c>
      <c r="J30" s="25"/>
    </row>
    <row r="31" spans="1:10" ht="12.75" customHeight="1">
      <c r="A31" s="896" t="s">
        <v>145</v>
      </c>
      <c r="B31" s="27"/>
      <c r="C31" s="547">
        <v>459.44763566233121</v>
      </c>
      <c r="D31" s="547">
        <v>457.01412672519655</v>
      </c>
      <c r="E31" s="547">
        <v>447.02782775906809</v>
      </c>
      <c r="F31" s="547">
        <v>415.50585494283126</v>
      </c>
      <c r="G31" s="547">
        <v>415.20502969301685</v>
      </c>
      <c r="H31" s="547">
        <v>415.42252051947827</v>
      </c>
      <c r="I31" s="548">
        <v>443.6783947110597</v>
      </c>
      <c r="J31" s="25"/>
    </row>
    <row r="32" spans="1:10" ht="12.75" customHeight="1">
      <c r="A32" s="896" t="s">
        <v>146</v>
      </c>
      <c r="B32" s="27"/>
      <c r="C32" s="547">
        <v>23.471671913725206</v>
      </c>
      <c r="D32" s="547">
        <v>18.222072009575275</v>
      </c>
      <c r="E32" s="547">
        <v>13.110154654114893</v>
      </c>
      <c r="F32" s="547">
        <v>14.303651603251565</v>
      </c>
      <c r="G32" s="547">
        <v>-4.7907455778388615</v>
      </c>
      <c r="H32" s="547">
        <v>24.954132152098371</v>
      </c>
      <c r="I32" s="548">
        <v>10.656413526192525</v>
      </c>
      <c r="J32" s="25"/>
    </row>
    <row r="33" spans="1:10" ht="12.75" customHeight="1">
      <c r="A33" s="896"/>
      <c r="B33" s="27"/>
      <c r="C33" s="547"/>
      <c r="D33" s="547"/>
      <c r="E33" s="547"/>
      <c r="F33" s="547"/>
      <c r="G33" s="547"/>
      <c r="H33" s="547"/>
      <c r="I33" s="548"/>
    </row>
    <row r="34" spans="1:10" ht="12.75" customHeight="1">
      <c r="A34" s="895" t="s">
        <v>128</v>
      </c>
      <c r="B34" s="27"/>
      <c r="C34" s="547">
        <v>39140.824331887816</v>
      </c>
      <c r="D34" s="547">
        <v>70737.36103497872</v>
      </c>
      <c r="E34" s="547">
        <v>909.18062151607546</v>
      </c>
      <c r="F34" s="547">
        <v>32321.456304665422</v>
      </c>
      <c r="G34" s="547">
        <v>-7798.1037077481706</v>
      </c>
      <c r="H34" s="547">
        <v>15601.929345186622</v>
      </c>
      <c r="I34" s="548">
        <v>41132.974110346651</v>
      </c>
      <c r="J34" s="25"/>
    </row>
    <row r="35" spans="1:10" ht="12.75" customHeight="1">
      <c r="A35" s="896" t="s">
        <v>248</v>
      </c>
      <c r="B35" s="24"/>
      <c r="C35" s="547">
        <v>39876.404501218989</v>
      </c>
      <c r="D35" s="547">
        <v>64248.474423679378</v>
      </c>
      <c r="E35" s="547">
        <v>366.44586871334832</v>
      </c>
      <c r="F35" s="547">
        <v>22168.170034514002</v>
      </c>
      <c r="G35" s="547">
        <v>-10197.069101822217</v>
      </c>
      <c r="H35" s="547">
        <v>17072.69979295351</v>
      </c>
      <c r="I35" s="548">
        <v>32754.810902233054</v>
      </c>
      <c r="J35" s="25"/>
    </row>
    <row r="36" spans="1:10" ht="12.75" customHeight="1">
      <c r="A36" s="896" t="s">
        <v>249</v>
      </c>
      <c r="B36" s="27"/>
      <c r="C36" s="547">
        <v>20687.39118993645</v>
      </c>
      <c r="D36" s="547">
        <v>57300.067799051874</v>
      </c>
      <c r="E36" s="547">
        <v>-17285.786130466651</v>
      </c>
      <c r="F36" s="547">
        <v>12444.695391083998</v>
      </c>
      <c r="G36" s="547">
        <v>-23774.076522772222</v>
      </c>
      <c r="H36" s="547">
        <v>-947.81041919649215</v>
      </c>
      <c r="I36" s="548">
        <v>24060.314350353055</v>
      </c>
      <c r="J36" s="25"/>
    </row>
    <row r="37" spans="1:10" ht="12.75" customHeight="1">
      <c r="A37" s="896" t="s">
        <v>141</v>
      </c>
      <c r="B37" s="27"/>
      <c r="C37" s="547">
        <v>222.65505799252867</v>
      </c>
      <c r="D37" s="547">
        <v>76.454056247500375</v>
      </c>
      <c r="E37" s="547">
        <v>106.36206468999937</v>
      </c>
      <c r="F37" s="547">
        <v>39.880068430003348</v>
      </c>
      <c r="G37" s="547">
        <v>356.19417096000029</v>
      </c>
      <c r="H37" s="547">
        <v>52.408104540007002</v>
      </c>
      <c r="I37" s="548">
        <v>-198.53900108999966</v>
      </c>
      <c r="J37" s="25"/>
    </row>
    <row r="38" spans="1:10" s="330" customFormat="1" ht="12.75" customHeight="1">
      <c r="A38" s="896" t="s">
        <v>148</v>
      </c>
      <c r="B38" s="27"/>
      <c r="C38" s="547">
        <v>18966.358253290007</v>
      </c>
      <c r="D38" s="547">
        <v>6871.9525683800002</v>
      </c>
      <c r="E38" s="547">
        <v>17545.869934490001</v>
      </c>
      <c r="F38" s="547">
        <v>9683.5945749999992</v>
      </c>
      <c r="G38" s="547">
        <v>13220.813249990006</v>
      </c>
      <c r="H38" s="547">
        <v>17968.102107609997</v>
      </c>
      <c r="I38" s="548">
        <v>8893.0355529699991</v>
      </c>
      <c r="J38" s="25"/>
    </row>
    <row r="39" spans="1:10" ht="12.75" customHeight="1">
      <c r="A39" s="896" t="s">
        <v>142</v>
      </c>
      <c r="B39" s="27"/>
      <c r="C39" s="547">
        <v>-421.24709295511946</v>
      </c>
      <c r="D39" s="547">
        <v>6066.5915961640849</v>
      </c>
      <c r="E39" s="547">
        <v>787.38805507180484</v>
      </c>
      <c r="F39" s="547">
        <v>9686.0451674891683</v>
      </c>
      <c r="G39" s="547">
        <v>3088.7471430099158</v>
      </c>
      <c r="H39" s="547">
        <v>-2008.1802454340741</v>
      </c>
      <c r="I39" s="548">
        <v>9381.1439049908822</v>
      </c>
      <c r="J39" s="25"/>
    </row>
    <row r="40" spans="1:10" ht="12.75" customHeight="1">
      <c r="A40" s="896" t="s">
        <v>147</v>
      </c>
      <c r="B40" s="27"/>
      <c r="C40" s="547">
        <v>-969.5443971804342</v>
      </c>
      <c r="D40" s="547">
        <v>3996.9399607343416</v>
      </c>
      <c r="E40" s="547">
        <v>-127.8763957478907</v>
      </c>
      <c r="F40" s="547">
        <v>7306.0622390628932</v>
      </c>
      <c r="G40" s="547">
        <v>2823.8169684424229</v>
      </c>
      <c r="H40" s="547">
        <v>-2430.967546252793</v>
      </c>
      <c r="I40" s="548">
        <v>6271.9502041796022</v>
      </c>
      <c r="J40" s="25"/>
    </row>
    <row r="41" spans="1:10" ht="12.75" customHeight="1">
      <c r="A41" s="896" t="s">
        <v>144</v>
      </c>
      <c r="B41" s="27"/>
      <c r="C41" s="547">
        <v>548.29730422531475</v>
      </c>
      <c r="D41" s="547">
        <v>2069.6516354297432</v>
      </c>
      <c r="E41" s="547">
        <v>915.26445081969553</v>
      </c>
      <c r="F41" s="547">
        <v>2379.9829284262755</v>
      </c>
      <c r="G41" s="547">
        <v>264.93017456749305</v>
      </c>
      <c r="H41" s="547">
        <v>422.78730081871879</v>
      </c>
      <c r="I41" s="548">
        <v>3109.1937008112795</v>
      </c>
      <c r="J41" s="25"/>
    </row>
    <row r="42" spans="1:10" ht="12.75" customHeight="1">
      <c r="A42" s="896" t="s">
        <v>164</v>
      </c>
      <c r="B42" s="27"/>
      <c r="C42" s="547">
        <v>-314.33307637605071</v>
      </c>
      <c r="D42" s="547">
        <v>422.29501513525997</v>
      </c>
      <c r="E42" s="547">
        <v>-244.65330226907776</v>
      </c>
      <c r="F42" s="547">
        <v>467.24110266225017</v>
      </c>
      <c r="G42" s="547">
        <v>-689.78174893586925</v>
      </c>
      <c r="H42" s="547">
        <v>537.40979766718522</v>
      </c>
      <c r="I42" s="548">
        <v>-1002.9806968772812</v>
      </c>
      <c r="J42" s="25"/>
    </row>
    <row r="43" spans="1:10" ht="12.75" customHeight="1">
      <c r="A43" s="896" t="s">
        <v>68</v>
      </c>
      <c r="B43" s="27"/>
      <c r="C43" s="547">
        <v>79.076921467461119</v>
      </c>
      <c r="D43" s="547">
        <v>64.846189595168127</v>
      </c>
      <c r="E43" s="547">
        <v>84.206722235511364</v>
      </c>
      <c r="F43" s="547">
        <v>22.899470414796529</v>
      </c>
      <c r="G43" s="547">
        <v>-545.13669734544146</v>
      </c>
      <c r="H43" s="547">
        <v>-105.13482278914023</v>
      </c>
      <c r="I43" s="548">
        <v>-1949.434327984811</v>
      </c>
      <c r="J43" s="25"/>
    </row>
    <row r="44" spans="1:10" ht="12.75" customHeight="1">
      <c r="A44" s="896" t="s">
        <v>145</v>
      </c>
      <c r="B44" s="27"/>
      <c r="C44" s="547">
        <v>-391.68309972978352</v>
      </c>
      <c r="D44" s="547">
        <v>428.35546304966596</v>
      </c>
      <c r="E44" s="547">
        <v>-311.23821510239247</v>
      </c>
      <c r="F44" s="547">
        <v>428.2532127314895</v>
      </c>
      <c r="G44" s="547">
        <v>-123.59893567943843</v>
      </c>
      <c r="H44" s="547">
        <v>655.51796967915993</v>
      </c>
      <c r="I44" s="548">
        <v>985.2734109594121</v>
      </c>
      <c r="J44" s="25"/>
    </row>
    <row r="45" spans="1:10" ht="12.75" customHeight="1">
      <c r="A45" s="896" t="s">
        <v>146</v>
      </c>
      <c r="B45" s="28"/>
      <c r="C45" s="547">
        <v>-1.7268981137283492</v>
      </c>
      <c r="D45" s="547">
        <v>-70.906637509574097</v>
      </c>
      <c r="E45" s="547">
        <v>-17.62180940219665</v>
      </c>
      <c r="F45" s="547">
        <v>16.08841951596413</v>
      </c>
      <c r="G45" s="547">
        <v>-21.046115910989357</v>
      </c>
      <c r="H45" s="547">
        <v>-12.973349222834507</v>
      </c>
      <c r="I45" s="548">
        <v>-38.819779851882259</v>
      </c>
      <c r="J45" s="25"/>
    </row>
    <row r="46" spans="1:10" ht="12.75" customHeight="1">
      <c r="A46" s="919"/>
      <c r="B46" s="29"/>
      <c r="C46" s="30"/>
      <c r="D46" s="30"/>
      <c r="E46" s="30"/>
      <c r="F46" s="30"/>
      <c r="G46" s="30"/>
      <c r="H46" s="30"/>
      <c r="I46" s="31"/>
    </row>
    <row r="47" spans="1:10" ht="12" customHeight="1">
      <c r="A47" s="920"/>
      <c r="B47" s="32"/>
      <c r="C47" s="33"/>
      <c r="D47" s="33"/>
      <c r="E47" s="33"/>
      <c r="F47" s="33"/>
      <c r="G47" s="33"/>
      <c r="H47" s="33"/>
      <c r="I47" s="33"/>
    </row>
    <row r="48" spans="1:10" ht="9.9499999999999993" customHeight="1">
      <c r="A48" s="901" t="s">
        <v>149</v>
      </c>
      <c r="B48" s="34"/>
      <c r="C48" s="33"/>
      <c r="D48" s="33"/>
      <c r="E48" s="33"/>
      <c r="F48" s="33"/>
      <c r="G48" s="33"/>
      <c r="H48" s="33"/>
      <c r="I48" s="33"/>
    </row>
    <row r="49" spans="1:9" ht="9.9499999999999993" customHeight="1">
      <c r="A49" s="901" t="s">
        <v>302</v>
      </c>
      <c r="B49" s="34"/>
      <c r="C49" s="33"/>
      <c r="D49" s="33"/>
      <c r="E49" s="33"/>
      <c r="F49" s="33"/>
      <c r="G49" s="33"/>
      <c r="H49" s="33"/>
      <c r="I49" s="33"/>
    </row>
    <row r="50" spans="1:9" ht="9.9499999999999993" customHeight="1">
      <c r="A50" s="788" t="s">
        <v>130</v>
      </c>
      <c r="B50" s="34"/>
      <c r="C50" s="33"/>
      <c r="D50" s="33"/>
      <c r="E50" s="33"/>
      <c r="F50" s="33"/>
      <c r="G50" s="33"/>
      <c r="H50" s="33"/>
      <c r="I50" s="33"/>
    </row>
    <row r="51" spans="1:9">
      <c r="A51" s="921"/>
      <c r="C51" s="33"/>
      <c r="D51" s="33"/>
      <c r="E51" s="33"/>
      <c r="F51" s="33"/>
      <c r="G51" s="33"/>
      <c r="H51" s="33"/>
      <c r="I51" s="33"/>
    </row>
    <row r="52" spans="1:9">
      <c r="C52" s="33"/>
      <c r="D52" s="33"/>
      <c r="E52" s="33"/>
      <c r="F52" s="33"/>
      <c r="G52" s="33"/>
      <c r="H52" s="33"/>
      <c r="I52" s="33"/>
    </row>
    <row r="53" spans="1:9">
      <c r="C53" s="33"/>
      <c r="D53" s="33"/>
      <c r="E53" s="33"/>
      <c r="F53" s="33"/>
      <c r="G53" s="33"/>
      <c r="H53" s="33"/>
      <c r="I53" s="33"/>
    </row>
    <row r="54" spans="1:9">
      <c r="C54" s="33"/>
      <c r="D54" s="33"/>
      <c r="E54" s="33"/>
      <c r="F54" s="33"/>
      <c r="G54" s="33"/>
      <c r="H54" s="33"/>
      <c r="I54" s="33"/>
    </row>
    <row r="55" spans="1:9">
      <c r="C55" s="33"/>
      <c r="D55" s="33"/>
      <c r="E55" s="33"/>
      <c r="F55" s="33"/>
      <c r="G55" s="33"/>
      <c r="H55" s="33"/>
      <c r="I55" s="33"/>
    </row>
    <row r="56" spans="1:9">
      <c r="C56" s="33"/>
      <c r="D56" s="33"/>
      <c r="E56" s="33"/>
      <c r="F56" s="33"/>
      <c r="G56" s="33"/>
      <c r="H56" s="33"/>
      <c r="I56" s="33"/>
    </row>
    <row r="57" spans="1:9">
      <c r="C57" s="33"/>
      <c r="D57" s="33"/>
      <c r="E57" s="33"/>
      <c r="F57" s="33"/>
      <c r="G57" s="33"/>
      <c r="H57" s="33"/>
      <c r="I57" s="33"/>
    </row>
    <row r="58" spans="1:9">
      <c r="C58" s="33"/>
      <c r="D58" s="33"/>
      <c r="E58" s="33"/>
      <c r="F58" s="33"/>
      <c r="G58" s="33"/>
      <c r="H58" s="33"/>
      <c r="I58" s="33"/>
    </row>
    <row r="59" spans="1:9">
      <c r="C59" s="33"/>
      <c r="D59" s="33"/>
      <c r="E59" s="33"/>
      <c r="F59" s="33"/>
      <c r="G59" s="33"/>
      <c r="H59" s="33"/>
      <c r="I59" s="33"/>
    </row>
    <row r="60" spans="1:9">
      <c r="C60" s="33"/>
      <c r="D60" s="33"/>
      <c r="E60" s="33"/>
      <c r="F60" s="33"/>
      <c r="G60" s="33"/>
      <c r="H60" s="33"/>
      <c r="I60" s="33"/>
    </row>
    <row r="61" spans="1:9">
      <c r="C61" s="33"/>
      <c r="D61" s="33"/>
      <c r="E61" s="33"/>
      <c r="F61" s="33"/>
      <c r="G61" s="33"/>
      <c r="H61" s="33"/>
      <c r="I61" s="33"/>
    </row>
    <row r="62" spans="1:9">
      <c r="C62" s="33"/>
      <c r="D62" s="33"/>
      <c r="E62" s="33"/>
      <c r="F62" s="33"/>
      <c r="G62" s="33"/>
      <c r="H62" s="33"/>
      <c r="I62" s="33"/>
    </row>
    <row r="63" spans="1:9">
      <c r="C63" s="33"/>
      <c r="D63" s="33"/>
      <c r="E63" s="33"/>
      <c r="F63" s="33"/>
      <c r="G63" s="33"/>
      <c r="H63" s="33"/>
      <c r="I63" s="33"/>
    </row>
    <row r="64" spans="1:9">
      <c r="C64" s="33"/>
      <c r="D64" s="33"/>
      <c r="E64" s="33"/>
      <c r="F64" s="33"/>
      <c r="G64" s="33"/>
      <c r="H64" s="33"/>
      <c r="I64" s="33"/>
    </row>
    <row r="65" spans="3:9">
      <c r="C65" s="33"/>
      <c r="D65" s="33"/>
      <c r="E65" s="33"/>
      <c r="F65" s="33"/>
      <c r="G65" s="33"/>
      <c r="H65" s="33"/>
      <c r="I65" s="33"/>
    </row>
    <row r="66" spans="3:9">
      <c r="C66" s="33"/>
      <c r="D66" s="33"/>
      <c r="E66" s="33"/>
      <c r="F66" s="33"/>
      <c r="G66" s="33"/>
      <c r="H66" s="33"/>
      <c r="I66" s="33"/>
    </row>
    <row r="67" spans="3:9">
      <c r="C67" s="33"/>
      <c r="D67" s="33"/>
      <c r="E67" s="33"/>
      <c r="F67" s="33"/>
      <c r="G67" s="33"/>
      <c r="H67" s="33"/>
      <c r="I67" s="33"/>
    </row>
    <row r="68" spans="3:9">
      <c r="C68" s="33"/>
      <c r="D68" s="33"/>
      <c r="E68" s="33"/>
      <c r="F68" s="33"/>
      <c r="G68" s="33"/>
      <c r="H68" s="33"/>
      <c r="I68" s="33"/>
    </row>
    <row r="69" spans="3:9">
      <c r="C69" s="33"/>
      <c r="D69" s="33"/>
      <c r="E69" s="33"/>
      <c r="F69" s="33"/>
      <c r="G69" s="33"/>
      <c r="H69" s="33"/>
      <c r="I69" s="33"/>
    </row>
    <row r="70" spans="3:9">
      <c r="C70" s="33"/>
      <c r="D70" s="33"/>
      <c r="E70" s="33"/>
      <c r="F70" s="33"/>
      <c r="G70" s="33"/>
      <c r="H70" s="33"/>
      <c r="I70" s="33"/>
    </row>
    <row r="71" spans="3:9">
      <c r="C71" s="33"/>
      <c r="D71" s="33"/>
      <c r="E71" s="33"/>
      <c r="F71" s="33"/>
      <c r="G71" s="33"/>
      <c r="H71" s="33"/>
      <c r="I71" s="33"/>
    </row>
    <row r="72" spans="3:9">
      <c r="C72" s="33"/>
      <c r="D72" s="33"/>
      <c r="E72" s="33"/>
      <c r="F72" s="33"/>
      <c r="G72" s="33"/>
      <c r="H72" s="33"/>
      <c r="I72" s="33"/>
    </row>
    <row r="73" spans="3:9">
      <c r="C73" s="33"/>
      <c r="D73" s="33"/>
      <c r="E73" s="33"/>
      <c r="F73" s="33"/>
      <c r="G73" s="33"/>
      <c r="H73" s="33"/>
      <c r="I73" s="33"/>
    </row>
    <row r="74" spans="3:9">
      <c r="C74" s="33"/>
      <c r="D74" s="33"/>
      <c r="E74" s="33"/>
      <c r="F74" s="33"/>
      <c r="G74" s="33"/>
      <c r="H74" s="33"/>
      <c r="I74" s="33"/>
    </row>
    <row r="75" spans="3:9">
      <c r="C75" s="33"/>
      <c r="D75" s="33"/>
      <c r="E75" s="33"/>
      <c r="F75" s="33"/>
      <c r="G75" s="33"/>
      <c r="H75" s="33"/>
      <c r="I75" s="33"/>
    </row>
    <row r="76" spans="3:9">
      <c r="C76" s="33"/>
      <c r="D76" s="33"/>
      <c r="E76" s="33"/>
      <c r="F76" s="33"/>
      <c r="G76" s="33"/>
      <c r="H76" s="33"/>
      <c r="I76" s="33"/>
    </row>
    <row r="77" spans="3:9">
      <c r="C77" s="33"/>
      <c r="D77" s="33"/>
      <c r="E77" s="33"/>
      <c r="F77" s="33"/>
      <c r="G77" s="33"/>
      <c r="H77" s="33"/>
      <c r="I77" s="33"/>
    </row>
    <row r="78" spans="3:9">
      <c r="C78" s="33"/>
      <c r="D78" s="33"/>
      <c r="E78" s="33"/>
      <c r="F78" s="33"/>
      <c r="G78" s="33"/>
      <c r="H78" s="33"/>
      <c r="I78" s="33"/>
    </row>
    <row r="79" spans="3:9">
      <c r="C79" s="33"/>
      <c r="D79" s="33"/>
      <c r="E79" s="33"/>
      <c r="F79" s="33"/>
      <c r="G79" s="33"/>
      <c r="H79" s="33"/>
      <c r="I79" s="33"/>
    </row>
    <row r="80" spans="3:9">
      <c r="C80" s="33"/>
      <c r="D80" s="33"/>
      <c r="E80" s="33"/>
      <c r="F80" s="33"/>
      <c r="G80" s="33"/>
      <c r="H80" s="33"/>
      <c r="I80" s="33"/>
    </row>
    <row r="81" spans="3:9">
      <c r="C81" s="33"/>
      <c r="D81" s="33"/>
      <c r="E81" s="33"/>
      <c r="F81" s="33"/>
      <c r="G81" s="33"/>
      <c r="H81" s="33"/>
      <c r="I81" s="33"/>
    </row>
    <row r="82" spans="3:9">
      <c r="C82" s="33"/>
      <c r="D82" s="33"/>
      <c r="E82" s="33"/>
      <c r="F82" s="33"/>
      <c r="G82" s="33"/>
      <c r="H82" s="33"/>
      <c r="I82" s="33"/>
    </row>
    <row r="83" spans="3:9">
      <c r="C83" s="33"/>
      <c r="D83" s="33"/>
      <c r="E83" s="33"/>
      <c r="F83" s="33"/>
      <c r="G83" s="33"/>
      <c r="H83" s="33"/>
      <c r="I83" s="33"/>
    </row>
    <row r="84" spans="3:9">
      <c r="C84" s="33"/>
      <c r="D84" s="33"/>
      <c r="E84" s="33"/>
      <c r="F84" s="33"/>
      <c r="G84" s="33"/>
      <c r="H84" s="33"/>
      <c r="I84" s="33"/>
    </row>
    <row r="85" spans="3:9">
      <c r="C85" s="33"/>
      <c r="D85" s="33"/>
      <c r="E85" s="33"/>
      <c r="F85" s="33"/>
      <c r="G85" s="33"/>
      <c r="H85" s="33"/>
      <c r="I85" s="33"/>
    </row>
    <row r="86" spans="3:9">
      <c r="C86" s="33"/>
      <c r="D86" s="33"/>
      <c r="E86" s="33"/>
      <c r="F86" s="33"/>
      <c r="G86" s="33"/>
      <c r="H86" s="33"/>
      <c r="I86" s="33"/>
    </row>
    <row r="87" spans="3:9">
      <c r="C87" s="33"/>
      <c r="D87" s="33"/>
      <c r="E87" s="33"/>
      <c r="F87" s="33"/>
      <c r="G87" s="33"/>
      <c r="H87" s="33"/>
      <c r="I87" s="33"/>
    </row>
    <row r="88" spans="3:9">
      <c r="C88" s="33"/>
      <c r="D88" s="33"/>
      <c r="E88" s="33"/>
      <c r="F88" s="33"/>
      <c r="G88" s="33"/>
      <c r="H88" s="33"/>
      <c r="I88" s="33"/>
    </row>
    <row r="89" spans="3:9">
      <c r="C89" s="33"/>
      <c r="D89" s="33"/>
      <c r="E89" s="33"/>
      <c r="F89" s="33"/>
      <c r="G89" s="33"/>
      <c r="H89" s="33"/>
      <c r="I89" s="33"/>
    </row>
    <row r="90" spans="3:9">
      <c r="C90" s="33"/>
      <c r="D90" s="33"/>
      <c r="E90" s="33"/>
      <c r="F90" s="33"/>
      <c r="G90" s="33"/>
      <c r="H90" s="33"/>
      <c r="I90" s="33"/>
    </row>
    <row r="91" spans="3:9">
      <c r="C91" s="33"/>
      <c r="D91" s="33"/>
      <c r="E91" s="33"/>
      <c r="F91" s="33"/>
      <c r="G91" s="33"/>
      <c r="H91" s="33"/>
      <c r="I91" s="33"/>
    </row>
    <row r="92" spans="3:9">
      <c r="C92" s="33"/>
      <c r="D92" s="33"/>
      <c r="E92" s="33"/>
      <c r="F92" s="33"/>
      <c r="G92" s="33"/>
      <c r="H92" s="33"/>
      <c r="I92" s="33"/>
    </row>
    <row r="93" spans="3:9">
      <c r="C93" s="33"/>
      <c r="D93" s="33"/>
      <c r="E93" s="33"/>
      <c r="F93" s="33"/>
      <c r="G93" s="33"/>
      <c r="H93" s="33"/>
      <c r="I93" s="33"/>
    </row>
    <row r="94" spans="3:9">
      <c r="C94" s="33"/>
      <c r="D94" s="33"/>
      <c r="E94" s="33"/>
      <c r="F94" s="33"/>
      <c r="G94" s="33"/>
      <c r="H94" s="33"/>
      <c r="I94" s="33"/>
    </row>
    <row r="95" spans="3:9">
      <c r="C95" s="33"/>
      <c r="D95" s="33"/>
      <c r="E95" s="33"/>
      <c r="F95" s="33"/>
      <c r="G95" s="33"/>
      <c r="H95" s="33"/>
      <c r="I95" s="33"/>
    </row>
    <row r="96" spans="3:9">
      <c r="C96" s="33"/>
      <c r="D96" s="33"/>
      <c r="E96" s="33"/>
      <c r="F96" s="33"/>
      <c r="G96" s="33"/>
      <c r="H96" s="33"/>
      <c r="I96" s="33"/>
    </row>
  </sheetData>
  <phoneticPr fontId="37" type="noConversion"/>
  <conditionalFormatting sqref="H6">
    <cfRule type="expression" dxfId="93" priority="1" stopIfTrue="1">
      <formula>H$7="Jan"</formula>
    </cfRule>
  </conditionalFormatting>
  <conditionalFormatting sqref="I5">
    <cfRule type="expression" dxfId="92" priority="2" stopIfTrue="1">
      <formula>I$7="Jan"</formula>
    </cfRule>
  </conditionalFormatting>
  <conditionalFormatting sqref="I6">
    <cfRule type="expression" dxfId="91" priority="3" stopIfTrue="1">
      <formula>I$7="Jan"</formula>
    </cfRule>
  </conditionalFormatting>
  <conditionalFormatting sqref="H5">
    <cfRule type="expression" dxfId="90" priority="4" stopIfTrue="1">
      <formula>H$7="Jan"</formula>
    </cfRule>
  </conditionalFormatting>
  <conditionalFormatting sqref="G5">
    <cfRule type="expression" dxfId="89" priority="5" stopIfTrue="1">
      <formula>F7="Dez"</formula>
    </cfRule>
  </conditionalFormatting>
  <conditionalFormatting sqref="G6">
    <cfRule type="expression" dxfId="88" priority="6" stopIfTrue="1">
      <formula>$F$7="Dez"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3"/>
  <dimension ref="A1:N57"/>
  <sheetViews>
    <sheetView showGridLines="0" zoomScaleNormal="100" workbookViewId="0"/>
  </sheetViews>
  <sheetFormatPr defaultColWidth="12.5703125" defaultRowHeight="12.75"/>
  <cols>
    <col min="1" max="1" width="10.5703125" style="912" customWidth="1"/>
    <col min="2" max="2" width="10.28515625" style="38" customWidth="1"/>
    <col min="3" max="3" width="8.7109375" style="38" customWidth="1"/>
    <col min="4" max="4" width="4.7109375" style="38" customWidth="1"/>
    <col min="5" max="5" width="8.7109375" style="38" customWidth="1"/>
    <col min="6" max="6" width="4.7109375" style="38" customWidth="1"/>
    <col min="7" max="7" width="8.7109375" style="38" customWidth="1"/>
    <col min="8" max="8" width="4.7109375" style="38" customWidth="1"/>
    <col min="9" max="9" width="8.7109375" style="38" customWidth="1"/>
    <col min="10" max="10" width="4.7109375" style="38" customWidth="1"/>
    <col min="11" max="11" width="8.7109375" style="38" customWidth="1"/>
    <col min="12" max="12" width="4.7109375" style="38" customWidth="1"/>
    <col min="13" max="13" width="11.7109375" style="38" customWidth="1"/>
    <col min="14" max="16384" width="12.5703125" style="38"/>
  </cols>
  <sheetData>
    <row r="1" spans="1:14" ht="21" customHeight="1">
      <c r="A1" s="903" t="s">
        <v>551</v>
      </c>
      <c r="B1" s="36"/>
      <c r="C1" s="36"/>
      <c r="D1" s="36"/>
      <c r="E1" s="36"/>
      <c r="F1" s="36"/>
      <c r="G1" s="36"/>
      <c r="H1" s="36"/>
      <c r="I1" s="36"/>
      <c r="J1" s="36"/>
      <c r="K1" s="36"/>
      <c r="L1" s="37"/>
      <c r="M1" s="43"/>
    </row>
    <row r="2" spans="1:14" ht="17.100000000000001" customHeight="1">
      <c r="A2" s="904"/>
      <c r="B2" s="333" t="s">
        <v>28</v>
      </c>
      <c r="C2" s="40"/>
      <c r="D2" s="40"/>
      <c r="E2" s="41"/>
      <c r="F2" s="41"/>
      <c r="G2" s="41"/>
      <c r="H2" s="41"/>
      <c r="I2" s="41"/>
      <c r="J2" s="41"/>
      <c r="K2" s="41"/>
      <c r="L2" s="42"/>
      <c r="M2" s="41"/>
    </row>
    <row r="3" spans="1:14" ht="14.1" customHeight="1">
      <c r="A3" s="904"/>
      <c r="B3" s="39"/>
      <c r="C3" s="40"/>
      <c r="D3" s="40"/>
      <c r="E3" s="41"/>
      <c r="F3" s="41"/>
      <c r="G3" s="41"/>
      <c r="H3" s="41"/>
      <c r="I3" s="41"/>
      <c r="J3" s="41"/>
      <c r="K3" s="41"/>
      <c r="L3" s="42"/>
      <c r="M3" s="41"/>
    </row>
    <row r="4" spans="1:14" ht="12.75" customHeight="1">
      <c r="A4" s="905"/>
      <c r="B4" s="43"/>
      <c r="C4" s="44"/>
      <c r="D4" s="44"/>
      <c r="E4" s="45"/>
      <c r="F4" s="45"/>
      <c r="G4" s="45"/>
      <c r="H4" s="45"/>
      <c r="I4" s="45"/>
      <c r="J4" s="45"/>
      <c r="K4" s="45"/>
      <c r="L4" s="306" t="s">
        <v>124</v>
      </c>
      <c r="M4" s="427"/>
    </row>
    <row r="5" spans="1:14" ht="12.75" customHeight="1">
      <c r="A5" s="906" t="s">
        <v>131</v>
      </c>
      <c r="B5" s="46"/>
      <c r="C5" s="47" t="s">
        <v>150</v>
      </c>
      <c r="D5" s="48"/>
      <c r="E5" s="354"/>
      <c r="F5" s="354"/>
      <c r="G5" s="48"/>
      <c r="H5" s="48"/>
      <c r="I5" s="48"/>
      <c r="J5" s="48"/>
      <c r="K5" s="48"/>
      <c r="L5" s="49"/>
      <c r="M5" s="423"/>
    </row>
    <row r="6" spans="1:14" ht="8.1" customHeight="1">
      <c r="A6" s="907"/>
      <c r="B6" s="50"/>
      <c r="C6" s="51"/>
      <c r="D6" s="423"/>
      <c r="E6" s="322"/>
      <c r="F6" s="423"/>
      <c r="G6" s="52"/>
      <c r="H6" s="52"/>
      <c r="I6" s="52"/>
      <c r="J6" s="52"/>
      <c r="K6" s="433"/>
      <c r="L6" s="53"/>
      <c r="M6" s="423"/>
      <c r="N6" s="353"/>
    </row>
    <row r="7" spans="1:14" ht="12.75" customHeight="1">
      <c r="A7" s="907"/>
      <c r="B7" s="50"/>
      <c r="C7" s="285">
        <v>2014</v>
      </c>
      <c r="D7" s="287"/>
      <c r="E7" s="287">
        <v>2015</v>
      </c>
      <c r="F7" s="287"/>
      <c r="G7" s="285">
        <v>2016</v>
      </c>
      <c r="H7" s="287"/>
      <c r="I7" s="287">
        <v>2017</v>
      </c>
      <c r="J7" s="287"/>
      <c r="K7" s="285">
        <v>2018</v>
      </c>
      <c r="L7" s="288"/>
      <c r="M7" s="428"/>
    </row>
    <row r="8" spans="1:14" ht="8.1" customHeight="1">
      <c r="A8" s="904"/>
      <c r="B8" s="50"/>
      <c r="C8" s="51"/>
      <c r="D8" s="423"/>
      <c r="E8" s="54"/>
      <c r="F8" s="54"/>
      <c r="G8" s="55"/>
      <c r="H8" s="54"/>
      <c r="I8" s="54"/>
      <c r="J8" s="432"/>
      <c r="K8" s="55"/>
      <c r="L8" s="56"/>
      <c r="M8" s="54"/>
    </row>
    <row r="9" spans="1:14" ht="12.75" customHeight="1">
      <c r="A9" s="904"/>
      <c r="B9" s="50"/>
      <c r="C9" s="12" t="s">
        <v>549</v>
      </c>
      <c r="D9" s="316"/>
      <c r="E9" s="48" t="s">
        <v>549</v>
      </c>
      <c r="F9" s="460"/>
      <c r="G9" s="47" t="s">
        <v>549</v>
      </c>
      <c r="H9" s="460"/>
      <c r="I9" s="47" t="s">
        <v>549</v>
      </c>
      <c r="J9" s="460"/>
      <c r="K9" s="47" t="s">
        <v>549</v>
      </c>
      <c r="L9" s="434"/>
      <c r="M9" s="54"/>
    </row>
    <row r="10" spans="1:14" ht="8.1" customHeight="1">
      <c r="A10" s="904"/>
      <c r="B10" s="57"/>
      <c r="D10" s="485"/>
      <c r="F10" s="485"/>
      <c r="H10" s="485"/>
      <c r="J10" s="485"/>
      <c r="L10" s="486"/>
      <c r="M10" s="52"/>
    </row>
    <row r="11" spans="1:14" ht="12.75" customHeight="1">
      <c r="A11" s="904"/>
      <c r="B11" s="57"/>
      <c r="C11" s="114" t="s">
        <v>35</v>
      </c>
      <c r="D11" s="114" t="s">
        <v>186</v>
      </c>
      <c r="E11" s="114" t="s">
        <v>35</v>
      </c>
      <c r="F11" s="114" t="s">
        <v>186</v>
      </c>
      <c r="G11" s="114" t="s">
        <v>35</v>
      </c>
      <c r="H11" s="114" t="s">
        <v>186</v>
      </c>
      <c r="I11" s="114" t="s">
        <v>35</v>
      </c>
      <c r="J11" s="114" t="s">
        <v>186</v>
      </c>
      <c r="K11" s="114" t="s">
        <v>35</v>
      </c>
      <c r="L11" s="121" t="s">
        <v>186</v>
      </c>
      <c r="M11" s="52"/>
    </row>
    <row r="12" spans="1:14" ht="12.75" customHeight="1">
      <c r="A12" s="904"/>
      <c r="B12" s="57"/>
      <c r="C12" s="122"/>
      <c r="D12" s="122" t="s">
        <v>187</v>
      </c>
      <c r="E12" s="122"/>
      <c r="F12" s="122" t="s">
        <v>187</v>
      </c>
      <c r="G12" s="122"/>
      <c r="H12" s="122" t="s">
        <v>187</v>
      </c>
      <c r="I12" s="122"/>
      <c r="J12" s="122" t="s">
        <v>187</v>
      </c>
      <c r="K12" s="122"/>
      <c r="L12" s="125" t="s">
        <v>187</v>
      </c>
      <c r="M12" s="429"/>
      <c r="N12" s="13"/>
    </row>
    <row r="13" spans="1:14" ht="12.75" customHeight="1">
      <c r="A13" s="908"/>
      <c r="B13" s="58"/>
      <c r="C13" s="454"/>
      <c r="D13" s="455"/>
      <c r="E13" s="454"/>
      <c r="F13" s="455"/>
      <c r="G13" s="454"/>
      <c r="H13" s="455"/>
      <c r="I13" s="454"/>
      <c r="J13" s="455"/>
      <c r="K13" s="454"/>
      <c r="L13" s="458"/>
      <c r="M13" s="430"/>
    </row>
    <row r="14" spans="1:14" ht="12.75" customHeight="1">
      <c r="A14" s="895" t="s">
        <v>126</v>
      </c>
      <c r="B14" s="24"/>
      <c r="C14" s="549">
        <v>343916.32681452716</v>
      </c>
      <c r="D14" s="555">
        <v>5.9511874696770679</v>
      </c>
      <c r="E14" s="549">
        <v>613034.78943506232</v>
      </c>
      <c r="F14" s="555">
        <v>10.224425741525881</v>
      </c>
      <c r="G14" s="549">
        <v>562814.89545303222</v>
      </c>
      <c r="H14" s="555">
        <v>8.980317309758215</v>
      </c>
      <c r="I14" s="549">
        <v>511408.4509157865</v>
      </c>
      <c r="J14" s="555">
        <v>7.803184712643314</v>
      </c>
      <c r="K14" s="549">
        <v>487442.11530702101</v>
      </c>
      <c r="L14" s="557">
        <v>7.0905310691055234</v>
      </c>
      <c r="M14" s="424"/>
    </row>
    <row r="15" spans="1:14" ht="12.75" customHeight="1">
      <c r="A15" s="896" t="s">
        <v>248</v>
      </c>
      <c r="B15" s="24"/>
      <c r="C15" s="549">
        <v>271541.9194219776</v>
      </c>
      <c r="D15" s="555">
        <v>4.6988082343285624</v>
      </c>
      <c r="E15" s="549">
        <v>513896.00368840981</v>
      </c>
      <c r="F15" s="555">
        <v>8.5709516313439735</v>
      </c>
      <c r="G15" s="549">
        <v>477835.49830246082</v>
      </c>
      <c r="H15" s="555">
        <v>7.6243795807295429</v>
      </c>
      <c r="I15" s="549">
        <v>459349.49964720075</v>
      </c>
      <c r="J15" s="555">
        <v>7.0088575716509478</v>
      </c>
      <c r="K15" s="549">
        <v>426474.49731291737</v>
      </c>
      <c r="L15" s="557">
        <v>6.2036713251044038</v>
      </c>
      <c r="M15" s="424"/>
    </row>
    <row r="16" spans="1:14" ht="12.75" customHeight="1">
      <c r="A16" s="896" t="s">
        <v>247</v>
      </c>
      <c r="B16" s="26"/>
      <c r="C16" s="550">
        <v>294216.4699388367</v>
      </c>
      <c r="D16" s="556">
        <v>5.0911725694747227</v>
      </c>
      <c r="E16" s="550">
        <v>544184.23456604173</v>
      </c>
      <c r="F16" s="556">
        <v>9.0761101848021255</v>
      </c>
      <c r="G16" s="550">
        <v>481724.57096508413</v>
      </c>
      <c r="H16" s="556">
        <v>7.6864339201459702</v>
      </c>
      <c r="I16" s="550">
        <v>503858.32714564103</v>
      </c>
      <c r="J16" s="556">
        <v>7.6879832327376452</v>
      </c>
      <c r="K16" s="550">
        <v>500878.79453652829</v>
      </c>
      <c r="L16" s="558">
        <v>7.2859864648347523</v>
      </c>
      <c r="M16" s="353"/>
    </row>
    <row r="17" spans="1:13" ht="12.75" customHeight="1">
      <c r="A17" s="896" t="s">
        <v>141</v>
      </c>
      <c r="B17" s="26"/>
      <c r="C17" s="550">
        <v>-22674.550516859083</v>
      </c>
      <c r="D17" s="556">
        <v>-0.39236433514616015</v>
      </c>
      <c r="E17" s="549">
        <v>-30288.230877631919</v>
      </c>
      <c r="F17" s="556">
        <v>-0.50515855345815186</v>
      </c>
      <c r="G17" s="549">
        <v>-3889.0726626232818</v>
      </c>
      <c r="H17" s="556">
        <v>-6.205433941642699E-2</v>
      </c>
      <c r="I17" s="550">
        <v>-44508.827498440281</v>
      </c>
      <c r="J17" s="556">
        <v>-0.67912566108669781</v>
      </c>
      <c r="K17" s="550">
        <v>-74404.297223610905</v>
      </c>
      <c r="L17" s="558">
        <v>-1.0823151397303483</v>
      </c>
      <c r="M17" s="353"/>
    </row>
    <row r="18" spans="1:13" ht="12.75" customHeight="1">
      <c r="A18" s="896" t="s">
        <v>142</v>
      </c>
      <c r="B18" s="27"/>
      <c r="C18" s="549">
        <v>64695.379704413979</v>
      </c>
      <c r="D18" s="555">
        <v>1.1195000150444891</v>
      </c>
      <c r="E18" s="549">
        <v>89090.325093986816</v>
      </c>
      <c r="F18" s="555">
        <v>1.4858820884395463</v>
      </c>
      <c r="G18" s="549">
        <v>78389.186654118879</v>
      </c>
      <c r="H18" s="555">
        <v>1.2507838287421411</v>
      </c>
      <c r="I18" s="549">
        <v>46814.746123310833</v>
      </c>
      <c r="J18" s="555">
        <v>0.7143098840497093</v>
      </c>
      <c r="K18" s="549">
        <v>59389.422332408103</v>
      </c>
      <c r="L18" s="557">
        <v>0.86390266864596377</v>
      </c>
      <c r="M18" s="424"/>
    </row>
    <row r="19" spans="1:13" ht="12.75" customHeight="1">
      <c r="A19" s="896" t="s">
        <v>143</v>
      </c>
      <c r="B19" s="27"/>
      <c r="C19" s="550">
        <v>59713.820601041647</v>
      </c>
      <c r="D19" s="556">
        <v>1.033298256639942</v>
      </c>
      <c r="E19" s="549">
        <v>73260.017479905553</v>
      </c>
      <c r="F19" s="556">
        <v>1.2218582394588993</v>
      </c>
      <c r="G19" s="549">
        <v>67404.811127977038</v>
      </c>
      <c r="H19" s="556">
        <v>1.0755162967858409</v>
      </c>
      <c r="I19" s="549">
        <v>42611.553274600679</v>
      </c>
      <c r="J19" s="556">
        <v>0.65017662594141179</v>
      </c>
      <c r="K19" s="550">
        <v>52920.057629232091</v>
      </c>
      <c r="L19" s="558">
        <v>0.76979666100985378</v>
      </c>
      <c r="M19" s="353"/>
    </row>
    <row r="20" spans="1:13" ht="12.75" customHeight="1">
      <c r="A20" s="896" t="s">
        <v>144</v>
      </c>
      <c r="B20" s="27"/>
      <c r="C20" s="550">
        <v>4981.5591033723358</v>
      </c>
      <c r="D20" s="556">
        <v>8.6201758404547232E-2</v>
      </c>
      <c r="E20" s="549">
        <v>15830.307614081265</v>
      </c>
      <c r="F20" s="556">
        <v>0.26402384898064696</v>
      </c>
      <c r="G20" s="549">
        <v>10984.375526141845</v>
      </c>
      <c r="H20" s="556">
        <v>0.17526753195630027</v>
      </c>
      <c r="I20" s="549">
        <v>4203.1928487101513</v>
      </c>
      <c r="J20" s="556">
        <v>6.413325810829755E-2</v>
      </c>
      <c r="K20" s="550">
        <v>6469.364703176012</v>
      </c>
      <c r="L20" s="558">
        <v>9.4106007636110031E-2</v>
      </c>
      <c r="M20" s="353"/>
    </row>
    <row r="21" spans="1:13" ht="12.75" customHeight="1">
      <c r="A21" s="896" t="s">
        <v>164</v>
      </c>
      <c r="B21" s="27"/>
      <c r="C21" s="553">
        <v>7679.0276881355403</v>
      </c>
      <c r="D21" s="555">
        <v>0.13287922030401594</v>
      </c>
      <c r="E21" s="553">
        <v>10048.460652665686</v>
      </c>
      <c r="F21" s="555">
        <v>0.16759202174236151</v>
      </c>
      <c r="G21" s="553">
        <v>6590.2104964525006</v>
      </c>
      <c r="H21" s="555">
        <v>0.10515390028653128</v>
      </c>
      <c r="I21" s="549">
        <v>5244.2051452749356</v>
      </c>
      <c r="J21" s="555">
        <v>8.0017256942657183E-2</v>
      </c>
      <c r="K21" s="549">
        <v>1578.1956616955597</v>
      </c>
      <c r="L21" s="557">
        <v>2.2957075355155978E-2</v>
      </c>
      <c r="M21" s="424"/>
    </row>
    <row r="22" spans="1:13" ht="12.75" customHeight="1">
      <c r="A22" s="896" t="s">
        <v>68</v>
      </c>
      <c r="B22" s="26"/>
      <c r="C22" s="551">
        <v>1779.8373023411632</v>
      </c>
      <c r="D22" s="556">
        <v>3.0798611830571428E-2</v>
      </c>
      <c r="E22" s="553">
        <v>1914.5815086079945</v>
      </c>
      <c r="F22" s="556">
        <v>3.1932113475812172E-2</v>
      </c>
      <c r="G22" s="553">
        <v>555.57678086403689</v>
      </c>
      <c r="H22" s="556">
        <v>8.8648254024567101E-3</v>
      </c>
      <c r="I22" s="549">
        <v>1012.7650237517355</v>
      </c>
      <c r="J22" s="556">
        <v>1.545299561766674E-2</v>
      </c>
      <c r="K22" s="551">
        <v>-3315.1477834812058</v>
      </c>
      <c r="L22" s="558">
        <v>-4.8223486685478906E-2</v>
      </c>
      <c r="M22" s="353"/>
    </row>
    <row r="23" spans="1:13" ht="12.75" customHeight="1">
      <c r="A23" s="896" t="s">
        <v>145</v>
      </c>
      <c r="B23" s="27"/>
      <c r="C23" s="551">
        <v>5918.3995431687954</v>
      </c>
      <c r="D23" s="556">
        <v>0.10241300704762255</v>
      </c>
      <c r="E23" s="549">
        <v>8045.128519594602</v>
      </c>
      <c r="F23" s="556">
        <v>0.13417969183352579</v>
      </c>
      <c r="G23" s="553">
        <v>6108.0635945902141</v>
      </c>
      <c r="H23" s="556">
        <v>9.7460727622444385E-2</v>
      </c>
      <c r="I23" s="549">
        <v>4025.3996468196433</v>
      </c>
      <c r="J23" s="556">
        <v>6.1420449603628594E-2</v>
      </c>
      <c r="K23" s="550">
        <v>4937.7847457667731</v>
      </c>
      <c r="L23" s="558">
        <v>7.1827023256622408E-2</v>
      </c>
      <c r="M23" s="353"/>
    </row>
    <row r="24" spans="1:13" ht="12.75" customHeight="1">
      <c r="A24" s="896" t="s">
        <v>146</v>
      </c>
      <c r="B24" s="27"/>
      <c r="C24" s="551">
        <v>-19.209157374418062</v>
      </c>
      <c r="D24" s="556">
        <v>-3.3239857417802248E-4</v>
      </c>
      <c r="E24" s="553">
        <v>88.750624463088911</v>
      </c>
      <c r="F24" s="556">
        <v>1.4802164330235366E-3</v>
      </c>
      <c r="G24" s="553">
        <v>-73.429879001750209</v>
      </c>
      <c r="H24" s="556">
        <v>-1.1716527383698193E-3</v>
      </c>
      <c r="I24" s="553">
        <v>206.04047470355619</v>
      </c>
      <c r="J24" s="556">
        <v>3.1438117213618598E-3</v>
      </c>
      <c r="K24" s="551">
        <v>-44.441300590007657</v>
      </c>
      <c r="L24" s="558">
        <v>-6.4646121598752244E-4</v>
      </c>
      <c r="M24" s="353"/>
    </row>
    <row r="25" spans="1:13" ht="12.75" customHeight="1">
      <c r="A25" s="896"/>
      <c r="B25" s="27"/>
      <c r="C25" s="445"/>
      <c r="D25" s="446"/>
      <c r="E25" s="445"/>
      <c r="F25" s="446"/>
      <c r="G25" s="445"/>
      <c r="H25" s="446"/>
      <c r="I25" s="445"/>
      <c r="J25" s="446"/>
      <c r="K25" s="445"/>
      <c r="L25" s="451"/>
      <c r="M25" s="425"/>
    </row>
    <row r="26" spans="1:13" ht="12.75" customHeight="1">
      <c r="A26" s="895" t="s">
        <v>127</v>
      </c>
      <c r="B26" s="24"/>
      <c r="C26" s="549">
        <v>311380.42218286061</v>
      </c>
      <c r="D26" s="555">
        <v>5.3881805611303726</v>
      </c>
      <c r="E26" s="549">
        <v>501785.91637309582</v>
      </c>
      <c r="F26" s="555">
        <v>8.3689750215125365</v>
      </c>
      <c r="G26" s="549">
        <v>407024.28730423376</v>
      </c>
      <c r="H26" s="555">
        <v>6.4945105083403822</v>
      </c>
      <c r="I26" s="549">
        <v>400825.77523917105</v>
      </c>
      <c r="J26" s="555">
        <v>6.1158894738224507</v>
      </c>
      <c r="K26" s="549">
        <v>379183.90840521338</v>
      </c>
      <c r="L26" s="557">
        <v>5.5157632035109927</v>
      </c>
      <c r="M26" s="508"/>
    </row>
    <row r="27" spans="1:13" ht="12.75" customHeight="1">
      <c r="A27" s="896" t="s">
        <v>248</v>
      </c>
      <c r="B27" s="24"/>
      <c r="C27" s="549">
        <v>251070.21532885474</v>
      </c>
      <c r="D27" s="555">
        <v>4.3445623338493089</v>
      </c>
      <c r="E27" s="549">
        <v>397240.42369461083</v>
      </c>
      <c r="F27" s="555">
        <v>6.6253258111839335</v>
      </c>
      <c r="G27" s="549">
        <v>318362.14190573862</v>
      </c>
      <c r="H27" s="555">
        <v>5.0798105679603376</v>
      </c>
      <c r="I27" s="549">
        <v>340907.29406904371</v>
      </c>
      <c r="J27" s="555">
        <v>5.2016398648566895</v>
      </c>
      <c r="K27" s="549">
        <v>310307.13012872054</v>
      </c>
      <c r="L27" s="557">
        <v>4.5138536003537899</v>
      </c>
      <c r="M27" s="424"/>
    </row>
    <row r="28" spans="1:13" ht="12.75" customHeight="1">
      <c r="A28" s="896" t="s">
        <v>247</v>
      </c>
      <c r="B28" s="26"/>
      <c r="C28" s="550">
        <v>273859.61246082181</v>
      </c>
      <c r="D28" s="556">
        <v>4.7389139946426582</v>
      </c>
      <c r="E28" s="550">
        <v>428227.82590612926</v>
      </c>
      <c r="F28" s="556">
        <v>7.1421454082029472</v>
      </c>
      <c r="G28" s="550">
        <v>323223.21622988133</v>
      </c>
      <c r="H28" s="556">
        <v>5.1573742398705873</v>
      </c>
      <c r="I28" s="550">
        <v>386177.29109053395</v>
      </c>
      <c r="J28" s="556">
        <v>5.892379621047521</v>
      </c>
      <c r="K28" s="550">
        <v>385425.72746675409</v>
      </c>
      <c r="L28" s="558">
        <v>5.6065592397864243</v>
      </c>
      <c r="M28" s="353"/>
    </row>
    <row r="29" spans="1:13" ht="12.75" customHeight="1">
      <c r="A29" s="896" t="s">
        <v>141</v>
      </c>
      <c r="B29" s="26"/>
      <c r="C29" s="550">
        <v>-22789.397131967078</v>
      </c>
      <c r="D29" s="556">
        <v>-0.3943516607933491</v>
      </c>
      <c r="E29" s="549">
        <v>-30987.40221151842</v>
      </c>
      <c r="F29" s="556">
        <v>-0.51681959701901392</v>
      </c>
      <c r="G29" s="549">
        <v>-4861.0743241427408</v>
      </c>
      <c r="H29" s="556">
        <v>-7.7563671910249335E-2</v>
      </c>
      <c r="I29" s="550">
        <v>-45269.997021490242</v>
      </c>
      <c r="J29" s="556">
        <v>-0.69073975619083117</v>
      </c>
      <c r="K29" s="550">
        <v>-75118.597338033534</v>
      </c>
      <c r="L29" s="558">
        <v>-1.0927056394326344</v>
      </c>
      <c r="M29" s="353"/>
    </row>
    <row r="30" spans="1:13" ht="12.75" customHeight="1">
      <c r="A30" s="896" t="s">
        <v>142</v>
      </c>
      <c r="B30" s="27"/>
      <c r="C30" s="549">
        <v>56904.931984828727</v>
      </c>
      <c r="D30" s="555">
        <v>0.98469276328824118</v>
      </c>
      <c r="E30" s="549">
        <v>98774.684938136401</v>
      </c>
      <c r="F30" s="555">
        <v>1.6474014993884269</v>
      </c>
      <c r="G30" s="549">
        <v>83054.771056289028</v>
      </c>
      <c r="H30" s="555">
        <v>1.3252282485779396</v>
      </c>
      <c r="I30" s="549">
        <v>54312.276948485982</v>
      </c>
      <c r="J30" s="555">
        <v>0.82870888901885609</v>
      </c>
      <c r="K30" s="549">
        <v>62881.446593774759</v>
      </c>
      <c r="L30" s="557">
        <v>0.9146990724480748</v>
      </c>
      <c r="M30" s="424"/>
    </row>
    <row r="31" spans="1:13" ht="12.75" customHeight="1">
      <c r="A31" s="896" t="s">
        <v>147</v>
      </c>
      <c r="B31" s="27"/>
      <c r="C31" s="550">
        <v>46468.264691366756</v>
      </c>
      <c r="D31" s="556">
        <v>0.80409487136107083</v>
      </c>
      <c r="E31" s="549">
        <v>82335.339494004234</v>
      </c>
      <c r="F31" s="556">
        <v>1.3732198874643851</v>
      </c>
      <c r="G31" s="549">
        <v>74191.595325609436</v>
      </c>
      <c r="H31" s="556">
        <v>1.1838067420103453</v>
      </c>
      <c r="I31" s="549">
        <v>49508.249416569837</v>
      </c>
      <c r="J31" s="556">
        <v>0.75540796071186855</v>
      </c>
      <c r="K31" s="550">
        <v>57654.496748719444</v>
      </c>
      <c r="L31" s="558">
        <v>0.8386657361622325</v>
      </c>
      <c r="M31" s="353"/>
    </row>
    <row r="32" spans="1:13" ht="12.75" customHeight="1">
      <c r="A32" s="896" t="s">
        <v>144</v>
      </c>
      <c r="B32" s="27"/>
      <c r="C32" s="550">
        <v>10436.667293461973</v>
      </c>
      <c r="D32" s="556">
        <v>0.18059789192717035</v>
      </c>
      <c r="E32" s="549">
        <v>16439.345444132159</v>
      </c>
      <c r="F32" s="556">
        <v>0.274181611924042</v>
      </c>
      <c r="G32" s="549">
        <v>8863.1757306795971</v>
      </c>
      <c r="H32" s="556">
        <v>0.14142150656759431</v>
      </c>
      <c r="I32" s="549">
        <v>4804.0275319161428</v>
      </c>
      <c r="J32" s="556">
        <v>7.3300928306987562E-2</v>
      </c>
      <c r="K32" s="550">
        <v>5226.9498450553165</v>
      </c>
      <c r="L32" s="558">
        <v>7.603333628584226E-2</v>
      </c>
      <c r="M32" s="353"/>
    </row>
    <row r="33" spans="1:14" ht="12.75" customHeight="1">
      <c r="A33" s="896" t="s">
        <v>164</v>
      </c>
      <c r="B33" s="27"/>
      <c r="C33" s="549">
        <v>3405.2748691771421</v>
      </c>
      <c r="D33" s="555">
        <v>5.8925463992822578E-2</v>
      </c>
      <c r="E33" s="549">
        <v>5770.8077403486141</v>
      </c>
      <c r="F33" s="555">
        <v>9.6247710940175396E-2</v>
      </c>
      <c r="G33" s="549">
        <v>5607.3743422061289</v>
      </c>
      <c r="H33" s="555">
        <v>8.9471691802105249E-2</v>
      </c>
      <c r="I33" s="549">
        <v>5606.204221641352</v>
      </c>
      <c r="J33" s="555">
        <v>8.5540719946905777E-2</v>
      </c>
      <c r="K33" s="549">
        <v>5995.3316827180906</v>
      </c>
      <c r="L33" s="557">
        <v>8.7210530709128098E-2</v>
      </c>
      <c r="M33" s="424"/>
    </row>
    <row r="34" spans="1:14" ht="12.75" customHeight="1">
      <c r="A34" s="896" t="s">
        <v>68</v>
      </c>
      <c r="B34" s="26"/>
      <c r="C34" s="551">
        <v>-227.74863087465582</v>
      </c>
      <c r="D34" s="556">
        <v>-3.9410016117911971E-3</v>
      </c>
      <c r="E34" s="553">
        <v>185.90742201711137</v>
      </c>
      <c r="F34" s="556">
        <v>3.1006341955961973E-3</v>
      </c>
      <c r="G34" s="553">
        <v>-280.21090867088617</v>
      </c>
      <c r="H34" s="556">
        <v>-4.4710665866344928E-3</v>
      </c>
      <c r="I34" s="553">
        <v>60.494396442263536</v>
      </c>
      <c r="J34" s="556">
        <v>9.2303705320776386E-4</v>
      </c>
      <c r="K34" s="551">
        <v>151.23701134696927</v>
      </c>
      <c r="L34" s="558">
        <v>2.1999550184105816E-3</v>
      </c>
      <c r="M34" s="353"/>
    </row>
    <row r="35" spans="1:14" ht="12.75" customHeight="1">
      <c r="A35" s="896" t="s">
        <v>145</v>
      </c>
      <c r="B35" s="27"/>
      <c r="C35" s="550">
        <v>3377.5352836238512</v>
      </c>
      <c r="D35" s="556">
        <v>5.8445453417320575E-2</v>
      </c>
      <c r="E35" s="549">
        <v>5299.9041026993245</v>
      </c>
      <c r="F35" s="556">
        <v>8.8393802226452087E-2</v>
      </c>
      <c r="G35" s="549">
        <v>5642.4138584604589</v>
      </c>
      <c r="H35" s="556">
        <v>9.0030784990445673E-2</v>
      </c>
      <c r="I35" s="549">
        <v>5348.7875552559317</v>
      </c>
      <c r="J35" s="556">
        <v>8.1612998783281362E-2</v>
      </c>
      <c r="K35" s="550">
        <v>5682.681585366222</v>
      </c>
      <c r="L35" s="558">
        <v>8.2662595355540575E-2</v>
      </c>
      <c r="M35" s="353"/>
    </row>
    <row r="36" spans="1:14" ht="12.75" customHeight="1">
      <c r="A36" s="896" t="s">
        <v>146</v>
      </c>
      <c r="B36" s="27"/>
      <c r="C36" s="551">
        <v>255.48821642794647</v>
      </c>
      <c r="D36" s="556">
        <v>4.4210121872932063E-3</v>
      </c>
      <c r="E36" s="553">
        <v>284.99621563217806</v>
      </c>
      <c r="F36" s="556">
        <v>4.7532745181271124E-3</v>
      </c>
      <c r="G36" s="553">
        <v>245.1713924165557</v>
      </c>
      <c r="H36" s="556">
        <v>3.9119733982940687E-3</v>
      </c>
      <c r="I36" s="553">
        <v>196.92226994315672</v>
      </c>
      <c r="J36" s="556">
        <v>3.0046841104166568E-3</v>
      </c>
      <c r="K36" s="551">
        <v>161.41308600489873</v>
      </c>
      <c r="L36" s="558">
        <v>2.3479803351769413E-3</v>
      </c>
      <c r="M36" s="353"/>
    </row>
    <row r="37" spans="1:14" ht="12.75" customHeight="1">
      <c r="A37" s="896"/>
      <c r="B37" s="27"/>
      <c r="C37" s="445"/>
      <c r="D37" s="446"/>
      <c r="E37" s="445"/>
      <c r="F37" s="446"/>
      <c r="G37" s="445"/>
      <c r="H37" s="446"/>
      <c r="I37" s="445"/>
      <c r="J37" s="446"/>
      <c r="K37" s="445"/>
      <c r="L37" s="451"/>
      <c r="M37" s="425"/>
    </row>
    <row r="38" spans="1:14" ht="12.75" customHeight="1">
      <c r="A38" s="895" t="s">
        <v>128</v>
      </c>
      <c r="B38" s="27"/>
      <c r="C38" s="549">
        <v>32535.904631666588</v>
      </c>
      <c r="D38" s="555">
        <v>0.56300690854669655</v>
      </c>
      <c r="E38" s="549">
        <v>111248.87306196631</v>
      </c>
      <c r="F38" s="555">
        <v>1.8554507200133412</v>
      </c>
      <c r="G38" s="549">
        <v>155790.6081487989</v>
      </c>
      <c r="H38" s="555">
        <v>2.4858068014178394</v>
      </c>
      <c r="I38" s="549">
        <v>110582.6756766156</v>
      </c>
      <c r="J38" s="555">
        <v>1.6872952388208649</v>
      </c>
      <c r="K38" s="549">
        <v>108258.20690180748</v>
      </c>
      <c r="L38" s="557">
        <v>1.5747678655945292</v>
      </c>
      <c r="M38" s="658"/>
    </row>
    <row r="39" spans="1:14" ht="12.75" customHeight="1">
      <c r="A39" s="896" t="s">
        <v>248</v>
      </c>
      <c r="B39" s="24"/>
      <c r="C39" s="549">
        <v>20471.704093122935</v>
      </c>
      <c r="D39" s="555">
        <v>0.35424590047925508</v>
      </c>
      <c r="E39" s="549">
        <v>116655.57999379885</v>
      </c>
      <c r="F39" s="555">
        <v>1.9456258201600365</v>
      </c>
      <c r="G39" s="549">
        <v>159473.35639672264</v>
      </c>
      <c r="H39" s="555">
        <v>2.5445690127692115</v>
      </c>
      <c r="I39" s="549">
        <v>118442.20557815733</v>
      </c>
      <c r="J39" s="555">
        <v>1.8072177067942627</v>
      </c>
      <c r="K39" s="549">
        <v>116167.36718419667</v>
      </c>
      <c r="L39" s="557">
        <v>1.6898177247506125</v>
      </c>
      <c r="M39" s="424"/>
    </row>
    <row r="40" spans="1:14" ht="12.75" customHeight="1">
      <c r="A40" s="896" t="s">
        <v>249</v>
      </c>
      <c r="B40" s="27"/>
      <c r="C40" s="550">
        <v>-36341.258389898845</v>
      </c>
      <c r="D40" s="556">
        <v>-0.62885540667831752</v>
      </c>
      <c r="E40" s="550">
        <v>30138.31198467459</v>
      </c>
      <c r="F40" s="556">
        <v>0.50265814954191312</v>
      </c>
      <c r="G40" s="550">
        <v>8767.41482460314</v>
      </c>
      <c r="H40" s="556">
        <v>0.13989353826152395</v>
      </c>
      <c r="I40" s="550">
        <v>-64760.779329932659</v>
      </c>
      <c r="J40" s="556">
        <v>-0.98813447908668184</v>
      </c>
      <c r="K40" s="550">
        <v>-79743.887811285938</v>
      </c>
      <c r="L40" s="558">
        <v>-1.1599869940270708</v>
      </c>
      <c r="M40" s="353"/>
    </row>
    <row r="41" spans="1:14" ht="12.75" customHeight="1">
      <c r="A41" s="896" t="s">
        <v>141</v>
      </c>
      <c r="B41" s="27"/>
      <c r="C41" s="551">
        <v>114.84661510806498</v>
      </c>
      <c r="D41" s="556">
        <v>1.9873256471901564E-3</v>
      </c>
      <c r="E41" s="553">
        <v>699.17133388652076</v>
      </c>
      <c r="F41" s="556">
        <v>1.1661043560862332E-2</v>
      </c>
      <c r="G41" s="553">
        <v>972.00166151950611</v>
      </c>
      <c r="H41" s="556">
        <v>1.5509332493823105E-2</v>
      </c>
      <c r="I41" s="551">
        <v>761.16952305001166</v>
      </c>
      <c r="J41" s="556">
        <v>1.1614095104134126E-2</v>
      </c>
      <c r="K41" s="551">
        <v>714.30011442261321</v>
      </c>
      <c r="L41" s="558">
        <v>1.0390499702285814E-2</v>
      </c>
      <c r="M41" s="353"/>
    </row>
    <row r="42" spans="1:14" s="59" customFormat="1" ht="12.75" customHeight="1">
      <c r="A42" s="896" t="s">
        <v>148</v>
      </c>
      <c r="B42" s="27"/>
      <c r="C42" s="550">
        <v>56698.115867913715</v>
      </c>
      <c r="D42" s="556">
        <v>0.98111398151038243</v>
      </c>
      <c r="E42" s="549">
        <v>85818.096675237743</v>
      </c>
      <c r="F42" s="556">
        <v>1.431306627057261</v>
      </c>
      <c r="G42" s="549">
        <v>149733.93991059999</v>
      </c>
      <c r="H42" s="556">
        <v>2.3891661420138646</v>
      </c>
      <c r="I42" s="550">
        <v>182441.81538503998</v>
      </c>
      <c r="J42" s="556">
        <v>2.7837380907768106</v>
      </c>
      <c r="K42" s="550">
        <v>195196.95488106</v>
      </c>
      <c r="L42" s="558">
        <v>2.8394142190753975</v>
      </c>
      <c r="M42" s="353"/>
    </row>
    <row r="43" spans="1:14" ht="12.75" customHeight="1">
      <c r="A43" s="896" t="s">
        <v>142</v>
      </c>
      <c r="B43" s="27"/>
      <c r="C43" s="549">
        <v>7790.4477195852542</v>
      </c>
      <c r="D43" s="555">
        <v>0.13480725175624808</v>
      </c>
      <c r="E43" s="549">
        <v>-9684.3598441495815</v>
      </c>
      <c r="F43" s="555">
        <v>-0.16151941094888095</v>
      </c>
      <c r="G43" s="549">
        <v>-4665.5844021701305</v>
      </c>
      <c r="H43" s="555">
        <v>-7.4444419835798137E-2</v>
      </c>
      <c r="I43" s="550">
        <v>-7497.5308251753067</v>
      </c>
      <c r="J43" s="555">
        <v>-0.11439900496914923</v>
      </c>
      <c r="K43" s="549">
        <v>-3492.024261366666</v>
      </c>
      <c r="L43" s="557">
        <v>-5.0796403802111041E-2</v>
      </c>
      <c r="M43" s="424"/>
    </row>
    <row r="44" spans="1:14" ht="12.75" customHeight="1">
      <c r="A44" s="896" t="s">
        <v>147</v>
      </c>
      <c r="B44" s="27"/>
      <c r="C44" s="550">
        <v>13245.555909674891</v>
      </c>
      <c r="D44" s="556">
        <v>0.22920338527887121</v>
      </c>
      <c r="E44" s="549">
        <v>-9075.3220140986905</v>
      </c>
      <c r="F44" s="556">
        <v>-0.15136164800548602</v>
      </c>
      <c r="G44" s="549">
        <v>-6786.7841976323834</v>
      </c>
      <c r="H44" s="556">
        <v>-0.10829044522450415</v>
      </c>
      <c r="I44" s="549">
        <v>-6896.6961419693171</v>
      </c>
      <c r="J44" s="556">
        <v>-0.10523133477045923</v>
      </c>
      <c r="K44" s="550">
        <v>-4734.4391194873624</v>
      </c>
      <c r="L44" s="558">
        <v>-6.8869075152378834E-2</v>
      </c>
      <c r="M44" s="353"/>
      <c r="N44" s="731"/>
    </row>
    <row r="45" spans="1:14" ht="12.75" customHeight="1">
      <c r="A45" s="896" t="s">
        <v>144</v>
      </c>
      <c r="B45" s="27"/>
      <c r="C45" s="550">
        <v>-5455.108190089637</v>
      </c>
      <c r="D45" s="556">
        <v>-9.4396133522623132E-2</v>
      </c>
      <c r="E45" s="549">
        <v>-609.03783005089144</v>
      </c>
      <c r="F45" s="556">
        <v>-1.0157762943394944E-2</v>
      </c>
      <c r="G45" s="549">
        <v>2121.1997954622525</v>
      </c>
      <c r="H45" s="556">
        <v>3.3846025388706021E-2</v>
      </c>
      <c r="I45" s="549">
        <v>-600.83468320599013</v>
      </c>
      <c r="J45" s="556">
        <v>-9.1676701986899943E-3</v>
      </c>
      <c r="K45" s="550">
        <v>1242.4148581206964</v>
      </c>
      <c r="L45" s="558">
        <v>1.8072671350267792E-2</v>
      </c>
      <c r="M45" s="353"/>
    </row>
    <row r="46" spans="1:14" ht="12.75" customHeight="1">
      <c r="A46" s="896" t="s">
        <v>164</v>
      </c>
      <c r="B46" s="27"/>
      <c r="C46" s="550">
        <v>4273.7528189584</v>
      </c>
      <c r="D46" s="556">
        <v>7.3953756311193358E-2</v>
      </c>
      <c r="E46" s="549">
        <v>4277.6529123170467</v>
      </c>
      <c r="F46" s="556">
        <v>7.1344310802185715E-2</v>
      </c>
      <c r="G46" s="549">
        <v>982.83615424637208</v>
      </c>
      <c r="H46" s="556">
        <v>1.5682208484426034E-2</v>
      </c>
      <c r="I46" s="549">
        <v>-361.99907636641797</v>
      </c>
      <c r="J46" s="556">
        <v>-5.5234630042485973E-3</v>
      </c>
      <c r="K46" s="550">
        <v>-4417.1360210225321</v>
      </c>
      <c r="L46" s="558">
        <v>-6.425345535397213E-2</v>
      </c>
      <c r="M46" s="424"/>
    </row>
    <row r="47" spans="1:14" ht="12.75" customHeight="1">
      <c r="A47" s="896" t="s">
        <v>68</v>
      </c>
      <c r="B47" s="27"/>
      <c r="C47" s="550">
        <v>2007.5859332158186</v>
      </c>
      <c r="D47" s="556">
        <v>3.4739613442362621E-2</v>
      </c>
      <c r="E47" s="549">
        <v>1728.6740865908569</v>
      </c>
      <c r="F47" s="556">
        <v>2.8831479280215538E-2</v>
      </c>
      <c r="G47" s="549">
        <v>835.78768953492397</v>
      </c>
      <c r="H47" s="556">
        <v>1.3335891989091218E-2</v>
      </c>
      <c r="I47" s="549">
        <v>952.27062730947239</v>
      </c>
      <c r="J47" s="556">
        <v>1.4529958564458984E-2</v>
      </c>
      <c r="K47" s="550">
        <v>-3466.3847948281755</v>
      </c>
      <c r="L47" s="558">
        <v>-5.0423441703889495E-2</v>
      </c>
      <c r="M47" s="353"/>
    </row>
    <row r="48" spans="1:14" ht="12.75" customHeight="1">
      <c r="A48" s="896" t="s">
        <v>145</v>
      </c>
      <c r="B48" s="27"/>
      <c r="C48" s="550">
        <v>2540.8642595449455</v>
      </c>
      <c r="D48" s="556">
        <v>4.396755363030197E-2</v>
      </c>
      <c r="E48" s="549">
        <v>2745.2244168952789</v>
      </c>
      <c r="F48" s="556">
        <v>4.5785889607073749E-2</v>
      </c>
      <c r="G48" s="549">
        <v>465.64973612975405</v>
      </c>
      <c r="H48" s="556">
        <v>7.4299426319987E-3</v>
      </c>
      <c r="I48" s="549">
        <v>-1323.3879084362898</v>
      </c>
      <c r="J48" s="556">
        <v>-2.0192549179652783E-2</v>
      </c>
      <c r="K48" s="550">
        <v>-744.89683959945</v>
      </c>
      <c r="L48" s="558">
        <v>-1.0835572098918177E-2</v>
      </c>
      <c r="M48" s="353"/>
    </row>
    <row r="49" spans="1:13" ht="12.75" customHeight="1">
      <c r="A49" s="896" t="s">
        <v>146</v>
      </c>
      <c r="B49" s="28"/>
      <c r="C49" s="550">
        <v>-274.69737380236444</v>
      </c>
      <c r="D49" s="556">
        <v>-4.7534107614712277E-3</v>
      </c>
      <c r="E49" s="549">
        <v>-196.24559116908927</v>
      </c>
      <c r="F49" s="556">
        <v>-3.273058085103578E-3</v>
      </c>
      <c r="G49" s="549">
        <v>-318.60127141830583</v>
      </c>
      <c r="H49" s="556">
        <v>-5.0836261366638859E-3</v>
      </c>
      <c r="I49" s="549">
        <v>9.1182047603993901</v>
      </c>
      <c r="J49" s="556">
        <v>1.3912761094520205E-4</v>
      </c>
      <c r="K49" s="550">
        <v>-205.85438659490643</v>
      </c>
      <c r="L49" s="558">
        <v>-2.9944415511644644E-3</v>
      </c>
      <c r="M49" s="353"/>
    </row>
    <row r="50" spans="1:13" ht="12.75" customHeight="1">
      <c r="A50" s="909"/>
      <c r="B50" s="50"/>
      <c r="C50" s="443"/>
      <c r="D50" s="449"/>
      <c r="E50" s="443"/>
      <c r="F50" s="449"/>
      <c r="G50" s="443"/>
      <c r="H50" s="449"/>
      <c r="I50" s="443"/>
      <c r="J50" s="449"/>
      <c r="K50" s="443"/>
      <c r="L50" s="452"/>
      <c r="M50" s="424"/>
    </row>
    <row r="51" spans="1:13" ht="12.75" customHeight="1">
      <c r="A51" s="904" t="s">
        <v>199</v>
      </c>
      <c r="B51" s="50"/>
      <c r="C51" s="552">
        <v>5778953.0000000019</v>
      </c>
      <c r="D51" s="540" t="s">
        <v>322</v>
      </c>
      <c r="E51" s="554">
        <v>5995787</v>
      </c>
      <c r="F51" s="540" t="s">
        <v>322</v>
      </c>
      <c r="G51" s="554">
        <v>6267204.9999999981</v>
      </c>
      <c r="H51" s="540" t="s">
        <v>322</v>
      </c>
      <c r="I51" s="554">
        <v>6553842.6904999902</v>
      </c>
      <c r="J51" s="540" t="s">
        <v>322</v>
      </c>
      <c r="K51" s="554">
        <v>6874550.164949947</v>
      </c>
      <c r="L51" s="541" t="s">
        <v>322</v>
      </c>
      <c r="M51" s="426"/>
    </row>
    <row r="52" spans="1:13" ht="12.75" customHeight="1">
      <c r="A52" s="910"/>
      <c r="B52" s="60"/>
      <c r="C52" s="456"/>
      <c r="D52" s="457"/>
      <c r="E52" s="456"/>
      <c r="F52" s="457"/>
      <c r="G52" s="456"/>
      <c r="H52" s="457"/>
      <c r="I52" s="456"/>
      <c r="J52" s="457"/>
      <c r="K52" s="456"/>
      <c r="L52" s="459"/>
      <c r="M52" s="431"/>
    </row>
    <row r="53" spans="1:13" ht="5.0999999999999996" customHeight="1">
      <c r="A53" s="911"/>
      <c r="B53" s="61"/>
      <c r="C53" s="62"/>
      <c r="D53" s="62"/>
      <c r="E53" s="62"/>
      <c r="F53" s="62"/>
      <c r="G53" s="62"/>
      <c r="H53" s="62"/>
      <c r="I53" s="62"/>
      <c r="J53" s="62"/>
      <c r="K53" s="62"/>
      <c r="L53" s="62"/>
      <c r="M53" s="62"/>
    </row>
    <row r="54" spans="1:13" ht="9.9499999999999993" customHeight="1">
      <c r="A54" s="900" t="s">
        <v>231</v>
      </c>
      <c r="B54" s="43"/>
      <c r="C54" s="62"/>
      <c r="D54" s="62"/>
      <c r="E54" s="62"/>
      <c r="F54" s="62"/>
      <c r="G54" s="62"/>
      <c r="H54" s="62"/>
      <c r="I54" s="62"/>
      <c r="J54" s="62"/>
      <c r="K54" s="62"/>
      <c r="L54" s="62"/>
      <c r="M54" s="62"/>
    </row>
    <row r="55" spans="1:13" ht="9.9499999999999993" customHeight="1">
      <c r="A55" s="901" t="s">
        <v>302</v>
      </c>
      <c r="B55" s="43"/>
      <c r="C55" s="62"/>
      <c r="D55" s="62"/>
      <c r="E55" s="62"/>
      <c r="F55" s="62"/>
      <c r="G55" s="62"/>
      <c r="H55" s="62"/>
      <c r="I55" s="62"/>
      <c r="J55" s="62"/>
      <c r="K55" s="62"/>
      <c r="L55" s="62"/>
      <c r="M55" s="62"/>
    </row>
    <row r="56" spans="1:13" ht="9.9499999999999993" customHeight="1">
      <c r="A56" s="802" t="s">
        <v>189</v>
      </c>
      <c r="B56" s="43"/>
      <c r="C56" s="62"/>
      <c r="D56" s="62"/>
      <c r="E56" s="62"/>
      <c r="F56" s="62"/>
      <c r="G56" s="62"/>
      <c r="H56" s="62"/>
      <c r="I56" s="62"/>
      <c r="J56" s="62"/>
      <c r="K56" s="62"/>
      <c r="L56" s="62"/>
      <c r="M56" s="62"/>
    </row>
    <row r="57" spans="1:13" ht="9.9499999999999993" customHeight="1">
      <c r="A57" s="788" t="s">
        <v>130</v>
      </c>
      <c r="B57" s="43"/>
      <c r="C57" s="62"/>
      <c r="D57" s="62"/>
      <c r="E57" s="62"/>
      <c r="F57" s="62"/>
      <c r="G57" s="62"/>
      <c r="H57" s="62"/>
      <c r="I57" s="62"/>
      <c r="J57" s="62"/>
      <c r="K57" s="62"/>
      <c r="L57" s="62"/>
      <c r="M57" s="62"/>
    </row>
  </sheetData>
  <phoneticPr fontId="37" type="noConversion"/>
  <conditionalFormatting sqref="E7:E8 I7:I8">
    <cfRule type="expression" dxfId="87" priority="1" stopIfTrue="1">
      <formula>$I$9="Jan-Dez"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4"/>
  <dimension ref="A1:P90"/>
  <sheetViews>
    <sheetView showGridLines="0" zoomScaleNormal="100" workbookViewId="0"/>
  </sheetViews>
  <sheetFormatPr defaultColWidth="12.5703125" defaultRowHeight="12.75"/>
  <cols>
    <col min="1" max="1" width="10.5703125" style="902" customWidth="1"/>
    <col min="2" max="2" width="9.5703125" style="261" customWidth="1"/>
    <col min="3" max="3" width="7.140625" style="261" customWidth="1"/>
    <col min="4" max="4" width="4.42578125" style="261" customWidth="1"/>
    <col min="5" max="5" width="7.140625" style="261" customWidth="1"/>
    <col min="6" max="6" width="4.42578125" style="261" customWidth="1"/>
    <col min="7" max="7" width="7.140625" style="261" customWidth="1"/>
    <col min="8" max="8" width="4.42578125" style="261" customWidth="1"/>
    <col min="9" max="9" width="7.140625" style="261" customWidth="1"/>
    <col min="10" max="10" width="4.42578125" style="261" customWidth="1"/>
    <col min="11" max="11" width="7.140625" style="261" customWidth="1"/>
    <col min="12" max="12" width="4.42578125" style="261" customWidth="1"/>
    <col min="13" max="13" width="7.140625" style="261" customWidth="1"/>
    <col min="14" max="14" width="4.42578125" style="261" customWidth="1"/>
    <col min="15" max="16384" width="12.5703125" style="261"/>
  </cols>
  <sheetData>
    <row r="1" spans="1:16" ht="21" customHeight="1">
      <c r="A1" s="889" t="s">
        <v>552</v>
      </c>
      <c r="B1" s="259"/>
      <c r="C1" s="259"/>
      <c r="D1" s="259"/>
      <c r="E1" s="259"/>
      <c r="F1" s="259"/>
      <c r="G1" s="259"/>
      <c r="H1" s="259"/>
      <c r="I1" s="259"/>
      <c r="J1" s="259"/>
      <c r="K1" s="259"/>
      <c r="L1" s="259"/>
      <c r="M1" s="259"/>
      <c r="N1" s="260"/>
    </row>
    <row r="2" spans="1:16" ht="17.100000000000001" customHeight="1">
      <c r="A2" s="890"/>
      <c r="B2" s="262" t="s">
        <v>27</v>
      </c>
      <c r="C2" s="263"/>
      <c r="D2" s="263"/>
      <c r="E2" s="264"/>
      <c r="F2" s="264"/>
      <c r="G2" s="265"/>
      <c r="H2" s="265"/>
      <c r="I2" s="265"/>
      <c r="J2" s="265"/>
      <c r="K2" s="264"/>
      <c r="L2" s="264"/>
      <c r="M2" s="264"/>
      <c r="N2" s="266"/>
    </row>
    <row r="3" spans="1:16" ht="14.1" customHeight="1">
      <c r="A3" s="890"/>
      <c r="B3" s="262"/>
      <c r="C3" s="263"/>
      <c r="D3" s="263"/>
      <c r="E3" s="264"/>
      <c r="F3" s="264"/>
      <c r="G3" s="265"/>
      <c r="H3" s="265"/>
      <c r="I3" s="265"/>
      <c r="J3" s="265"/>
      <c r="K3" s="264"/>
      <c r="L3" s="264"/>
      <c r="M3" s="264"/>
      <c r="N3" s="266"/>
    </row>
    <row r="4" spans="1:16" ht="12.75" customHeight="1">
      <c r="A4" s="891"/>
      <c r="B4" s="267"/>
      <c r="C4" s="268"/>
      <c r="D4" s="268"/>
      <c r="E4" s="268"/>
      <c r="F4" s="268"/>
      <c r="G4" s="268"/>
      <c r="H4" s="268"/>
      <c r="I4" s="269"/>
      <c r="J4" s="269"/>
      <c r="K4" s="268"/>
      <c r="L4" s="268"/>
      <c r="M4" s="268"/>
      <c r="N4" s="307" t="s">
        <v>124</v>
      </c>
    </row>
    <row r="5" spans="1:16" ht="12.75" customHeight="1">
      <c r="A5" s="892" t="s">
        <v>131</v>
      </c>
      <c r="B5" s="270"/>
      <c r="C5" s="258" t="s">
        <v>150</v>
      </c>
      <c r="D5" s="271"/>
      <c r="E5" s="271"/>
      <c r="F5" s="271"/>
      <c r="G5" s="272"/>
      <c r="H5" s="272"/>
      <c r="I5" s="271"/>
      <c r="J5" s="271"/>
      <c r="K5" s="271"/>
      <c r="L5" s="271"/>
      <c r="M5" s="271"/>
      <c r="N5" s="273"/>
    </row>
    <row r="6" spans="1:16" ht="8.1" customHeight="1">
      <c r="A6" s="893"/>
      <c r="B6" s="274"/>
      <c r="C6" s="275"/>
      <c r="D6" s="435"/>
      <c r="E6" s="739"/>
      <c r="F6" s="276"/>
      <c r="G6" s="323"/>
      <c r="H6" s="435"/>
      <c r="I6" s="276"/>
      <c r="J6" s="276"/>
      <c r="K6" s="276"/>
      <c r="L6" s="276"/>
      <c r="M6" s="276"/>
      <c r="N6" s="277"/>
    </row>
    <row r="7" spans="1:16" ht="12.75" customHeight="1">
      <c r="A7" s="893"/>
      <c r="B7" s="274"/>
      <c r="C7" s="285">
        <v>2018</v>
      </c>
      <c r="D7" s="325"/>
      <c r="E7" s="325" t="s">
        <v>319</v>
      </c>
      <c r="F7" s="325"/>
      <c r="G7" s="325" t="s">
        <v>319</v>
      </c>
      <c r="H7" s="325"/>
      <c r="I7" s="325" t="s">
        <v>319</v>
      </c>
      <c r="J7" s="325"/>
      <c r="K7" s="325" t="s">
        <v>319</v>
      </c>
      <c r="L7" s="325"/>
      <c r="M7" s="325" t="s">
        <v>319</v>
      </c>
      <c r="N7" s="321"/>
    </row>
    <row r="8" spans="1:16" ht="8.1" customHeight="1">
      <c r="A8" s="890"/>
      <c r="B8" s="274"/>
      <c r="C8" s="440"/>
      <c r="D8" s="438"/>
      <c r="E8" s="324"/>
      <c r="F8" s="324"/>
      <c r="G8" s="324"/>
      <c r="H8" s="324"/>
      <c r="I8" s="324"/>
      <c r="J8" s="324"/>
      <c r="K8" s="324"/>
      <c r="L8" s="324"/>
      <c r="M8" s="324"/>
      <c r="N8" s="279"/>
      <c r="O8" s="280"/>
    </row>
    <row r="9" spans="1:16" ht="12.75" customHeight="1">
      <c r="A9" s="890"/>
      <c r="B9" s="436"/>
      <c r="C9" s="12" t="s">
        <v>138</v>
      </c>
      <c r="D9" s="316"/>
      <c r="E9" s="12" t="s">
        <v>139</v>
      </c>
      <c r="F9" s="316"/>
      <c r="G9" s="12" t="s">
        <v>152</v>
      </c>
      <c r="H9" s="316"/>
      <c r="I9" s="12" t="s">
        <v>153</v>
      </c>
      <c r="J9" s="316"/>
      <c r="K9" s="12" t="s">
        <v>154</v>
      </c>
      <c r="L9" s="316"/>
      <c r="M9" s="12" t="s">
        <v>140</v>
      </c>
      <c r="N9" s="289"/>
    </row>
    <row r="10" spans="1:16" ht="8.1" customHeight="1">
      <c r="A10" s="890"/>
      <c r="B10" s="436"/>
      <c r="C10" s="487"/>
      <c r="D10" s="485"/>
      <c r="E10" s="38"/>
      <c r="F10" s="485"/>
      <c r="G10" s="38"/>
      <c r="H10" s="485"/>
      <c r="I10" s="38"/>
      <c r="J10" s="485"/>
      <c r="K10" s="38"/>
      <c r="L10" s="485"/>
      <c r="M10" s="38"/>
      <c r="N10" s="486"/>
    </row>
    <row r="11" spans="1:16" ht="12.75" customHeight="1">
      <c r="A11" s="890"/>
      <c r="B11" s="436"/>
      <c r="C11" s="120" t="s">
        <v>35</v>
      </c>
      <c r="D11" s="114" t="s">
        <v>186</v>
      </c>
      <c r="E11" s="114" t="s">
        <v>35</v>
      </c>
      <c r="F11" s="114" t="s">
        <v>186</v>
      </c>
      <c r="G11" s="114" t="s">
        <v>35</v>
      </c>
      <c r="H11" s="114" t="s">
        <v>186</v>
      </c>
      <c r="I11" s="114" t="s">
        <v>35</v>
      </c>
      <c r="J11" s="114" t="s">
        <v>186</v>
      </c>
      <c r="K11" s="114" t="s">
        <v>35</v>
      </c>
      <c r="L11" s="114" t="s">
        <v>186</v>
      </c>
      <c r="M11" s="114" t="s">
        <v>35</v>
      </c>
      <c r="N11" s="121" t="s">
        <v>186</v>
      </c>
    </row>
    <row r="12" spans="1:16" ht="12.75" customHeight="1">
      <c r="A12" s="890"/>
      <c r="B12" s="436"/>
      <c r="C12" s="124"/>
      <c r="D12" s="122" t="s">
        <v>187</v>
      </c>
      <c r="E12" s="122"/>
      <c r="F12" s="122" t="s">
        <v>187</v>
      </c>
      <c r="G12" s="122"/>
      <c r="H12" s="122" t="s">
        <v>187</v>
      </c>
      <c r="I12" s="122"/>
      <c r="J12" s="122" t="s">
        <v>187</v>
      </c>
      <c r="K12" s="122"/>
      <c r="L12" s="122" t="s">
        <v>187</v>
      </c>
      <c r="M12" s="122"/>
      <c r="N12" s="125" t="s">
        <v>187</v>
      </c>
      <c r="P12" s="13"/>
    </row>
    <row r="13" spans="1:16" s="265" customFormat="1" ht="12.75" customHeight="1">
      <c r="A13" s="894"/>
      <c r="B13" s="437"/>
      <c r="C13" s="441"/>
      <c r="D13" s="442"/>
      <c r="E13" s="441"/>
      <c r="F13" s="442"/>
      <c r="G13" s="441"/>
      <c r="H13" s="442"/>
      <c r="I13" s="441"/>
      <c r="J13" s="442"/>
      <c r="K13" s="441"/>
      <c r="L13" s="442"/>
      <c r="M13" s="441"/>
      <c r="N13" s="450"/>
      <c r="P13" s="13"/>
    </row>
    <row r="14" spans="1:16" ht="12.75" customHeight="1">
      <c r="A14" s="895" t="s">
        <v>126</v>
      </c>
      <c r="B14" s="24"/>
      <c r="C14" s="550">
        <v>471583.55155855231</v>
      </c>
      <c r="D14" s="555">
        <v>7.0368026779642774</v>
      </c>
      <c r="E14" s="550">
        <v>502970.08069739654</v>
      </c>
      <c r="F14" s="555">
        <v>7.4738318155315406</v>
      </c>
      <c r="G14" s="550">
        <v>488834.57312001532</v>
      </c>
      <c r="H14" s="555">
        <v>7.2399372661232873</v>
      </c>
      <c r="I14" s="550">
        <v>464447.78051041818</v>
      </c>
      <c r="J14" s="555">
        <v>6.8345021806138764</v>
      </c>
      <c r="K14" s="550">
        <v>485040.6966276298</v>
      </c>
      <c r="L14" s="555">
        <v>7.0959107782325246</v>
      </c>
      <c r="M14" s="550">
        <v>487442.11530702101</v>
      </c>
      <c r="N14" s="557">
        <v>7.0905310691055234</v>
      </c>
      <c r="P14" s="13"/>
    </row>
    <row r="15" spans="1:16" ht="12.75" customHeight="1">
      <c r="A15" s="896" t="s">
        <v>248</v>
      </c>
      <c r="B15" s="24"/>
      <c r="C15" s="550">
        <v>414347.51036402822</v>
      </c>
      <c r="D15" s="555">
        <v>6.1827467495447852</v>
      </c>
      <c r="E15" s="550">
        <v>440798.1469993213</v>
      </c>
      <c r="F15" s="555">
        <v>6.5499944066313702</v>
      </c>
      <c r="G15" s="550">
        <v>425318.88523342495</v>
      </c>
      <c r="H15" s="555">
        <v>6.2992313075030451</v>
      </c>
      <c r="I15" s="550">
        <v>400920.86612045125</v>
      </c>
      <c r="J15" s="555">
        <v>5.8996826957435839</v>
      </c>
      <c r="K15" s="550">
        <v>421638.22284208814</v>
      </c>
      <c r="L15" s="555">
        <v>6.168363254427895</v>
      </c>
      <c r="M15" s="550">
        <v>426474.49731291737</v>
      </c>
      <c r="N15" s="557">
        <v>6.2036713251044038</v>
      </c>
      <c r="P15" s="13"/>
    </row>
    <row r="16" spans="1:16" ht="12.75" customHeight="1">
      <c r="A16" s="896" t="s">
        <v>247</v>
      </c>
      <c r="B16" s="26"/>
      <c r="C16" s="550">
        <v>488069.91804706038</v>
      </c>
      <c r="D16" s="556">
        <v>7.2828063977140962</v>
      </c>
      <c r="E16" s="550">
        <v>519697.78466200246</v>
      </c>
      <c r="F16" s="556">
        <v>7.7223953999064152</v>
      </c>
      <c r="G16" s="550">
        <v>506042.36945492204</v>
      </c>
      <c r="H16" s="556">
        <v>7.4947951931266701</v>
      </c>
      <c r="I16" s="550">
        <v>478444.85578205978</v>
      </c>
      <c r="J16" s="556">
        <v>7.0404737569256834</v>
      </c>
      <c r="K16" s="550">
        <v>501089.02282373456</v>
      </c>
      <c r="L16" s="556">
        <v>7.3306900279311433</v>
      </c>
      <c r="M16" s="550">
        <v>500878.79453652829</v>
      </c>
      <c r="N16" s="558">
        <v>7.2859864648347523</v>
      </c>
      <c r="P16" s="490"/>
    </row>
    <row r="17" spans="1:14" ht="12.75" customHeight="1">
      <c r="A17" s="896" t="s">
        <v>141</v>
      </c>
      <c r="B17" s="26"/>
      <c r="C17" s="550">
        <v>-73722.407683032172</v>
      </c>
      <c r="D17" s="556">
        <v>-1.1000596481693108</v>
      </c>
      <c r="E17" s="550">
        <v>-78899.637662681169</v>
      </c>
      <c r="F17" s="556">
        <v>-1.1724009932750448</v>
      </c>
      <c r="G17" s="550">
        <v>-80723.484221497056</v>
      </c>
      <c r="H17" s="556">
        <v>-1.195563885623625</v>
      </c>
      <c r="I17" s="550">
        <v>-77523.989661608503</v>
      </c>
      <c r="J17" s="556">
        <v>-1.1407910611820999</v>
      </c>
      <c r="K17" s="550">
        <v>-79450.7999816464</v>
      </c>
      <c r="L17" s="556">
        <v>-1.1623267735032485</v>
      </c>
      <c r="M17" s="550">
        <v>-74404.297223610905</v>
      </c>
      <c r="N17" s="558">
        <v>-1.0823151397303483</v>
      </c>
    </row>
    <row r="18" spans="1:14" ht="12.75" customHeight="1">
      <c r="A18" s="896" t="s">
        <v>142</v>
      </c>
      <c r="B18" s="27"/>
      <c r="C18" s="550">
        <v>52499.177145554328</v>
      </c>
      <c r="D18" s="555">
        <v>0.783374121314936</v>
      </c>
      <c r="E18" s="550">
        <v>58049.004936286161</v>
      </c>
      <c r="F18" s="555">
        <v>0.86257317602511741</v>
      </c>
      <c r="G18" s="550">
        <v>59775.172371131361</v>
      </c>
      <c r="H18" s="555">
        <v>0.88530664939782533</v>
      </c>
      <c r="I18" s="550">
        <v>61274.727724295335</v>
      </c>
      <c r="J18" s="555">
        <v>0.90167781572340666</v>
      </c>
      <c r="K18" s="550">
        <v>60350.503541286409</v>
      </c>
      <c r="L18" s="555">
        <v>0.88289867536442912</v>
      </c>
      <c r="M18" s="550">
        <v>59389.422332408103</v>
      </c>
      <c r="N18" s="557">
        <v>0.86390266864596377</v>
      </c>
    </row>
    <row r="19" spans="1:14" ht="12.75" customHeight="1">
      <c r="A19" s="896" t="s">
        <v>143</v>
      </c>
      <c r="B19" s="27"/>
      <c r="C19" s="550">
        <v>47974.90629208702</v>
      </c>
      <c r="D19" s="556">
        <v>0.71586455455354814</v>
      </c>
      <c r="E19" s="550">
        <v>52636.237478730298</v>
      </c>
      <c r="F19" s="556">
        <v>0.78214271865424778</v>
      </c>
      <c r="G19" s="550">
        <v>53765.019662507009</v>
      </c>
      <c r="H19" s="556">
        <v>0.79629263328080613</v>
      </c>
      <c r="I19" s="550">
        <v>55163.448164647809</v>
      </c>
      <c r="J19" s="556">
        <v>0.81174832261472951</v>
      </c>
      <c r="K19" s="550">
        <v>54608.672424756704</v>
      </c>
      <c r="L19" s="556">
        <v>0.79889846344436999</v>
      </c>
      <c r="M19" s="550">
        <v>52920.057629232091</v>
      </c>
      <c r="N19" s="558">
        <v>0.76979666100985378</v>
      </c>
    </row>
    <row r="20" spans="1:14" ht="12.75" customHeight="1">
      <c r="A20" s="896" t="s">
        <v>144</v>
      </c>
      <c r="B20" s="27"/>
      <c r="C20" s="550">
        <v>4524.2708534673047</v>
      </c>
      <c r="D20" s="556">
        <v>6.7509566761387821E-2</v>
      </c>
      <c r="E20" s="550">
        <v>5412.7674575558667</v>
      </c>
      <c r="F20" s="556">
        <v>8.043045737086961E-2</v>
      </c>
      <c r="G20" s="550">
        <v>6010.1527086243505</v>
      </c>
      <c r="H20" s="556">
        <v>8.9014016117019201E-2</v>
      </c>
      <c r="I20" s="550">
        <v>6111.2795596475253</v>
      </c>
      <c r="J20" s="556">
        <v>8.9929493108677094E-2</v>
      </c>
      <c r="K20" s="550">
        <v>5741.8311165297055</v>
      </c>
      <c r="L20" s="556">
        <v>8.4000211920059145E-2</v>
      </c>
      <c r="M20" s="550">
        <v>6469.364703176012</v>
      </c>
      <c r="N20" s="558">
        <v>9.4106007636110031E-2</v>
      </c>
    </row>
    <row r="21" spans="1:14" ht="12.75" customHeight="1">
      <c r="A21" s="896" t="s">
        <v>164</v>
      </c>
      <c r="B21" s="27"/>
      <c r="C21" s="550">
        <v>4736.8640489697509</v>
      </c>
      <c r="D21" s="555">
        <v>7.0681807104556058E-2</v>
      </c>
      <c r="E21" s="550">
        <v>4122.9287617890886</v>
      </c>
      <c r="F21" s="555">
        <v>6.1264232875052706E-2</v>
      </c>
      <c r="G21" s="550">
        <v>3740.5155154590066</v>
      </c>
      <c r="H21" s="555">
        <v>5.5399309222417148E-2</v>
      </c>
      <c r="I21" s="550">
        <v>2252.1866656715774</v>
      </c>
      <c r="J21" s="555">
        <v>3.3141669146886182E-2</v>
      </c>
      <c r="K21" s="550">
        <v>3051.9702442552907</v>
      </c>
      <c r="L21" s="555">
        <v>4.4648848440199985E-2</v>
      </c>
      <c r="M21" s="550">
        <v>1578.1956616955597</v>
      </c>
      <c r="N21" s="557">
        <v>2.2957075355155978E-2</v>
      </c>
    </row>
    <row r="22" spans="1:14" ht="12.75" customHeight="1">
      <c r="A22" s="896" t="s">
        <v>68</v>
      </c>
      <c r="B22" s="26"/>
      <c r="C22" s="550">
        <v>-418.00850893268318</v>
      </c>
      <c r="D22" s="556">
        <v>-6.2373748731228747E-3</v>
      </c>
      <c r="E22" s="550">
        <v>-163.20210304322501</v>
      </c>
      <c r="F22" s="556">
        <v>-2.4250847453885652E-3</v>
      </c>
      <c r="G22" s="550">
        <v>-118.85563534217373</v>
      </c>
      <c r="H22" s="556">
        <v>-1.760324230158937E-3</v>
      </c>
      <c r="I22" s="550">
        <v>-1162.8761637346338</v>
      </c>
      <c r="J22" s="556">
        <v>-1.7112106054407071E-2</v>
      </c>
      <c r="K22" s="550">
        <v>-1314.7359003702284</v>
      </c>
      <c r="L22" s="556">
        <v>-1.9233950286708608E-2</v>
      </c>
      <c r="M22" s="550">
        <v>-3315.1477834812058</v>
      </c>
      <c r="N22" s="558">
        <v>-4.8223486685478906E-2</v>
      </c>
    </row>
    <row r="23" spans="1:14" ht="12.75" customHeight="1">
      <c r="A23" s="896" t="s">
        <v>145</v>
      </c>
      <c r="B23" s="27"/>
      <c r="C23" s="550">
        <v>5141.5717829238865</v>
      </c>
      <c r="D23" s="556">
        <v>7.6720712525810392E-2</v>
      </c>
      <c r="E23" s="550">
        <v>4255.3569012656062</v>
      </c>
      <c r="F23" s="556">
        <v>6.3232035096447078E-2</v>
      </c>
      <c r="G23" s="550">
        <v>3848.501991074334</v>
      </c>
      <c r="H23" s="556">
        <v>5.6998654587976587E-2</v>
      </c>
      <c r="I23" s="550">
        <v>3417.4411302286589</v>
      </c>
      <c r="J23" s="556">
        <v>5.0288772681826611E-2</v>
      </c>
      <c r="K23" s="550">
        <v>4352.5920077706214</v>
      </c>
      <c r="L23" s="556">
        <v>6.3676315731707456E-2</v>
      </c>
      <c r="M23" s="550">
        <v>4937.7847457667731</v>
      </c>
      <c r="N23" s="558">
        <v>7.1827023256622408E-2</v>
      </c>
    </row>
    <row r="24" spans="1:14" ht="12.75" customHeight="1">
      <c r="A24" s="896" t="s">
        <v>146</v>
      </c>
      <c r="B24" s="27"/>
      <c r="C24" s="550">
        <v>13.300774978547645</v>
      </c>
      <c r="D24" s="556">
        <v>1.9846945186853806E-4</v>
      </c>
      <c r="E24" s="550">
        <v>30.773963566707668</v>
      </c>
      <c r="F24" s="556">
        <v>4.5728252399419264E-4</v>
      </c>
      <c r="G24" s="550">
        <v>10.869159726846242</v>
      </c>
      <c r="H24" s="556">
        <v>1.6097886459949832E-4</v>
      </c>
      <c r="I24" s="550">
        <v>-2.3783008224478586</v>
      </c>
      <c r="J24" s="556">
        <v>-3.4997480533360103E-5</v>
      </c>
      <c r="K24" s="550">
        <v>14.114136854897765</v>
      </c>
      <c r="L24" s="556">
        <v>2.0648299520113471E-4</v>
      </c>
      <c r="M24" s="550">
        <v>-44.441300590007657</v>
      </c>
      <c r="N24" s="558">
        <v>-6.4646121598752244E-4</v>
      </c>
    </row>
    <row r="25" spans="1:14" ht="12.75" customHeight="1">
      <c r="A25" s="896"/>
      <c r="B25" s="27"/>
      <c r="C25" s="550"/>
      <c r="D25" s="446"/>
      <c r="E25" s="550"/>
      <c r="F25" s="446"/>
      <c r="G25" s="550"/>
      <c r="H25" s="446"/>
      <c r="I25" s="550"/>
      <c r="J25" s="446"/>
      <c r="K25" s="550"/>
      <c r="L25" s="446"/>
      <c r="M25" s="550"/>
      <c r="N25" s="451"/>
    </row>
    <row r="26" spans="1:14" ht="12.75" customHeight="1">
      <c r="A26" s="895" t="s">
        <v>127</v>
      </c>
      <c r="B26" s="24"/>
      <c r="C26" s="550">
        <v>394497.33948098065</v>
      </c>
      <c r="D26" s="555">
        <v>5.8865495323894388</v>
      </c>
      <c r="E26" s="550">
        <v>418537.34673478676</v>
      </c>
      <c r="F26" s="555">
        <v>6.219212350916278</v>
      </c>
      <c r="G26" s="550">
        <v>401040.1134445463</v>
      </c>
      <c r="H26" s="555">
        <v>5.9396479344856665</v>
      </c>
      <c r="I26" s="550">
        <v>379693.84013796225</v>
      </c>
      <c r="J26" s="555">
        <v>5.5873200115989148</v>
      </c>
      <c r="K26" s="550">
        <v>385594.00753150356</v>
      </c>
      <c r="L26" s="555">
        <v>5.6410538189648625</v>
      </c>
      <c r="M26" s="550">
        <v>379183.90840521338</v>
      </c>
      <c r="N26" s="557">
        <v>5.5157632035109927</v>
      </c>
    </row>
    <row r="27" spans="1:14" ht="12.75" customHeight="1">
      <c r="A27" s="896" t="s">
        <v>248</v>
      </c>
      <c r="B27" s="24"/>
      <c r="C27" s="550">
        <v>333242.50400410907</v>
      </c>
      <c r="D27" s="555">
        <v>4.9725265795163835</v>
      </c>
      <c r="E27" s="550">
        <v>348758.82733540889</v>
      </c>
      <c r="F27" s="555">
        <v>5.1823456696921228</v>
      </c>
      <c r="G27" s="550">
        <v>331214.65841942426</v>
      </c>
      <c r="H27" s="555">
        <v>4.9054904878594803</v>
      </c>
      <c r="I27" s="550">
        <v>312046.39372821362</v>
      </c>
      <c r="J27" s="555">
        <v>4.5918655398555259</v>
      </c>
      <c r="K27" s="550">
        <v>316057.49652561045</v>
      </c>
      <c r="L27" s="555">
        <v>4.623768297650745</v>
      </c>
      <c r="M27" s="550">
        <v>310307.13012872054</v>
      </c>
      <c r="N27" s="557">
        <v>4.5138536003537899</v>
      </c>
    </row>
    <row r="28" spans="1:14" ht="12.75" customHeight="1">
      <c r="A28" s="896" t="s">
        <v>247</v>
      </c>
      <c r="B28" s="26"/>
      <c r="C28" s="550">
        <v>407742.60318811127</v>
      </c>
      <c r="D28" s="556">
        <v>6.0841906647331063</v>
      </c>
      <c r="E28" s="550">
        <v>428316.57728658267</v>
      </c>
      <c r="F28" s="556">
        <v>6.3645258143495091</v>
      </c>
      <c r="G28" s="550">
        <v>412549.42089038395</v>
      </c>
      <c r="H28" s="556">
        <v>6.1101077760483298</v>
      </c>
      <c r="I28" s="550">
        <v>390577.05653391476</v>
      </c>
      <c r="J28" s="556">
        <v>5.7474701281706553</v>
      </c>
      <c r="K28" s="550">
        <v>396461.01569119946</v>
      </c>
      <c r="L28" s="556">
        <v>5.8000328919862882</v>
      </c>
      <c r="M28" s="550">
        <v>385425.72746675409</v>
      </c>
      <c r="N28" s="558">
        <v>5.6065592397864243</v>
      </c>
    </row>
    <row r="29" spans="1:14" ht="12.75" customHeight="1">
      <c r="A29" s="896" t="s">
        <v>141</v>
      </c>
      <c r="B29" s="26"/>
      <c r="C29" s="550">
        <v>-74500.099184002233</v>
      </c>
      <c r="D29" s="556">
        <v>-1.1116640852167228</v>
      </c>
      <c r="E29" s="550">
        <v>-79557.749951173799</v>
      </c>
      <c r="F29" s="556">
        <v>-1.1821801446573865</v>
      </c>
      <c r="G29" s="550">
        <v>-81334.762470959686</v>
      </c>
      <c r="H29" s="556">
        <v>-1.2046172881888495</v>
      </c>
      <c r="I29" s="550">
        <v>-78530.66280570114</v>
      </c>
      <c r="J29" s="556">
        <v>-1.1556045883151296</v>
      </c>
      <c r="K29" s="550">
        <v>-80403.519165589038</v>
      </c>
      <c r="L29" s="556">
        <v>-1.1762645943355436</v>
      </c>
      <c r="M29" s="550">
        <v>-75118.597338033534</v>
      </c>
      <c r="N29" s="558">
        <v>-1.0927056394326344</v>
      </c>
    </row>
    <row r="30" spans="1:14" ht="12.75" customHeight="1">
      <c r="A30" s="896" t="s">
        <v>142</v>
      </c>
      <c r="B30" s="27"/>
      <c r="C30" s="550">
        <v>55017.95971709703</v>
      </c>
      <c r="D30" s="555">
        <v>0.82095850246237889</v>
      </c>
      <c r="E30" s="550">
        <v>63452.664252036644</v>
      </c>
      <c r="F30" s="555">
        <v>0.94286829190626864</v>
      </c>
      <c r="G30" s="550">
        <v>63607.270204877903</v>
      </c>
      <c r="H30" s="555">
        <v>0.94206234844115044</v>
      </c>
      <c r="I30" s="550">
        <v>61666.28242265783</v>
      </c>
      <c r="J30" s="555">
        <v>0.90743967217333332</v>
      </c>
      <c r="K30" s="550">
        <v>63537.626540154793</v>
      </c>
      <c r="L30" s="555">
        <v>0.92952474323144163</v>
      </c>
      <c r="M30" s="550">
        <v>62881.446593774759</v>
      </c>
      <c r="N30" s="557">
        <v>0.9146990724480748</v>
      </c>
    </row>
    <row r="31" spans="1:14" ht="12.75" customHeight="1">
      <c r="A31" s="896" t="s">
        <v>147</v>
      </c>
      <c r="B31" s="27"/>
      <c r="C31" s="550">
        <v>50445.004665010085</v>
      </c>
      <c r="D31" s="556">
        <v>0.75272248733762259</v>
      </c>
      <c r="E31" s="550">
        <v>58376.333032356793</v>
      </c>
      <c r="F31" s="556">
        <v>0.86743707396341641</v>
      </c>
      <c r="G31" s="550">
        <v>58469.906283966382</v>
      </c>
      <c r="H31" s="556">
        <v>0.865974864973583</v>
      </c>
      <c r="I31" s="550">
        <v>56560.684098746977</v>
      </c>
      <c r="J31" s="556">
        <v>0.83230910993927698</v>
      </c>
      <c r="K31" s="550">
        <v>58308.999509360779</v>
      </c>
      <c r="L31" s="556">
        <v>0.85303245884967849</v>
      </c>
      <c r="M31" s="550">
        <v>57654.496748719444</v>
      </c>
      <c r="N31" s="558">
        <v>0.8386657361622325</v>
      </c>
    </row>
    <row r="32" spans="1:14" ht="12.75" customHeight="1">
      <c r="A32" s="896" t="s">
        <v>144</v>
      </c>
      <c r="B32" s="27"/>
      <c r="C32" s="550">
        <v>4572.9550520869452</v>
      </c>
      <c r="D32" s="556">
        <v>6.8236015124756355E-2</v>
      </c>
      <c r="E32" s="550">
        <v>5076.3312196798524</v>
      </c>
      <c r="F32" s="556">
        <v>7.5431217942852263E-2</v>
      </c>
      <c r="G32" s="550">
        <v>5137.3639209115217</v>
      </c>
      <c r="H32" s="556">
        <v>7.6087483467567468E-2</v>
      </c>
      <c r="I32" s="550">
        <v>5105.5983239108555</v>
      </c>
      <c r="J32" s="556">
        <v>7.51305622340563E-2</v>
      </c>
      <c r="K32" s="550">
        <v>5228.6270307940131</v>
      </c>
      <c r="L32" s="556">
        <v>7.6492284381763129E-2</v>
      </c>
      <c r="M32" s="550">
        <v>5226.9498450553165</v>
      </c>
      <c r="N32" s="558">
        <v>7.603333628584226E-2</v>
      </c>
    </row>
    <row r="33" spans="1:15" ht="12.75" customHeight="1">
      <c r="A33" s="896" t="s">
        <v>164</v>
      </c>
      <c r="B33" s="27"/>
      <c r="C33" s="550">
        <v>6236.8757597745216</v>
      </c>
      <c r="D33" s="555">
        <v>9.3064450410677027E-2</v>
      </c>
      <c r="E33" s="550">
        <v>6325.855147341199</v>
      </c>
      <c r="F33" s="555">
        <v>9.3998389317886399E-2</v>
      </c>
      <c r="G33" s="550">
        <v>6218.184820244147</v>
      </c>
      <c r="H33" s="555">
        <v>9.2095098185035501E-2</v>
      </c>
      <c r="I33" s="550">
        <v>5981.1639870908384</v>
      </c>
      <c r="J33" s="555">
        <v>8.8014799570055369E-2</v>
      </c>
      <c r="K33" s="550">
        <v>5998.8844657382888</v>
      </c>
      <c r="L33" s="555">
        <v>8.7760778082675961E-2</v>
      </c>
      <c r="M33" s="550">
        <v>5995.3316827180906</v>
      </c>
      <c r="N33" s="557">
        <v>8.7210530709128098E-2</v>
      </c>
    </row>
    <row r="34" spans="1:15" ht="12.75" customHeight="1">
      <c r="A34" s="896" t="s">
        <v>68</v>
      </c>
      <c r="B34" s="26"/>
      <c r="C34" s="550">
        <v>218.20230549480388</v>
      </c>
      <c r="D34" s="556">
        <v>3.255937495210057E-3</v>
      </c>
      <c r="E34" s="550">
        <v>317.90914303322137</v>
      </c>
      <c r="F34" s="556">
        <v>4.7239379812723638E-3</v>
      </c>
      <c r="G34" s="550">
        <v>264.71374714609283</v>
      </c>
      <c r="H34" s="556">
        <v>3.9205715557021487E-3</v>
      </c>
      <c r="I34" s="550">
        <v>141.83328766928238</v>
      </c>
      <c r="J34" s="556">
        <v>2.087123578874766E-3</v>
      </c>
      <c r="K34" s="550">
        <v>179.31509605833929</v>
      </c>
      <c r="L34" s="556">
        <v>2.6232931209007521E-3</v>
      </c>
      <c r="M34" s="550">
        <v>151.23701134696927</v>
      </c>
      <c r="N34" s="558">
        <v>2.1999550184105816E-3</v>
      </c>
    </row>
    <row r="35" spans="1:15" ht="12.75" customHeight="1">
      <c r="A35" s="896" t="s">
        <v>145</v>
      </c>
      <c r="B35" s="27"/>
      <c r="C35" s="550">
        <v>5840.7044946742335</v>
      </c>
      <c r="D35" s="556">
        <v>8.7152923153255138E-2</v>
      </c>
      <c r="E35" s="550">
        <v>5826.6259763314756</v>
      </c>
      <c r="F35" s="556">
        <v>8.6580145162368338E-2</v>
      </c>
      <c r="G35" s="550">
        <v>5777.8166227635884</v>
      </c>
      <c r="H35" s="556">
        <v>8.5572977412345638E-2</v>
      </c>
      <c r="I35" s="550">
        <v>5686.1143528375824</v>
      </c>
      <c r="J35" s="556">
        <v>8.3673046948313692E-2</v>
      </c>
      <c r="K35" s="550">
        <v>5654.5090455979926</v>
      </c>
      <c r="L35" s="556">
        <v>8.2722732259877918E-2</v>
      </c>
      <c r="M35" s="550">
        <v>5682.681585366222</v>
      </c>
      <c r="N35" s="558">
        <v>8.2662595355540575E-2</v>
      </c>
    </row>
    <row r="36" spans="1:15" ht="12.75" customHeight="1">
      <c r="A36" s="896" t="s">
        <v>146</v>
      </c>
      <c r="B36" s="27"/>
      <c r="C36" s="550">
        <v>177.9689596054842</v>
      </c>
      <c r="D36" s="556">
        <v>2.6555897622118334E-3</v>
      </c>
      <c r="E36" s="550">
        <v>181.32002797650242</v>
      </c>
      <c r="F36" s="556">
        <v>2.6943061742456986E-3</v>
      </c>
      <c r="G36" s="550">
        <v>175.65445033446551</v>
      </c>
      <c r="H36" s="556">
        <v>2.6015492169877128E-3</v>
      </c>
      <c r="I36" s="550">
        <v>153.21634658397429</v>
      </c>
      <c r="J36" s="556">
        <v>2.2546290428669077E-3</v>
      </c>
      <c r="K36" s="550">
        <v>165.06032408195776</v>
      </c>
      <c r="L36" s="556">
        <v>2.414752701897299E-3</v>
      </c>
      <c r="M36" s="550">
        <v>161.41308600489873</v>
      </c>
      <c r="N36" s="558">
        <v>2.3479803351769413E-3</v>
      </c>
    </row>
    <row r="37" spans="1:15" ht="12.75" customHeight="1">
      <c r="A37" s="896"/>
      <c r="B37" s="27"/>
      <c r="C37" s="550"/>
      <c r="D37" s="446"/>
      <c r="E37" s="550"/>
      <c r="F37" s="446"/>
      <c r="G37" s="550"/>
      <c r="H37" s="446"/>
      <c r="I37" s="550"/>
      <c r="J37" s="446"/>
      <c r="K37" s="550"/>
      <c r="L37" s="446"/>
      <c r="M37" s="550"/>
      <c r="N37" s="451"/>
    </row>
    <row r="38" spans="1:15" ht="12.75" customHeight="1">
      <c r="A38" s="895" t="s">
        <v>128</v>
      </c>
      <c r="B38" s="27"/>
      <c r="C38" s="550">
        <v>77086.212077571196</v>
      </c>
      <c r="D38" s="555">
        <v>1.1502531455748306</v>
      </c>
      <c r="E38" s="550">
        <v>84432.733962609418</v>
      </c>
      <c r="F38" s="555">
        <v>1.2546194646152578</v>
      </c>
      <c r="G38" s="550">
        <v>87794.459675468868</v>
      </c>
      <c r="H38" s="555">
        <v>1.3002893316376187</v>
      </c>
      <c r="I38" s="550">
        <v>84753.940372455691</v>
      </c>
      <c r="J38" s="555">
        <v>1.2471821690149585</v>
      </c>
      <c r="K38" s="550">
        <v>99446.689096126225</v>
      </c>
      <c r="L38" s="555">
        <v>1.4548569592676595</v>
      </c>
      <c r="M38" s="550">
        <v>108258.20690180748</v>
      </c>
      <c r="N38" s="557">
        <v>1.5747678655945292</v>
      </c>
      <c r="O38" s="659"/>
    </row>
    <row r="39" spans="1:15" ht="12.75" customHeight="1">
      <c r="A39" s="896" t="s">
        <v>248</v>
      </c>
      <c r="B39" s="24"/>
      <c r="C39" s="550">
        <v>81105.006359918829</v>
      </c>
      <c r="D39" s="555">
        <v>1.210220170028397</v>
      </c>
      <c r="E39" s="550">
        <v>92039.319663912189</v>
      </c>
      <c r="F39" s="555">
        <v>1.3676487369392452</v>
      </c>
      <c r="G39" s="550">
        <v>94104.226814000533</v>
      </c>
      <c r="H39" s="555">
        <v>1.3937408196435619</v>
      </c>
      <c r="I39" s="550">
        <v>88874.472392237454</v>
      </c>
      <c r="J39" s="555">
        <v>1.3078171558880545</v>
      </c>
      <c r="K39" s="550">
        <v>105580.72631647761</v>
      </c>
      <c r="L39" s="555">
        <v>1.544594956777148</v>
      </c>
      <c r="M39" s="550">
        <v>116167.36718419667</v>
      </c>
      <c r="N39" s="557">
        <v>1.6898177247506125</v>
      </c>
    </row>
    <row r="40" spans="1:15" ht="12.75" customHeight="1">
      <c r="A40" s="896" t="s">
        <v>249</v>
      </c>
      <c r="B40" s="27"/>
      <c r="C40" s="550">
        <v>-111354.00745613115</v>
      </c>
      <c r="D40" s="556">
        <v>-1.6615850473997464</v>
      </c>
      <c r="E40" s="550">
        <v>-101431.44277799041</v>
      </c>
      <c r="F40" s="556">
        <v>-1.5072100174990302</v>
      </c>
      <c r="G40" s="550">
        <v>-102654.18458625209</v>
      </c>
      <c r="H40" s="556">
        <v>-1.5203708930935973</v>
      </c>
      <c r="I40" s="550">
        <v>-107697.48248182517</v>
      </c>
      <c r="J40" s="556">
        <v>-1.5848039537614889</v>
      </c>
      <c r="K40" s="550">
        <v>-91359.506770555017</v>
      </c>
      <c r="L40" s="556">
        <v>-1.336545393602051</v>
      </c>
      <c r="M40" s="550">
        <v>-79743.887811285938</v>
      </c>
      <c r="N40" s="558">
        <v>-1.1599869940270708</v>
      </c>
    </row>
    <row r="41" spans="1:15" ht="12.75" customHeight="1">
      <c r="A41" s="896" t="s">
        <v>141</v>
      </c>
      <c r="B41" s="27"/>
      <c r="C41" s="550">
        <v>777.69150097000806</v>
      </c>
      <c r="D41" s="556">
        <v>1.1604437047411195E-2</v>
      </c>
      <c r="E41" s="550">
        <v>658.11228849261215</v>
      </c>
      <c r="F41" s="556">
        <v>9.7791513823414916E-3</v>
      </c>
      <c r="G41" s="550">
        <v>611.27824946260853</v>
      </c>
      <c r="H41" s="556">
        <v>9.0534025652240415E-3</v>
      </c>
      <c r="I41" s="550">
        <v>1006.6731440926086</v>
      </c>
      <c r="J41" s="556">
        <v>1.4813527133029396E-2</v>
      </c>
      <c r="K41" s="550">
        <v>952.71918394261627</v>
      </c>
      <c r="L41" s="556">
        <v>1.3937820832294685E-2</v>
      </c>
      <c r="M41" s="550">
        <v>714.30011442261321</v>
      </c>
      <c r="N41" s="558">
        <v>1.0390499702285814E-2</v>
      </c>
    </row>
    <row r="42" spans="1:15" s="281" customFormat="1" ht="12.75" customHeight="1">
      <c r="A42" s="896" t="s">
        <v>148</v>
      </c>
      <c r="B42" s="27"/>
      <c r="C42" s="550">
        <v>191681.32231507997</v>
      </c>
      <c r="D42" s="556">
        <v>2.8602007803807323</v>
      </c>
      <c r="E42" s="550">
        <v>192812.65015340998</v>
      </c>
      <c r="F42" s="556">
        <v>2.8650796030559338</v>
      </c>
      <c r="G42" s="550">
        <v>196147.13315079</v>
      </c>
      <c r="H42" s="556">
        <v>2.9050583101719352</v>
      </c>
      <c r="I42" s="550">
        <v>195565.28172997001</v>
      </c>
      <c r="J42" s="556">
        <v>2.8778075825165139</v>
      </c>
      <c r="K42" s="550">
        <v>195987.51390309</v>
      </c>
      <c r="L42" s="556">
        <v>2.8672025295469044</v>
      </c>
      <c r="M42" s="550">
        <v>195196.95488106</v>
      </c>
      <c r="N42" s="558">
        <v>2.8394142190753975</v>
      </c>
    </row>
    <row r="43" spans="1:15" ht="12.75" customHeight="1">
      <c r="A43" s="896" t="s">
        <v>142</v>
      </c>
      <c r="B43" s="27"/>
      <c r="C43" s="550">
        <v>-2518.782571542868</v>
      </c>
      <c r="D43" s="555">
        <v>-3.758438114744541E-2</v>
      </c>
      <c r="E43" s="550">
        <v>-5403.6593157506604</v>
      </c>
      <c r="F43" s="555">
        <v>-8.0295115881153692E-2</v>
      </c>
      <c r="G43" s="550">
        <v>-3832.0978337465267</v>
      </c>
      <c r="H43" s="555">
        <v>-5.675569904332492E-2</v>
      </c>
      <c r="I43" s="550">
        <v>-391.5546983624987</v>
      </c>
      <c r="J43" s="555">
        <v>-5.7618564499267305E-3</v>
      </c>
      <c r="K43" s="550">
        <v>-3187.1229988683767</v>
      </c>
      <c r="L43" s="555">
        <v>-4.6626067867012476E-2</v>
      </c>
      <c r="M43" s="550">
        <v>-3492.024261366666</v>
      </c>
      <c r="N43" s="557">
        <v>-5.0796403802111041E-2</v>
      </c>
    </row>
    <row r="44" spans="1:15" ht="12.75" customHeight="1">
      <c r="A44" s="896" t="s">
        <v>147</v>
      </c>
      <c r="B44" s="27"/>
      <c r="C44" s="550">
        <v>-2470.0983729232298</v>
      </c>
      <c r="D44" s="556">
        <v>-3.6857932784076911E-2</v>
      </c>
      <c r="E44" s="550">
        <v>-5740.0955536266756</v>
      </c>
      <c r="F44" s="556">
        <v>-8.5294355309171052E-2</v>
      </c>
      <c r="G44" s="550">
        <v>-4704.8866214593563</v>
      </c>
      <c r="H44" s="556">
        <v>-6.9682231692776653E-2</v>
      </c>
      <c r="I44" s="550">
        <v>-1397.2359340991679</v>
      </c>
      <c r="J44" s="556">
        <v>-2.0560787324547511E-2</v>
      </c>
      <c r="K44" s="550">
        <v>-3700.3270846040696</v>
      </c>
      <c r="L44" s="556">
        <v>-5.4133995405308499E-2</v>
      </c>
      <c r="M44" s="550">
        <v>-4734.4391194873624</v>
      </c>
      <c r="N44" s="558">
        <v>-6.8869075152378834E-2</v>
      </c>
    </row>
    <row r="45" spans="1:15" ht="12.75" customHeight="1">
      <c r="A45" s="896" t="s">
        <v>144</v>
      </c>
      <c r="B45" s="27"/>
      <c r="C45" s="550">
        <v>-48.684198619638096</v>
      </c>
      <c r="D45" s="556">
        <v>-7.2644836336849836E-4</v>
      </c>
      <c r="E45" s="550">
        <v>336.43623787601507</v>
      </c>
      <c r="F45" s="556">
        <v>4.9992394280173619E-3</v>
      </c>
      <c r="G45" s="550">
        <v>872.78878771282939</v>
      </c>
      <c r="H45" s="556">
        <v>1.2926532649451733E-2</v>
      </c>
      <c r="I45" s="550">
        <v>1005.6812357366692</v>
      </c>
      <c r="J45" s="556">
        <v>1.479893087462078E-2</v>
      </c>
      <c r="K45" s="550">
        <v>513.20408573569273</v>
      </c>
      <c r="L45" s="556">
        <v>7.5079275382960251E-3</v>
      </c>
      <c r="M45" s="550">
        <v>1242.4148581206964</v>
      </c>
      <c r="N45" s="558">
        <v>1.8072671350267792E-2</v>
      </c>
    </row>
    <row r="46" spans="1:15" ht="12.75" customHeight="1">
      <c r="A46" s="896" t="s">
        <v>164</v>
      </c>
      <c r="B46" s="27"/>
      <c r="C46" s="550">
        <v>-1500.0117108047714</v>
      </c>
      <c r="D46" s="555">
        <v>-2.238264330612099E-2</v>
      </c>
      <c r="E46" s="550">
        <v>-2202.9263855521131</v>
      </c>
      <c r="F46" s="555">
        <v>-3.2734156442833728E-2</v>
      </c>
      <c r="G46" s="550">
        <v>-2477.6693047851409</v>
      </c>
      <c r="H46" s="555">
        <v>-3.669578896261836E-2</v>
      </c>
      <c r="I46" s="550">
        <v>-3728.9773214192633</v>
      </c>
      <c r="J46" s="555">
        <v>-5.4873130423169221E-2</v>
      </c>
      <c r="K46" s="550">
        <v>-2946.9142214830003</v>
      </c>
      <c r="L46" s="555">
        <v>-4.311192964247601E-2</v>
      </c>
      <c r="M46" s="550">
        <v>-4417.1360210225321</v>
      </c>
      <c r="N46" s="557">
        <v>-6.425345535397213E-2</v>
      </c>
    </row>
    <row r="47" spans="1:15" ht="12.75" customHeight="1">
      <c r="A47" s="896" t="s">
        <v>68</v>
      </c>
      <c r="B47" s="27"/>
      <c r="C47" s="550">
        <v>-636.21081442748721</v>
      </c>
      <c r="D47" s="556">
        <v>-9.4933123683329339E-3</v>
      </c>
      <c r="E47" s="550">
        <v>-481.11124607644706</v>
      </c>
      <c r="F47" s="556">
        <v>-7.1490227266609386E-3</v>
      </c>
      <c r="G47" s="550">
        <v>-383.56938248826737</v>
      </c>
      <c r="H47" s="556">
        <v>-5.6808957858610976E-3</v>
      </c>
      <c r="I47" s="550">
        <v>-1304.7094514039163</v>
      </c>
      <c r="J47" s="556">
        <v>-1.9199229633281842E-2</v>
      </c>
      <c r="K47" s="550">
        <v>-1494.0509964285679</v>
      </c>
      <c r="L47" s="556">
        <v>-2.1857243407609368E-2</v>
      </c>
      <c r="M47" s="550">
        <v>-3466.3847948281755</v>
      </c>
      <c r="N47" s="558">
        <v>-5.0423441703889495E-2</v>
      </c>
    </row>
    <row r="48" spans="1:15" ht="12.75" customHeight="1">
      <c r="A48" s="896" t="s">
        <v>145</v>
      </c>
      <c r="B48" s="27"/>
      <c r="C48" s="550">
        <v>-699.13271175034754</v>
      </c>
      <c r="D48" s="556">
        <v>-1.043221062744476E-2</v>
      </c>
      <c r="E48" s="550">
        <v>-1571.2690750658712</v>
      </c>
      <c r="F48" s="556">
        <v>-2.3348110065921284E-2</v>
      </c>
      <c r="G48" s="550">
        <v>-1929.3146316892544</v>
      </c>
      <c r="H48" s="556">
        <v>-2.8574322824369051E-2</v>
      </c>
      <c r="I48" s="550">
        <v>-2268.6732226089248</v>
      </c>
      <c r="J48" s="556">
        <v>-3.3384274266487109E-2</v>
      </c>
      <c r="K48" s="550">
        <v>-1301.9170378273723</v>
      </c>
      <c r="L48" s="556">
        <v>-1.9046416528170476E-2</v>
      </c>
      <c r="M48" s="550">
        <v>-744.89683959945</v>
      </c>
      <c r="N48" s="558">
        <v>-1.0835572098918177E-2</v>
      </c>
    </row>
    <row r="49" spans="1:15" ht="12.75" customHeight="1">
      <c r="A49" s="896" t="s">
        <v>146</v>
      </c>
      <c r="B49" s="28"/>
      <c r="C49" s="550">
        <v>-164.66818462693655</v>
      </c>
      <c r="D49" s="556">
        <v>-2.457120310343295E-3</v>
      </c>
      <c r="E49" s="550">
        <v>-150.54606440979475</v>
      </c>
      <c r="F49" s="556">
        <v>-2.2370236502515057E-3</v>
      </c>
      <c r="G49" s="550">
        <v>-164.78529060761926</v>
      </c>
      <c r="H49" s="556">
        <v>-2.4405703523882145E-3</v>
      </c>
      <c r="I49" s="550">
        <v>-155.59464740642215</v>
      </c>
      <c r="J49" s="556">
        <v>-2.2896265234002679E-3</v>
      </c>
      <c r="K49" s="550">
        <v>-150.94618722706002</v>
      </c>
      <c r="L49" s="556">
        <v>-2.2082697066961652E-3</v>
      </c>
      <c r="M49" s="550">
        <v>-205.85438659490643</v>
      </c>
      <c r="N49" s="558">
        <v>-2.9944415511644644E-3</v>
      </c>
    </row>
    <row r="50" spans="1:15" ht="12.75" customHeight="1">
      <c r="A50" s="897"/>
      <c r="B50" s="267"/>
      <c r="C50" s="443"/>
      <c r="D50" s="444"/>
      <c r="E50" s="443"/>
      <c r="F50" s="449"/>
      <c r="G50" s="443"/>
      <c r="H50" s="449"/>
      <c r="I50" s="443"/>
      <c r="J50" s="449"/>
      <c r="K50" s="443"/>
      <c r="L50" s="449"/>
      <c r="M50" s="443"/>
      <c r="N50" s="452"/>
    </row>
    <row r="51" spans="1:15" ht="12.75" customHeight="1">
      <c r="A51" s="890" t="s">
        <v>197</v>
      </c>
      <c r="B51" s="267"/>
      <c r="C51" s="552">
        <v>6701673.6597619038</v>
      </c>
      <c r="D51" s="542" t="s">
        <v>322</v>
      </c>
      <c r="E51" s="552">
        <v>6729748.4491444258</v>
      </c>
      <c r="F51" s="542" t="s">
        <v>322</v>
      </c>
      <c r="G51" s="552">
        <v>6751917.249440033</v>
      </c>
      <c r="H51" s="542" t="s">
        <v>322</v>
      </c>
      <c r="I51" s="552">
        <v>6795634.3891121764</v>
      </c>
      <c r="J51" s="542" t="s">
        <v>322</v>
      </c>
      <c r="K51" s="552">
        <v>6835495.9889792418</v>
      </c>
      <c r="L51" s="542" t="s">
        <v>322</v>
      </c>
      <c r="M51" s="552">
        <v>6874550.164949947</v>
      </c>
      <c r="N51" s="541" t="s">
        <v>322</v>
      </c>
    </row>
    <row r="52" spans="1:15" ht="12.75" customHeight="1">
      <c r="A52" s="898"/>
      <c r="B52" s="439"/>
      <c r="C52" s="447"/>
      <c r="D52" s="448"/>
      <c r="E52" s="447"/>
      <c r="F52" s="448"/>
      <c r="G52" s="447"/>
      <c r="H52" s="448"/>
      <c r="I52" s="447"/>
      <c r="J52" s="448"/>
      <c r="K52" s="447"/>
      <c r="L52" s="448"/>
      <c r="M52" s="447"/>
      <c r="N52" s="453"/>
    </row>
    <row r="53" spans="1:15" ht="12" customHeight="1">
      <c r="A53" s="899"/>
      <c r="B53" s="282"/>
      <c r="C53" s="283"/>
      <c r="D53" s="283"/>
      <c r="E53" s="284"/>
      <c r="F53" s="284"/>
      <c r="G53" s="284"/>
      <c r="H53" s="284"/>
      <c r="I53" s="283"/>
      <c r="J53" s="283"/>
      <c r="K53" s="284"/>
      <c r="L53" s="284"/>
      <c r="M53" s="284"/>
      <c r="N53" s="284"/>
    </row>
    <row r="54" spans="1:15" ht="9.9499999999999993" customHeight="1">
      <c r="A54" s="900" t="s">
        <v>231</v>
      </c>
      <c r="B54" s="267"/>
      <c r="C54" s="283"/>
      <c r="D54" s="283"/>
      <c r="E54" s="283"/>
      <c r="F54" s="283"/>
      <c r="G54" s="283"/>
      <c r="H54" s="283"/>
      <c r="I54" s="283"/>
      <c r="J54" s="283"/>
      <c r="K54" s="283"/>
      <c r="L54" s="283"/>
      <c r="M54" s="283"/>
      <c r="N54" s="283"/>
      <c r="O54" s="283"/>
    </row>
    <row r="55" spans="1:15" ht="9.9499999999999993" customHeight="1">
      <c r="A55" s="901" t="s">
        <v>302</v>
      </c>
      <c r="B55" s="267"/>
      <c r="C55" s="283"/>
      <c r="D55" s="283"/>
      <c r="E55" s="283"/>
      <c r="F55" s="283"/>
      <c r="G55" s="283"/>
      <c r="H55" s="283"/>
      <c r="I55" s="283"/>
      <c r="J55" s="283"/>
      <c r="K55" s="283"/>
      <c r="L55" s="283"/>
      <c r="M55" s="283"/>
      <c r="N55" s="283"/>
      <c r="O55" s="283"/>
    </row>
    <row r="56" spans="1:15" ht="9.9499999999999993" customHeight="1">
      <c r="A56" s="802" t="s">
        <v>189</v>
      </c>
      <c r="B56" s="267"/>
      <c r="C56" s="283"/>
      <c r="D56" s="283"/>
      <c r="E56" s="283"/>
      <c r="F56" s="283"/>
      <c r="G56" s="283"/>
      <c r="H56" s="283"/>
      <c r="I56" s="283"/>
      <c r="J56" s="283"/>
      <c r="K56" s="283"/>
      <c r="L56" s="283"/>
      <c r="M56" s="283"/>
      <c r="N56" s="283"/>
      <c r="O56" s="283"/>
    </row>
    <row r="57" spans="1:15" ht="9.9499999999999993" customHeight="1">
      <c r="A57" s="788" t="s">
        <v>130</v>
      </c>
      <c r="C57" s="283"/>
      <c r="D57" s="283"/>
      <c r="E57" s="283"/>
      <c r="F57" s="283"/>
      <c r="G57" s="283"/>
      <c r="H57" s="283"/>
      <c r="I57" s="283"/>
      <c r="J57" s="283"/>
      <c r="K57" s="283"/>
      <c r="L57" s="283"/>
      <c r="M57" s="283"/>
      <c r="N57" s="283"/>
      <c r="O57" s="283"/>
    </row>
    <row r="58" spans="1:15">
      <c r="C58" s="283"/>
      <c r="D58" s="283"/>
      <c r="E58" s="283"/>
      <c r="F58" s="283"/>
      <c r="G58" s="283"/>
      <c r="H58" s="283"/>
      <c r="I58" s="283"/>
      <c r="J58" s="283"/>
      <c r="K58" s="283"/>
      <c r="L58" s="283"/>
      <c r="M58" s="283"/>
      <c r="N58" s="283"/>
      <c r="O58" s="283"/>
    </row>
    <row r="59" spans="1:15">
      <c r="C59" s="283"/>
      <c r="D59" s="283"/>
      <c r="E59" s="283"/>
      <c r="F59" s="283"/>
      <c r="G59" s="283"/>
      <c r="H59" s="283"/>
      <c r="I59" s="283"/>
      <c r="J59" s="283"/>
      <c r="K59" s="283"/>
      <c r="L59" s="283"/>
      <c r="M59" s="283"/>
      <c r="N59" s="283"/>
      <c r="O59" s="283"/>
    </row>
    <row r="60" spans="1:15">
      <c r="C60" s="283"/>
      <c r="D60" s="283"/>
      <c r="E60" s="283"/>
      <c r="F60" s="283"/>
      <c r="G60" s="283"/>
      <c r="H60" s="283"/>
      <c r="I60" s="283"/>
      <c r="J60" s="283"/>
      <c r="K60" s="283"/>
      <c r="L60" s="283"/>
      <c r="M60" s="283"/>
      <c r="N60" s="283"/>
      <c r="O60" s="283"/>
    </row>
    <row r="61" spans="1:15">
      <c r="C61" s="283"/>
      <c r="D61" s="283"/>
      <c r="E61" s="283"/>
      <c r="F61" s="283"/>
      <c r="G61" s="283"/>
      <c r="H61" s="283"/>
      <c r="I61" s="283"/>
      <c r="J61" s="283"/>
      <c r="K61" s="283"/>
      <c r="L61" s="283"/>
      <c r="M61" s="283"/>
      <c r="N61" s="283"/>
      <c r="O61" s="283"/>
    </row>
    <row r="62" spans="1:15">
      <c r="C62" s="283"/>
      <c r="D62" s="283"/>
      <c r="E62" s="283"/>
      <c r="F62" s="283"/>
      <c r="G62" s="283"/>
      <c r="H62" s="283"/>
      <c r="I62" s="283"/>
      <c r="J62" s="283"/>
      <c r="K62" s="283"/>
      <c r="L62" s="283"/>
      <c r="M62" s="283"/>
      <c r="N62" s="283"/>
      <c r="O62" s="283"/>
    </row>
    <row r="63" spans="1:15">
      <c r="C63" s="283"/>
      <c r="D63" s="283"/>
      <c r="E63" s="283"/>
      <c r="F63" s="283"/>
      <c r="G63" s="283"/>
      <c r="H63" s="283"/>
      <c r="I63" s="283"/>
      <c r="J63" s="283"/>
      <c r="K63" s="283"/>
      <c r="L63" s="283"/>
      <c r="M63" s="283"/>
      <c r="N63" s="283"/>
      <c r="O63" s="283"/>
    </row>
    <row r="64" spans="1:15">
      <c r="C64" s="283"/>
      <c r="D64" s="283"/>
      <c r="E64" s="283"/>
      <c r="F64" s="283"/>
      <c r="G64" s="283"/>
      <c r="H64" s="283"/>
      <c r="I64" s="283"/>
      <c r="J64" s="283"/>
      <c r="K64" s="283"/>
      <c r="L64" s="283"/>
      <c r="M64" s="283"/>
      <c r="N64" s="283"/>
      <c r="O64" s="283"/>
    </row>
    <row r="65" spans="3:15">
      <c r="C65" s="283"/>
      <c r="D65" s="283"/>
      <c r="E65" s="283"/>
      <c r="F65" s="283"/>
      <c r="G65" s="283"/>
      <c r="H65" s="283"/>
      <c r="I65" s="283"/>
      <c r="J65" s="283"/>
      <c r="K65" s="283"/>
      <c r="L65" s="283"/>
      <c r="M65" s="283"/>
      <c r="N65" s="283"/>
      <c r="O65" s="283"/>
    </row>
    <row r="66" spans="3:15">
      <c r="C66" s="283"/>
      <c r="D66" s="283"/>
      <c r="E66" s="283"/>
      <c r="F66" s="283"/>
      <c r="G66" s="283"/>
      <c r="H66" s="283"/>
      <c r="I66" s="283"/>
      <c r="J66" s="283"/>
      <c r="K66" s="283"/>
      <c r="L66" s="283"/>
      <c r="M66" s="283"/>
      <c r="N66" s="283"/>
      <c r="O66" s="283"/>
    </row>
    <row r="67" spans="3:15">
      <c r="C67" s="283"/>
      <c r="D67" s="283"/>
      <c r="E67" s="283"/>
      <c r="F67" s="283"/>
      <c r="G67" s="283"/>
      <c r="H67" s="283"/>
      <c r="I67" s="283"/>
      <c r="J67" s="283"/>
      <c r="K67" s="283"/>
      <c r="L67" s="283"/>
      <c r="M67" s="283"/>
      <c r="N67" s="283"/>
      <c r="O67" s="283"/>
    </row>
    <row r="68" spans="3:15">
      <c r="C68" s="283"/>
      <c r="D68" s="283"/>
      <c r="E68" s="283"/>
      <c r="F68" s="283"/>
      <c r="G68" s="283"/>
      <c r="H68" s="283"/>
      <c r="I68" s="283"/>
      <c r="J68" s="283"/>
      <c r="K68" s="283"/>
      <c r="L68" s="283"/>
      <c r="M68" s="283"/>
      <c r="N68" s="283"/>
      <c r="O68" s="283"/>
    </row>
    <row r="69" spans="3:15">
      <c r="C69" s="283"/>
      <c r="D69" s="283"/>
      <c r="E69" s="283"/>
      <c r="F69" s="283"/>
      <c r="G69" s="283"/>
      <c r="H69" s="283"/>
      <c r="I69" s="283"/>
      <c r="J69" s="283"/>
      <c r="K69" s="283"/>
      <c r="L69" s="283"/>
      <c r="M69" s="283"/>
      <c r="N69" s="283"/>
      <c r="O69" s="283"/>
    </row>
    <row r="70" spans="3:15">
      <c r="C70" s="283"/>
      <c r="D70" s="283"/>
      <c r="E70" s="283"/>
      <c r="F70" s="283"/>
      <c r="G70" s="283"/>
      <c r="H70" s="283"/>
      <c r="I70" s="283"/>
      <c r="J70" s="283"/>
      <c r="K70" s="283"/>
      <c r="L70" s="283"/>
      <c r="M70" s="283"/>
      <c r="N70" s="283"/>
      <c r="O70" s="283"/>
    </row>
    <row r="71" spans="3:15">
      <c r="C71" s="283"/>
      <c r="D71" s="283"/>
      <c r="E71" s="283"/>
      <c r="F71" s="283"/>
      <c r="G71" s="283"/>
      <c r="H71" s="283"/>
      <c r="I71" s="283"/>
      <c r="J71" s="283"/>
      <c r="K71" s="283"/>
      <c r="L71" s="283"/>
      <c r="M71" s="283"/>
      <c r="N71" s="283"/>
      <c r="O71" s="283"/>
    </row>
    <row r="72" spans="3:15">
      <c r="C72" s="283"/>
      <c r="D72" s="283"/>
      <c r="E72" s="283"/>
      <c r="F72" s="283"/>
      <c r="G72" s="283"/>
      <c r="H72" s="283"/>
      <c r="I72" s="283"/>
      <c r="J72" s="283"/>
      <c r="K72" s="283"/>
      <c r="L72" s="283"/>
      <c r="M72" s="283"/>
      <c r="N72" s="283"/>
      <c r="O72" s="283"/>
    </row>
    <row r="73" spans="3:15">
      <c r="C73" s="283"/>
      <c r="D73" s="283"/>
      <c r="E73" s="283"/>
      <c r="F73" s="283"/>
      <c r="G73" s="283"/>
      <c r="H73" s="283"/>
      <c r="I73" s="283"/>
      <c r="J73" s="283"/>
      <c r="K73" s="283"/>
      <c r="L73" s="283"/>
      <c r="M73" s="283"/>
      <c r="N73" s="283"/>
      <c r="O73" s="283"/>
    </row>
    <row r="74" spans="3:15">
      <c r="C74" s="283"/>
      <c r="D74" s="283"/>
      <c r="E74" s="283"/>
      <c r="F74" s="283"/>
      <c r="G74" s="283"/>
      <c r="H74" s="283"/>
      <c r="I74" s="283"/>
      <c r="J74" s="283"/>
      <c r="K74" s="283"/>
      <c r="L74" s="283"/>
      <c r="M74" s="283"/>
      <c r="N74" s="283"/>
      <c r="O74" s="283"/>
    </row>
    <row r="75" spans="3:15">
      <c r="C75" s="283"/>
      <c r="D75" s="283"/>
      <c r="E75" s="283"/>
      <c r="F75" s="283"/>
      <c r="G75" s="283"/>
      <c r="H75" s="283"/>
      <c r="I75" s="283"/>
      <c r="J75" s="283"/>
      <c r="K75" s="283"/>
      <c r="L75" s="283"/>
      <c r="M75" s="283"/>
      <c r="N75" s="283"/>
      <c r="O75" s="283"/>
    </row>
    <row r="76" spans="3:15">
      <c r="C76" s="283"/>
      <c r="D76" s="283"/>
      <c r="E76" s="283"/>
      <c r="F76" s="283"/>
      <c r="G76" s="283"/>
      <c r="H76" s="283"/>
      <c r="I76" s="283"/>
      <c r="J76" s="283"/>
      <c r="K76" s="283"/>
      <c r="L76" s="283"/>
      <c r="M76" s="283"/>
      <c r="N76" s="283"/>
      <c r="O76" s="283"/>
    </row>
    <row r="77" spans="3:15">
      <c r="C77" s="283"/>
      <c r="D77" s="283"/>
      <c r="E77" s="283"/>
      <c r="F77" s="283"/>
      <c r="G77" s="283"/>
      <c r="H77" s="283"/>
      <c r="I77" s="283"/>
      <c r="J77" s="283"/>
      <c r="K77" s="283"/>
      <c r="L77" s="283"/>
      <c r="M77" s="283"/>
      <c r="N77" s="283"/>
      <c r="O77" s="283"/>
    </row>
    <row r="78" spans="3:15">
      <c r="C78" s="283"/>
      <c r="D78" s="283"/>
      <c r="E78" s="283"/>
      <c r="F78" s="283"/>
      <c r="G78" s="283"/>
      <c r="H78" s="283"/>
      <c r="I78" s="283"/>
      <c r="J78" s="283"/>
      <c r="K78" s="283"/>
      <c r="L78" s="283"/>
      <c r="M78" s="283"/>
      <c r="N78" s="283"/>
      <c r="O78" s="283"/>
    </row>
    <row r="79" spans="3:15">
      <c r="C79" s="283"/>
      <c r="D79" s="283"/>
      <c r="E79" s="283"/>
      <c r="F79" s="283"/>
      <c r="G79" s="283"/>
      <c r="H79" s="283"/>
      <c r="I79" s="283"/>
      <c r="J79" s="283"/>
      <c r="K79" s="283"/>
      <c r="L79" s="283"/>
      <c r="M79" s="283"/>
      <c r="N79" s="283"/>
      <c r="O79" s="283"/>
    </row>
    <row r="80" spans="3:15">
      <c r="C80" s="283"/>
      <c r="D80" s="283"/>
      <c r="E80" s="283"/>
      <c r="F80" s="283"/>
      <c r="G80" s="283"/>
      <c r="H80" s="283"/>
      <c r="I80" s="283"/>
      <c r="J80" s="283"/>
      <c r="K80" s="283"/>
      <c r="L80" s="283"/>
      <c r="M80" s="283"/>
      <c r="N80" s="283"/>
      <c r="O80" s="283"/>
    </row>
    <row r="81" spans="3:15">
      <c r="C81" s="283"/>
      <c r="D81" s="283"/>
      <c r="E81" s="283"/>
      <c r="F81" s="283"/>
      <c r="G81" s="283"/>
      <c r="H81" s="283"/>
      <c r="I81" s="283"/>
      <c r="J81" s="283"/>
      <c r="K81" s="283"/>
      <c r="L81" s="283"/>
      <c r="M81" s="283"/>
      <c r="N81" s="283"/>
      <c r="O81" s="283"/>
    </row>
    <row r="82" spans="3:15">
      <c r="C82" s="283"/>
      <c r="D82" s="283"/>
      <c r="E82" s="283"/>
      <c r="F82" s="283"/>
      <c r="G82" s="283"/>
      <c r="H82" s="283"/>
      <c r="I82" s="283"/>
      <c r="J82" s="283"/>
      <c r="K82" s="283"/>
      <c r="L82" s="283"/>
      <c r="M82" s="283"/>
      <c r="N82" s="283"/>
      <c r="O82" s="283"/>
    </row>
    <row r="83" spans="3:15">
      <c r="C83" s="283"/>
      <c r="D83" s="283"/>
      <c r="E83" s="283"/>
      <c r="F83" s="283"/>
      <c r="G83" s="283"/>
      <c r="H83" s="283"/>
      <c r="I83" s="283"/>
      <c r="J83" s="283"/>
      <c r="K83" s="283"/>
      <c r="L83" s="283"/>
      <c r="M83" s="283"/>
      <c r="N83" s="283"/>
      <c r="O83" s="283"/>
    </row>
    <row r="84" spans="3:15">
      <c r="C84" s="283"/>
      <c r="D84" s="283"/>
      <c r="E84" s="283"/>
      <c r="F84" s="283"/>
      <c r="G84" s="283"/>
      <c r="H84" s="283"/>
      <c r="I84" s="283"/>
      <c r="J84" s="283"/>
      <c r="K84" s="283"/>
      <c r="L84" s="283"/>
      <c r="M84" s="283"/>
      <c r="N84" s="283"/>
      <c r="O84" s="283"/>
    </row>
    <row r="85" spans="3:15">
      <c r="C85" s="283"/>
      <c r="D85" s="283"/>
      <c r="E85" s="283"/>
      <c r="F85" s="283"/>
      <c r="G85" s="283"/>
      <c r="H85" s="283"/>
      <c r="I85" s="283"/>
      <c r="J85" s="283"/>
      <c r="K85" s="283"/>
      <c r="L85" s="283"/>
      <c r="M85" s="283"/>
      <c r="N85" s="283"/>
      <c r="O85" s="283"/>
    </row>
    <row r="86" spans="3:15">
      <c r="C86" s="283"/>
      <c r="D86" s="283"/>
      <c r="E86" s="283"/>
      <c r="F86" s="283"/>
      <c r="G86" s="283"/>
      <c r="H86" s="283"/>
      <c r="I86" s="283"/>
      <c r="J86" s="283"/>
      <c r="K86" s="283"/>
      <c r="L86" s="283"/>
      <c r="M86" s="283"/>
      <c r="N86" s="283"/>
      <c r="O86" s="283"/>
    </row>
    <row r="87" spans="3:15">
      <c r="C87" s="283"/>
      <c r="D87" s="283"/>
      <c r="E87" s="283"/>
      <c r="F87" s="283"/>
      <c r="G87" s="283"/>
      <c r="H87" s="283"/>
      <c r="I87" s="283"/>
      <c r="J87" s="283"/>
      <c r="K87" s="283"/>
      <c r="L87" s="283"/>
      <c r="M87" s="283"/>
      <c r="N87" s="283"/>
      <c r="O87" s="283"/>
    </row>
    <row r="88" spans="3:15">
      <c r="C88" s="283"/>
      <c r="D88" s="283"/>
      <c r="E88" s="283"/>
      <c r="F88" s="283"/>
      <c r="G88" s="283"/>
      <c r="H88" s="283"/>
      <c r="I88" s="283"/>
      <c r="J88" s="283"/>
      <c r="K88" s="283"/>
      <c r="L88" s="283"/>
      <c r="M88" s="283"/>
      <c r="N88" s="283"/>
      <c r="O88" s="283"/>
    </row>
    <row r="89" spans="3:15">
      <c r="C89" s="283"/>
      <c r="D89" s="283"/>
      <c r="E89" s="283"/>
      <c r="F89" s="283"/>
      <c r="G89" s="283"/>
      <c r="H89" s="283"/>
      <c r="I89" s="283"/>
      <c r="J89" s="283"/>
      <c r="K89" s="283"/>
      <c r="L89" s="283"/>
      <c r="M89" s="283"/>
      <c r="N89" s="283"/>
      <c r="O89" s="283"/>
    </row>
    <row r="90" spans="3:15">
      <c r="C90" s="283"/>
      <c r="D90" s="283"/>
    </row>
  </sheetData>
  <phoneticPr fontId="37" type="noConversion"/>
  <conditionalFormatting sqref="G7:G8">
    <cfRule type="expression" dxfId="86" priority="4" stopIfTrue="1">
      <formula>$G$9="Jan"</formula>
    </cfRule>
  </conditionalFormatting>
  <conditionalFormatting sqref="E8">
    <cfRule type="expression" dxfId="85" priority="5" stopIfTrue="1">
      <formula>$E$9="Jan"</formula>
    </cfRule>
  </conditionalFormatting>
  <conditionalFormatting sqref="I7:I8">
    <cfRule type="expression" dxfId="84" priority="6" stopIfTrue="1">
      <formula>$I$9="Jan"</formula>
    </cfRule>
  </conditionalFormatting>
  <conditionalFormatting sqref="K7:K8">
    <cfRule type="expression" dxfId="83" priority="7" stopIfTrue="1">
      <formula>$K$9="Jan"</formula>
    </cfRule>
  </conditionalFormatting>
  <conditionalFormatting sqref="M7:M8">
    <cfRule type="expression" dxfId="82" priority="8" stopIfTrue="1">
      <formula>$M$9="Jan"</formula>
    </cfRule>
  </conditionalFormatting>
  <conditionalFormatting sqref="D7">
    <cfRule type="expression" dxfId="81" priority="2" stopIfTrue="1">
      <formula>$E$9=Jan</formula>
    </cfRule>
  </conditionalFormatting>
  <conditionalFormatting sqref="E7">
    <cfRule type="expression" dxfId="80" priority="1" stopIfTrue="1">
      <formula>$E$9="Jan"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6"/>
  <dimension ref="A1:M123"/>
  <sheetViews>
    <sheetView showGridLines="0" zoomScaleNormal="100" workbookViewId="0"/>
  </sheetViews>
  <sheetFormatPr defaultColWidth="12.5703125" defaultRowHeight="12.75"/>
  <cols>
    <col min="1" max="1" width="12.5703125" style="851" customWidth="1"/>
    <col min="2" max="2" width="14.85546875" style="101" customWidth="1"/>
    <col min="3" max="3" width="8" style="101" customWidth="1"/>
    <col min="4" max="4" width="4.7109375" style="101" customWidth="1"/>
    <col min="5" max="5" width="8" style="101" customWidth="1"/>
    <col min="6" max="6" width="4.42578125" style="101" customWidth="1"/>
    <col min="7" max="7" width="7.7109375" style="101" customWidth="1"/>
    <col min="8" max="8" width="4.85546875" style="101" customWidth="1"/>
    <col min="9" max="9" width="7.5703125" style="101" customWidth="1"/>
    <col min="10" max="10" width="6.140625" style="101" customWidth="1"/>
    <col min="11" max="11" width="7.85546875" style="101" customWidth="1"/>
    <col min="12" max="12" width="6" style="101" customWidth="1"/>
    <col min="13" max="13" width="7.42578125" style="318" bestFit="1" customWidth="1"/>
    <col min="14" max="16384" width="12.5703125" style="101"/>
  </cols>
  <sheetData>
    <row r="1" spans="1:13" ht="21" customHeight="1">
      <c r="A1" s="831" t="s">
        <v>553</v>
      </c>
      <c r="B1" s="88"/>
      <c r="C1" s="91"/>
      <c r="D1" s="88"/>
      <c r="E1" s="91"/>
      <c r="F1" s="91"/>
      <c r="G1" s="89"/>
      <c r="H1" s="90"/>
      <c r="I1" s="91"/>
      <c r="J1" s="90"/>
      <c r="K1" s="91"/>
      <c r="L1" s="92"/>
    </row>
    <row r="2" spans="1:13" ht="17.100000000000001" customHeight="1">
      <c r="A2" s="832"/>
      <c r="B2" s="333"/>
      <c r="C2" s="313"/>
      <c r="D2" s="93"/>
      <c r="E2" s="313"/>
      <c r="F2" s="96"/>
      <c r="G2" s="94"/>
      <c r="H2" s="95"/>
      <c r="I2" s="96"/>
      <c r="J2" s="95"/>
      <c r="K2" s="96"/>
      <c r="L2" s="97"/>
    </row>
    <row r="3" spans="1:13" ht="14.1" customHeight="1">
      <c r="A3" s="835"/>
      <c r="B3" s="93"/>
      <c r="C3" s="102"/>
      <c r="D3" s="98"/>
      <c r="E3" s="102"/>
      <c r="F3" s="167"/>
      <c r="G3" s="102"/>
      <c r="H3" s="100"/>
      <c r="I3" s="102"/>
      <c r="J3" s="100"/>
      <c r="K3" s="102"/>
      <c r="L3" s="97"/>
    </row>
    <row r="4" spans="1:13" ht="12.75" customHeight="1">
      <c r="A4" s="833"/>
      <c r="B4" s="93"/>
      <c r="C4" s="102"/>
      <c r="D4" s="102"/>
      <c r="E4" s="102"/>
      <c r="F4" s="93"/>
      <c r="G4" s="102"/>
      <c r="H4" s="103"/>
      <c r="I4" s="102"/>
      <c r="J4" s="170"/>
      <c r="K4" s="102"/>
      <c r="L4" s="294" t="s">
        <v>124</v>
      </c>
    </row>
    <row r="5" spans="1:13" ht="12.75" customHeight="1">
      <c r="A5" s="834" t="s">
        <v>131</v>
      </c>
      <c r="B5" s="105"/>
      <c r="C5" s="285">
        <v>2016</v>
      </c>
      <c r="D5" s="106"/>
      <c r="E5" s="285">
        <v>2017</v>
      </c>
      <c r="F5" s="107"/>
      <c r="G5" s="292">
        <v>2018</v>
      </c>
      <c r="H5" s="292"/>
      <c r="I5" s="292" t="s">
        <v>319</v>
      </c>
      <c r="J5" s="292"/>
      <c r="K5" s="292" t="s">
        <v>319</v>
      </c>
      <c r="L5" s="367"/>
    </row>
    <row r="6" spans="1:13" ht="12.75" customHeight="1">
      <c r="A6" s="835"/>
      <c r="B6" s="108"/>
      <c r="C6" s="168"/>
      <c r="D6" s="93"/>
      <c r="E6" s="168"/>
      <c r="F6" s="111"/>
      <c r="G6" s="111"/>
      <c r="H6" s="111"/>
      <c r="I6" s="111"/>
      <c r="J6" s="111"/>
      <c r="K6" s="111"/>
      <c r="L6" s="112"/>
    </row>
    <row r="7" spans="1:13" ht="12.75" customHeight="1">
      <c r="A7" s="835"/>
      <c r="B7" s="113"/>
      <c r="C7" s="71" t="s">
        <v>184</v>
      </c>
      <c r="D7" s="114"/>
      <c r="E7" s="71" t="s">
        <v>184</v>
      </c>
      <c r="F7" s="114"/>
      <c r="G7" s="71" t="s">
        <v>318</v>
      </c>
      <c r="H7" s="114"/>
      <c r="I7" s="71" t="s">
        <v>320</v>
      </c>
      <c r="J7" s="114"/>
      <c r="K7" s="71" t="s">
        <v>184</v>
      </c>
      <c r="L7" s="115"/>
    </row>
    <row r="8" spans="1:13" ht="12.75" customHeight="1">
      <c r="A8" s="835"/>
      <c r="B8" s="113"/>
      <c r="C8" s="116"/>
      <c r="D8" s="117"/>
      <c r="E8" s="116"/>
      <c r="F8" s="117"/>
      <c r="G8" s="116"/>
      <c r="H8" s="117"/>
      <c r="I8" s="118"/>
      <c r="J8" s="117"/>
      <c r="K8" s="118"/>
      <c r="L8" s="119"/>
    </row>
    <row r="9" spans="1:13" ht="12.75" customHeight="1">
      <c r="A9" s="835"/>
      <c r="B9" s="108"/>
      <c r="C9" s="114" t="s">
        <v>185</v>
      </c>
      <c r="D9" s="114" t="s">
        <v>186</v>
      </c>
      <c r="E9" s="114" t="s">
        <v>185</v>
      </c>
      <c r="F9" s="114" t="s">
        <v>186</v>
      </c>
      <c r="G9" s="114" t="s">
        <v>185</v>
      </c>
      <c r="H9" s="120" t="s">
        <v>186</v>
      </c>
      <c r="I9" s="120" t="s">
        <v>185</v>
      </c>
      <c r="J9" s="120" t="s">
        <v>186</v>
      </c>
      <c r="K9" s="114" t="s">
        <v>185</v>
      </c>
      <c r="L9" s="121" t="s">
        <v>186</v>
      </c>
    </row>
    <row r="10" spans="1:13" ht="12.75" customHeight="1">
      <c r="A10" s="836"/>
      <c r="B10" s="110"/>
      <c r="C10" s="122"/>
      <c r="D10" s="122" t="s">
        <v>187</v>
      </c>
      <c r="E10" s="122"/>
      <c r="F10" s="122" t="s">
        <v>187</v>
      </c>
      <c r="G10" s="122"/>
      <c r="H10" s="124" t="s">
        <v>187</v>
      </c>
      <c r="I10" s="124"/>
      <c r="J10" s="124" t="s">
        <v>187</v>
      </c>
      <c r="K10" s="122"/>
      <c r="L10" s="125" t="s">
        <v>187</v>
      </c>
    </row>
    <row r="11" spans="1:13" ht="2.1" customHeight="1">
      <c r="A11" s="837"/>
      <c r="B11" s="117"/>
      <c r="C11" s="126"/>
      <c r="D11" s="127"/>
      <c r="E11" s="126"/>
      <c r="F11" s="128"/>
      <c r="G11" s="126"/>
      <c r="H11" s="129"/>
      <c r="I11" s="169"/>
      <c r="J11" s="129"/>
      <c r="K11" s="126"/>
      <c r="L11" s="130"/>
      <c r="M11" s="335"/>
    </row>
    <row r="12" spans="1:13" s="171" customFormat="1" ht="13.5" customHeight="1">
      <c r="A12" s="334" t="s">
        <v>159</v>
      </c>
      <c r="B12" s="131"/>
      <c r="C12" s="559">
        <v>2892913.4547376283</v>
      </c>
      <c r="D12" s="565">
        <v>46.159547274066021</v>
      </c>
      <c r="E12" s="559">
        <v>3382942.2076738486</v>
      </c>
      <c r="F12" s="565">
        <v>51.617690070247399</v>
      </c>
      <c r="G12" s="559">
        <v>3642499.3431180925</v>
      </c>
      <c r="H12" s="565">
        <v>53.600578467759078</v>
      </c>
      <c r="I12" s="559">
        <v>3644411.6351996325</v>
      </c>
      <c r="J12" s="565">
        <v>53.315979426737393</v>
      </c>
      <c r="K12" s="559">
        <v>3695837.3184574218</v>
      </c>
      <c r="L12" s="568">
        <v>53.761151344865212</v>
      </c>
      <c r="M12" s="335"/>
    </row>
    <row r="13" spans="1:13" s="171" customFormat="1" ht="2.1" customHeight="1">
      <c r="A13" s="334"/>
      <c r="B13" s="131"/>
      <c r="C13" s="390"/>
      <c r="D13" s="83"/>
      <c r="E13" s="390"/>
      <c r="F13" s="83"/>
      <c r="G13" s="390"/>
      <c r="H13" s="83"/>
      <c r="I13" s="390"/>
      <c r="J13" s="83"/>
      <c r="K13" s="390"/>
      <c r="L13" s="84"/>
      <c r="M13" s="99"/>
    </row>
    <row r="14" spans="1:13" ht="12.4" customHeight="1">
      <c r="A14" s="861" t="s">
        <v>69</v>
      </c>
      <c r="B14" s="108"/>
      <c r="C14" s="561">
        <v>2247463.5874911477</v>
      </c>
      <c r="D14" s="564">
        <v>35.860700064720213</v>
      </c>
      <c r="E14" s="561">
        <v>2715958.2042721687</v>
      </c>
      <c r="F14" s="564">
        <v>41.440698724872341</v>
      </c>
      <c r="G14" s="561">
        <v>2930663.2608973142</v>
      </c>
      <c r="H14" s="564">
        <v>43.125675883810963</v>
      </c>
      <c r="I14" s="561">
        <v>2920934.972367371</v>
      </c>
      <c r="J14" s="564">
        <v>42.731865794036693</v>
      </c>
      <c r="K14" s="561">
        <v>2961823.4390259292</v>
      </c>
      <c r="L14" s="567">
        <v>43.083887206567411</v>
      </c>
      <c r="M14" s="509"/>
    </row>
    <row r="15" spans="1:13" ht="12.4" customHeight="1">
      <c r="A15" s="835" t="s">
        <v>161</v>
      </c>
      <c r="B15" s="108"/>
      <c r="C15" s="561">
        <v>-157330.93182208913</v>
      </c>
      <c r="D15" s="564">
        <v>-2.5103843231885534</v>
      </c>
      <c r="E15" s="561">
        <v>-181839.40027305309</v>
      </c>
      <c r="F15" s="564">
        <v>-2.7745463060417253</v>
      </c>
      <c r="G15" s="561">
        <v>-190841.16319107413</v>
      </c>
      <c r="H15" s="564">
        <v>-2.8082906210616021</v>
      </c>
      <c r="I15" s="561">
        <v>-196139.02726125965</v>
      </c>
      <c r="J15" s="564">
        <v>-2.8694190966901507</v>
      </c>
      <c r="K15" s="561">
        <v>-198121.08530152691</v>
      </c>
      <c r="L15" s="567">
        <v>-2.881949808318395</v>
      </c>
      <c r="M15" s="99"/>
    </row>
    <row r="16" spans="1:13" ht="12.4" customHeight="1">
      <c r="A16" s="861" t="s">
        <v>162</v>
      </c>
      <c r="B16" s="108"/>
      <c r="C16" s="561">
        <v>686022.67875512852</v>
      </c>
      <c r="D16" s="564">
        <v>10.946230077923552</v>
      </c>
      <c r="E16" s="561">
        <v>724079.77274756122</v>
      </c>
      <c r="F16" s="564">
        <v>11.048171384966848</v>
      </c>
      <c r="G16" s="561">
        <v>774385.19666061399</v>
      </c>
      <c r="H16" s="564">
        <v>11.395333420251653</v>
      </c>
      <c r="I16" s="561">
        <v>788333.30703286082</v>
      </c>
      <c r="J16" s="564">
        <v>11.532934966297658</v>
      </c>
      <c r="K16" s="561">
        <v>798184.94070448354</v>
      </c>
      <c r="L16" s="567">
        <v>11.610722469872254</v>
      </c>
      <c r="M16" s="509"/>
    </row>
    <row r="17" spans="1:13" ht="12.4" customHeight="1">
      <c r="A17" s="861" t="s">
        <v>163</v>
      </c>
      <c r="B17" s="108"/>
      <c r="C17" s="561">
        <v>61480.307564569921</v>
      </c>
      <c r="D17" s="564">
        <v>0.98098446699238251</v>
      </c>
      <c r="E17" s="561">
        <v>65323.498419687545</v>
      </c>
      <c r="F17" s="564">
        <v>0.99672057302162742</v>
      </c>
      <c r="G17" s="561">
        <v>67935.834775631956</v>
      </c>
      <c r="H17" s="564">
        <v>0.99969820160539147</v>
      </c>
      <c r="I17" s="561">
        <v>69371.347161299462</v>
      </c>
      <c r="J17" s="564">
        <v>1.0148692541572075</v>
      </c>
      <c r="K17" s="561">
        <v>72949.501108861281</v>
      </c>
      <c r="L17" s="567">
        <v>1.0611530843253716</v>
      </c>
      <c r="M17" s="509"/>
    </row>
    <row r="18" spans="1:13" ht="12.4" customHeight="1">
      <c r="A18" s="861" t="s">
        <v>164</v>
      </c>
      <c r="B18" s="108"/>
      <c r="C18" s="561">
        <v>55277.812748873497</v>
      </c>
      <c r="D18" s="564">
        <v>0.88201698761846015</v>
      </c>
      <c r="E18" s="561">
        <v>59420.132507481336</v>
      </c>
      <c r="F18" s="564">
        <v>0.90664569342826551</v>
      </c>
      <c r="G18" s="561">
        <v>60356.213975607352</v>
      </c>
      <c r="H18" s="564">
        <v>0.88816158315269023</v>
      </c>
      <c r="I18" s="561">
        <v>61911.035899360635</v>
      </c>
      <c r="J18" s="564">
        <v>0.90572850893598333</v>
      </c>
      <c r="K18" s="561">
        <v>61000.522919671792</v>
      </c>
      <c r="L18" s="567">
        <v>0.88733839241852319</v>
      </c>
      <c r="M18" s="509"/>
    </row>
    <row r="19" spans="1:13" ht="12.4" customHeight="1">
      <c r="A19" s="861" t="s">
        <v>304</v>
      </c>
      <c r="B19" s="108"/>
      <c r="C19" s="561">
        <v>-1512.4513125780541</v>
      </c>
      <c r="D19" s="564">
        <v>-2.4132788261722004E-2</v>
      </c>
      <c r="E19" s="561">
        <v>-831.2019204227754</v>
      </c>
      <c r="F19" s="564">
        <v>-1.2682665112295568E-2</v>
      </c>
      <c r="G19" s="561">
        <v>-2109.6613929379937</v>
      </c>
      <c r="H19" s="564">
        <v>-3.1044362779699405E-2</v>
      </c>
      <c r="I19" s="561">
        <v>-2183.0324837745002</v>
      </c>
      <c r="J19" s="564">
        <v>-3.1936709308207738E-2</v>
      </c>
      <c r="K19" s="561">
        <v>-4146.3149195344367</v>
      </c>
      <c r="L19" s="567">
        <v>-6.0313981570379968E-2</v>
      </c>
      <c r="M19" s="99"/>
    </row>
    <row r="20" spans="1:13" ht="12.4" customHeight="1">
      <c r="A20" s="861" t="s">
        <v>167</v>
      </c>
      <c r="B20" s="108"/>
      <c r="C20" s="561">
        <v>54042.414761011547</v>
      </c>
      <c r="D20" s="564">
        <v>0.86230488329345467</v>
      </c>
      <c r="E20" s="561">
        <v>58241.97531237056</v>
      </c>
      <c r="F20" s="564">
        <v>0.8886691070079269</v>
      </c>
      <c r="G20" s="561">
        <v>60610.674427215374</v>
      </c>
      <c r="H20" s="564">
        <v>0.89190605257287725</v>
      </c>
      <c r="I20" s="561">
        <v>62226.886658875897</v>
      </c>
      <c r="J20" s="564">
        <v>0.91034925277117107</v>
      </c>
      <c r="K20" s="561">
        <v>63307.81948127268</v>
      </c>
      <c r="L20" s="567">
        <v>0.92090126571552355</v>
      </c>
      <c r="M20" s="99"/>
    </row>
    <row r="21" spans="1:13" ht="12.75" customHeight="1">
      <c r="A21" s="861" t="s">
        <v>168</v>
      </c>
      <c r="B21" s="108"/>
      <c r="C21" s="561">
        <v>2747.8493004400002</v>
      </c>
      <c r="D21" s="564">
        <v>4.3844892586727274E-2</v>
      </c>
      <c r="E21" s="561">
        <v>2009.3591155335557</v>
      </c>
      <c r="F21" s="564">
        <v>3.0659251532634248E-2</v>
      </c>
      <c r="G21" s="561">
        <v>1855.2009413299738</v>
      </c>
      <c r="H21" s="564">
        <v>2.7299893359512366E-2</v>
      </c>
      <c r="I21" s="561">
        <v>1867.1817242592381</v>
      </c>
      <c r="J21" s="564">
        <v>2.731596547302002E-2</v>
      </c>
      <c r="K21" s="561">
        <v>1839.018357933548</v>
      </c>
      <c r="L21" s="567">
        <v>2.6751108273379481E-2</v>
      </c>
      <c r="M21" s="99"/>
    </row>
    <row r="22" spans="1:13" ht="2.1" customHeight="1">
      <c r="A22" s="861"/>
      <c r="B22" s="108"/>
      <c r="C22" s="561"/>
      <c r="D22" s="83"/>
      <c r="E22" s="561"/>
      <c r="F22" s="83"/>
      <c r="G22" s="561"/>
      <c r="H22" s="83"/>
      <c r="I22" s="561"/>
      <c r="J22" s="83"/>
      <c r="K22" s="561"/>
      <c r="L22" s="84"/>
      <c r="M22" s="99"/>
    </row>
    <row r="23" spans="1:13" ht="12.4" customHeight="1">
      <c r="A23" s="861" t="s">
        <v>170</v>
      </c>
      <c r="B23" s="108"/>
      <c r="C23" s="561">
        <v>3856985.3669848838</v>
      </c>
      <c r="D23" s="564">
        <v>61.542352084938742</v>
      </c>
      <c r="E23" s="561">
        <v>4393144.9656220842</v>
      </c>
      <c r="F23" s="564">
        <v>67.031590062271277</v>
      </c>
      <c r="G23" s="561">
        <v>4768586.6125071803</v>
      </c>
      <c r="H23" s="564">
        <v>70.171323815585339</v>
      </c>
      <c r="I23" s="561">
        <v>4812413.0191641152</v>
      </c>
      <c r="J23" s="564">
        <v>70.403274713687054</v>
      </c>
      <c r="K23" s="561">
        <v>4846991.8071448253</v>
      </c>
      <c r="L23" s="567">
        <v>70.506312279999435</v>
      </c>
      <c r="M23" s="99"/>
    </row>
    <row r="24" spans="1:13" ht="2.1" customHeight="1">
      <c r="A24" s="861"/>
      <c r="B24" s="108"/>
      <c r="C24" s="561"/>
      <c r="D24" s="83"/>
      <c r="E24" s="561"/>
      <c r="F24" s="83"/>
      <c r="G24" s="561"/>
      <c r="H24" s="83"/>
      <c r="I24" s="561"/>
      <c r="J24" s="83"/>
      <c r="K24" s="561"/>
      <c r="L24" s="84"/>
      <c r="M24" s="99"/>
    </row>
    <row r="25" spans="1:13" ht="12.4" customHeight="1">
      <c r="A25" s="861" t="s">
        <v>70</v>
      </c>
      <c r="B25" s="108"/>
      <c r="C25" s="561">
        <v>2127734.0366624114</v>
      </c>
      <c r="D25" s="564">
        <v>33.950286238640864</v>
      </c>
      <c r="E25" s="561">
        <v>2600648.3363232585</v>
      </c>
      <c r="F25" s="564">
        <v>39.681274927348859</v>
      </c>
      <c r="G25" s="561">
        <v>2798641.6453574398</v>
      </c>
      <c r="H25" s="564">
        <v>41.18293429442533</v>
      </c>
      <c r="I25" s="561">
        <v>2783948.5525842868</v>
      </c>
      <c r="J25" s="564">
        <v>40.727820732728119</v>
      </c>
      <c r="K25" s="561">
        <v>2824836.6669835569</v>
      </c>
      <c r="L25" s="567">
        <v>41.091221959308001</v>
      </c>
      <c r="M25" s="99"/>
    </row>
    <row r="26" spans="1:13" ht="12.4" customHeight="1">
      <c r="A26" s="861" t="s">
        <v>241</v>
      </c>
      <c r="B26" s="108"/>
      <c r="C26" s="561">
        <v>2970104.3180377316</v>
      </c>
      <c r="D26" s="564">
        <v>47.391210564162691</v>
      </c>
      <c r="E26" s="561">
        <v>3420842.1436345475</v>
      </c>
      <c r="F26" s="564">
        <v>52.195975783690535</v>
      </c>
      <c r="G26" s="561">
        <v>3610692.4597376338</v>
      </c>
      <c r="H26" s="564">
        <v>53.132529694690611</v>
      </c>
      <c r="I26" s="561">
        <v>3668821.9416196267</v>
      </c>
      <c r="J26" s="564">
        <v>53.673090402434703</v>
      </c>
      <c r="K26" s="561">
        <v>3718024.6489903145</v>
      </c>
      <c r="L26" s="567">
        <v>54.08389727006066</v>
      </c>
      <c r="M26" s="99"/>
    </row>
    <row r="27" spans="1:13" ht="12.4" customHeight="1">
      <c r="A27" s="861" t="s">
        <v>242</v>
      </c>
      <c r="B27" s="108"/>
      <c r="C27" s="561">
        <v>2975805.1942974715</v>
      </c>
      <c r="D27" s="564">
        <v>47.482174179677742</v>
      </c>
      <c r="E27" s="561">
        <v>3426615.8696490275</v>
      </c>
      <c r="F27" s="564">
        <v>52.284072588681738</v>
      </c>
      <c r="G27" s="561">
        <v>3614978.6369929737</v>
      </c>
      <c r="H27" s="564">
        <v>53.195602205804619</v>
      </c>
      <c r="I27" s="561">
        <v>3673147.5233863066</v>
      </c>
      <c r="J27" s="564">
        <v>53.736371571404064</v>
      </c>
      <c r="K27" s="561">
        <v>3722390.0015444146</v>
      </c>
      <c r="L27" s="567">
        <v>54.147397462063864</v>
      </c>
      <c r="M27" s="99"/>
    </row>
    <row r="28" spans="1:13" ht="12.4" customHeight="1">
      <c r="A28" s="861" t="s">
        <v>275</v>
      </c>
      <c r="B28" s="108"/>
      <c r="C28" s="561">
        <v>-5700.87625974</v>
      </c>
      <c r="D28" s="564">
        <v>-9.0963615515050195E-2</v>
      </c>
      <c r="E28" s="561">
        <v>-5773.7260144800002</v>
      </c>
      <c r="F28" s="564">
        <v>-8.809680499120319E-2</v>
      </c>
      <c r="G28" s="561">
        <v>-4286.1772553399996</v>
      </c>
      <c r="H28" s="564">
        <v>-6.3072511114006136E-2</v>
      </c>
      <c r="I28" s="561">
        <v>-4325.5817666800003</v>
      </c>
      <c r="J28" s="564">
        <v>-6.3281168969363227E-2</v>
      </c>
      <c r="K28" s="561">
        <v>-4365.3525541000008</v>
      </c>
      <c r="L28" s="567">
        <v>-6.3500192003207015E-2</v>
      </c>
      <c r="M28" s="99"/>
    </row>
    <row r="29" spans="1:13" ht="12.4" customHeight="1">
      <c r="A29" s="861" t="s">
        <v>308</v>
      </c>
      <c r="B29" s="108"/>
      <c r="C29" s="561">
        <v>10609.323748005123</v>
      </c>
      <c r="D29" s="564">
        <v>0.16928317723778186</v>
      </c>
      <c r="E29" s="561">
        <v>8902.18930869</v>
      </c>
      <c r="F29" s="564">
        <v>0.13583159879003529</v>
      </c>
      <c r="G29" s="561">
        <v>7143.2909727200004</v>
      </c>
      <c r="H29" s="564">
        <v>0.10511588122169774</v>
      </c>
      <c r="I29" s="561">
        <v>6656.2333020199976</v>
      </c>
      <c r="J29" s="564">
        <v>9.7377473598868808E-2</v>
      </c>
      <c r="K29" s="561">
        <v>6499.1682480174086</v>
      </c>
      <c r="L29" s="567">
        <v>9.4539542109294189E-2</v>
      </c>
      <c r="M29" s="99"/>
    </row>
    <row r="30" spans="1:13" ht="12.4" customHeight="1">
      <c r="A30" s="861" t="s">
        <v>217</v>
      </c>
      <c r="B30" s="108"/>
      <c r="C30" s="561">
        <v>16582.800270480002</v>
      </c>
      <c r="D30" s="564">
        <v>0.26459642329363742</v>
      </c>
      <c r="E30" s="561">
        <v>13249.473031650003</v>
      </c>
      <c r="F30" s="564">
        <v>0.20216342773767743</v>
      </c>
      <c r="G30" s="561">
        <v>13134.45537397</v>
      </c>
      <c r="H30" s="564">
        <v>0.19327784018242286</v>
      </c>
      <c r="I30" s="561">
        <v>13475.861799029999</v>
      </c>
      <c r="J30" s="564">
        <v>0.19714533986643998</v>
      </c>
      <c r="K30" s="561">
        <v>12781.025122939996</v>
      </c>
      <c r="L30" s="567">
        <v>0.18591798468653772</v>
      </c>
      <c r="M30" s="99"/>
    </row>
    <row r="31" spans="1:13" ht="12.4" customHeight="1">
      <c r="A31" s="861" t="s">
        <v>166</v>
      </c>
      <c r="B31" s="108"/>
      <c r="C31" s="561">
        <v>-2571.0200489500003</v>
      </c>
      <c r="D31" s="564">
        <v>-4.1023391590828781E-2</v>
      </c>
      <c r="E31" s="561">
        <v>-1414.9347042499994</v>
      </c>
      <c r="F31" s="564">
        <v>-2.1589390699001575E-2</v>
      </c>
      <c r="G31" s="561">
        <v>-31162.487999999998</v>
      </c>
      <c r="H31" s="564">
        <v>-0.4585662826406301</v>
      </c>
      <c r="I31" s="561">
        <v>-18048.120999999996</v>
      </c>
      <c r="J31" s="564">
        <v>-0.26403528038197499</v>
      </c>
      <c r="K31" s="561">
        <v>-2283.1599999699997</v>
      </c>
      <c r="L31" s="567">
        <v>-3.3211773064232536E-2</v>
      </c>
      <c r="M31" s="99"/>
    </row>
    <row r="32" spans="1:13" ht="12.4" customHeight="1">
      <c r="A32" s="861" t="s">
        <v>218</v>
      </c>
      <c r="B32" s="108"/>
      <c r="C32" s="561">
        <v>-581.1722324000001</v>
      </c>
      <c r="D32" s="564">
        <v>-9.2732283753284E-3</v>
      </c>
      <c r="E32" s="561">
        <v>-885.54607920000001</v>
      </c>
      <c r="F32" s="564">
        <v>-1.351186046139966E-2</v>
      </c>
      <c r="G32" s="561">
        <v>-682.30435983999996</v>
      </c>
      <c r="H32" s="564">
        <v>-1.0040333554924228E-2</v>
      </c>
      <c r="I32" s="561">
        <v>-507.42878648999994</v>
      </c>
      <c r="J32" s="564">
        <v>-7.4234377038347923E-3</v>
      </c>
      <c r="K32" s="561">
        <v>-506.06687405999992</v>
      </c>
      <c r="L32" s="567">
        <v>-7.3614543776288613E-3</v>
      </c>
      <c r="M32" s="99"/>
    </row>
    <row r="33" spans="1:13" ht="12.4" customHeight="1">
      <c r="A33" s="861" t="s">
        <v>173</v>
      </c>
      <c r="B33" s="108"/>
      <c r="C33" s="561">
        <v>-272601.74638563313</v>
      </c>
      <c r="D33" s="564">
        <v>-4.3496542140496954</v>
      </c>
      <c r="E33" s="561">
        <v>-292878.56678317109</v>
      </c>
      <c r="F33" s="564">
        <v>-4.468806784265789</v>
      </c>
      <c r="G33" s="561">
        <v>-303261.4072327278</v>
      </c>
      <c r="H33" s="564">
        <v>-4.4625915678837416</v>
      </c>
      <c r="I33" s="561">
        <v>-302707.31014912267</v>
      </c>
      <c r="J33" s="564">
        <v>-4.4284615284270918</v>
      </c>
      <c r="K33" s="561">
        <v>-305356.17309592594</v>
      </c>
      <c r="L33" s="567">
        <v>-4.4418349676578321</v>
      </c>
      <c r="M33" s="99"/>
    </row>
    <row r="34" spans="1:13" ht="12.4" customHeight="1">
      <c r="A34" s="861" t="s">
        <v>71</v>
      </c>
      <c r="B34" s="108"/>
      <c r="C34" s="561">
        <v>-235.72797098000001</v>
      </c>
      <c r="D34" s="564">
        <v>-3.7612934470788828E-3</v>
      </c>
      <c r="E34" s="561">
        <v>-212.47999962999984</v>
      </c>
      <c r="F34" s="564">
        <v>-3.2420674353077859E-3</v>
      </c>
      <c r="G34" s="561">
        <v>-811.58899999999994</v>
      </c>
      <c r="H34" s="564">
        <v>-1.1942799649438335E-2</v>
      </c>
      <c r="I34" s="561">
        <v>-895.78951927999969</v>
      </c>
      <c r="J34" s="564">
        <v>-1.3104967375070754E-2</v>
      </c>
      <c r="K34" s="561">
        <v>-158.30341551999967</v>
      </c>
      <c r="L34" s="567">
        <v>-2.3027458047671732E-3</v>
      </c>
      <c r="M34" s="99"/>
    </row>
    <row r="35" spans="1:13" ht="12.4" customHeight="1">
      <c r="A35" s="861" t="s">
        <v>362</v>
      </c>
      <c r="B35" s="108"/>
      <c r="C35" s="561">
        <v>-520413.89754326001</v>
      </c>
      <c r="D35" s="564">
        <v>-8.3037637598141458</v>
      </c>
      <c r="E35" s="561">
        <v>-542498.96166447003</v>
      </c>
      <c r="F35" s="564">
        <v>-8.2775706907161517</v>
      </c>
      <c r="G35" s="561">
        <v>-561722.43911225011</v>
      </c>
      <c r="H35" s="564">
        <v>-8.2659308454296774</v>
      </c>
      <c r="I35" s="561">
        <v>-570180.84816633002</v>
      </c>
      <c r="J35" s="564">
        <v>-8.3414700130849795</v>
      </c>
      <c r="K35" s="561">
        <v>-572052.65855288994</v>
      </c>
      <c r="L35" s="567">
        <v>-8.3213104105271309</v>
      </c>
      <c r="M35" s="99"/>
    </row>
    <row r="36" spans="1:13" ht="12.4" customHeight="1">
      <c r="A36" s="861" t="s">
        <v>363</v>
      </c>
      <c r="B36" s="108"/>
      <c r="C36" s="561">
        <v>-11347.150210809999</v>
      </c>
      <c r="D36" s="564">
        <v>-0.18105599243697953</v>
      </c>
      <c r="E36" s="561">
        <v>-9735.3164330399995</v>
      </c>
      <c r="F36" s="564">
        <v>-0.14854363909514734</v>
      </c>
      <c r="G36" s="561">
        <v>-7954.2770513499981</v>
      </c>
      <c r="H36" s="564">
        <v>-0.11704980868444269</v>
      </c>
      <c r="I36" s="561">
        <v>-7962.1468287400003</v>
      </c>
      <c r="J36" s="564">
        <v>-0.11648235682644301</v>
      </c>
      <c r="K36" s="561">
        <v>-7976.8551143799996</v>
      </c>
      <c r="L36" s="567">
        <v>-0.11603457568831455</v>
      </c>
      <c r="M36" s="99"/>
    </row>
    <row r="37" spans="1:13" ht="12.4" customHeight="1">
      <c r="A37" s="861" t="s">
        <v>244</v>
      </c>
      <c r="B37" s="108"/>
      <c r="C37" s="561">
        <v>-5070.8021847700002</v>
      </c>
      <c r="D37" s="564">
        <v>-8.0910105617575973E-2</v>
      </c>
      <c r="E37" s="561">
        <v>-5117.3489159606461</v>
      </c>
      <c r="F37" s="564">
        <v>-7.808165617674058E-2</v>
      </c>
      <c r="G37" s="561">
        <v>-5652.8300541123626</v>
      </c>
      <c r="H37" s="564">
        <v>-8.3183257521464216E-2</v>
      </c>
      <c r="I37" s="561">
        <v>-5874.2574981600883</v>
      </c>
      <c r="J37" s="564">
        <v>-8.5937545828877041E-2</v>
      </c>
      <c r="K37" s="561">
        <v>-5875.0055489026681</v>
      </c>
      <c r="L37" s="567">
        <v>-8.5460217875149416E-2</v>
      </c>
      <c r="M37" s="99"/>
    </row>
    <row r="38" spans="1:13" ht="12.4" customHeight="1">
      <c r="A38" s="861" t="s">
        <v>72</v>
      </c>
      <c r="B38" s="108"/>
      <c r="C38" s="561">
        <v>-476565.08652405668</v>
      </c>
      <c r="D38" s="564">
        <v>-7.6041087936976188</v>
      </c>
      <c r="E38" s="561">
        <v>-450947.09368563653</v>
      </c>
      <c r="F38" s="564">
        <v>-6.8806517791356079</v>
      </c>
      <c r="G38" s="561">
        <v>-340110.31191784667</v>
      </c>
      <c r="H38" s="564">
        <v>-5.0048353463918582</v>
      </c>
      <c r="I38" s="561">
        <v>-342147.72766018659</v>
      </c>
      <c r="J38" s="564">
        <v>-5.005455759345419</v>
      </c>
      <c r="K38" s="561">
        <v>-344759.52198777668</v>
      </c>
      <c r="L38" s="567">
        <v>-5.0150120911989422</v>
      </c>
      <c r="M38" s="99"/>
    </row>
    <row r="39" spans="1:13" ht="12.4" customHeight="1">
      <c r="A39" s="861" t="s">
        <v>245</v>
      </c>
      <c r="B39" s="108"/>
      <c r="C39" s="561">
        <v>-46907.245049126628</v>
      </c>
      <c r="D39" s="564">
        <v>-0.74845557228663562</v>
      </c>
      <c r="E39" s="561">
        <v>-43916.21521004659</v>
      </c>
      <c r="F39" s="564">
        <v>-0.67008345003008063</v>
      </c>
      <c r="G39" s="561">
        <v>-42812.2862537166</v>
      </c>
      <c r="H39" s="564">
        <v>-0.62999690392863905</v>
      </c>
      <c r="I39" s="561">
        <v>-42812.2862537166</v>
      </c>
      <c r="J39" s="564">
        <v>-0.62632303965567604</v>
      </c>
      <c r="K39" s="561">
        <v>-42812.286253716607</v>
      </c>
      <c r="L39" s="567">
        <v>-0.62276491154280955</v>
      </c>
      <c r="M39" s="99"/>
    </row>
    <row r="40" spans="1:13" ht="12.4" customHeight="1">
      <c r="A40" s="861" t="s">
        <v>89</v>
      </c>
      <c r="B40" s="108"/>
      <c r="C40" s="561">
        <v>-429657.84147493006</v>
      </c>
      <c r="D40" s="564">
        <v>-6.8556532214109831</v>
      </c>
      <c r="E40" s="561">
        <v>-407030.87847558997</v>
      </c>
      <c r="F40" s="564">
        <v>-6.2105683291055271</v>
      </c>
      <c r="G40" s="561">
        <v>-297298.02566413005</v>
      </c>
      <c r="H40" s="564">
        <v>-4.3748384424632194</v>
      </c>
      <c r="I40" s="561">
        <v>-299335.44140646997</v>
      </c>
      <c r="J40" s="564">
        <v>-4.3791327196897427</v>
      </c>
      <c r="K40" s="561">
        <v>-301947.23573406006</v>
      </c>
      <c r="L40" s="567">
        <v>-4.3922471796561329</v>
      </c>
      <c r="M40" s="99"/>
    </row>
    <row r="41" spans="1:13" ht="12.4" customHeight="1">
      <c r="A41" s="861" t="s">
        <v>252</v>
      </c>
      <c r="B41" s="108"/>
      <c r="C41" s="561">
        <v>-187499.84712117928</v>
      </c>
      <c r="D41" s="564">
        <v>-2.9917618319678283</v>
      </c>
      <c r="E41" s="561">
        <v>-195503.87673476379</v>
      </c>
      <c r="F41" s="564">
        <v>-2.9830419490866489</v>
      </c>
      <c r="G41" s="561">
        <v>-210210.39049494927</v>
      </c>
      <c r="H41" s="564">
        <v>-3.0933151852863654</v>
      </c>
      <c r="I41" s="561">
        <v>-212083.641502199</v>
      </c>
      <c r="J41" s="564">
        <v>-3.1026810906500124</v>
      </c>
      <c r="K41" s="561">
        <v>-215202.51529570413</v>
      </c>
      <c r="L41" s="567">
        <v>-3.1304232296233594</v>
      </c>
      <c r="M41" s="99"/>
    </row>
    <row r="42" spans="1:13" ht="12.4" customHeight="1">
      <c r="A42" s="861" t="s">
        <v>253</v>
      </c>
      <c r="B42" s="108"/>
      <c r="C42" s="561">
        <v>-31605.586111095312</v>
      </c>
      <c r="D42" s="564">
        <v>-0.50430113760592354</v>
      </c>
      <c r="E42" s="561">
        <v>-31628.438911527875</v>
      </c>
      <c r="F42" s="564">
        <v>-0.48259380649118011</v>
      </c>
      <c r="G42" s="561">
        <v>-30230.759928337389</v>
      </c>
      <c r="H42" s="564">
        <v>-0.44485559695166177</v>
      </c>
      <c r="I42" s="561">
        <v>-28568.599826333517</v>
      </c>
      <c r="J42" s="564">
        <v>-0.41794479687200758</v>
      </c>
      <c r="K42" s="561">
        <v>-30368.888324862626</v>
      </c>
      <c r="L42" s="567">
        <v>-0.44175818920776966</v>
      </c>
      <c r="M42" s="99"/>
    </row>
    <row r="43" spans="1:13" ht="12.4" customHeight="1">
      <c r="A43" s="835" t="s">
        <v>54</v>
      </c>
      <c r="B43" s="108"/>
      <c r="C43" s="561">
        <v>638929.63093933021</v>
      </c>
      <c r="D43" s="564">
        <v>10.194809822549772</v>
      </c>
      <c r="E43" s="561">
        <v>688477.09426002367</v>
      </c>
      <c r="F43" s="564">
        <v>10.50493774069362</v>
      </c>
      <c r="G43" s="561">
        <v>659470.23642452853</v>
      </c>
      <c r="H43" s="564">
        <v>9.7043219023247911</v>
      </c>
      <c r="I43" s="561">
        <v>583970.38680045307</v>
      </c>
      <c r="J43" s="564">
        <v>8.5432042933238339</v>
      </c>
      <c r="K43" s="561">
        <v>572070.97283227497</v>
      </c>
      <c r="L43" s="567">
        <v>8.3215768174766112</v>
      </c>
      <c r="M43" s="99"/>
    </row>
    <row r="44" spans="1:13" ht="12.4" customHeight="1">
      <c r="A44" s="861" t="s">
        <v>56</v>
      </c>
      <c r="B44" s="108"/>
      <c r="C44" s="561">
        <v>-1039821.68001578</v>
      </c>
      <c r="D44" s="564">
        <v>-16.591473870980451</v>
      </c>
      <c r="E44" s="561">
        <v>-1079725.9984169099</v>
      </c>
      <c r="F44" s="564">
        <v>-16.474701170078561</v>
      </c>
      <c r="G44" s="561">
        <v>-1206961.5435208201</v>
      </c>
      <c r="H44" s="564">
        <v>-17.760836949300696</v>
      </c>
      <c r="I44" s="561">
        <v>-1251073.0481156299</v>
      </c>
      <c r="J44" s="564">
        <v>-18.302593551846343</v>
      </c>
      <c r="K44" s="561">
        <v>-1274915.1337348102</v>
      </c>
      <c r="L44" s="567">
        <v>-18.545433565020652</v>
      </c>
      <c r="M44" s="99"/>
    </row>
    <row r="45" spans="1:13" ht="12.4" customHeight="1">
      <c r="A45" s="861" t="s">
        <v>73</v>
      </c>
      <c r="B45" s="108"/>
      <c r="C45" s="561">
        <v>1522847.8945864902</v>
      </c>
      <c r="D45" s="564">
        <v>24.29867691557067</v>
      </c>
      <c r="E45" s="561">
        <v>1659452.6065550838</v>
      </c>
      <c r="F45" s="564">
        <v>25.32029963063524</v>
      </c>
      <c r="G45" s="561">
        <v>1762993.2306266385</v>
      </c>
      <c r="H45" s="564">
        <v>25.943026503180771</v>
      </c>
      <c r="I45" s="561">
        <v>1773175.629390633</v>
      </c>
      <c r="J45" s="564">
        <v>25.940701775694038</v>
      </c>
      <c r="K45" s="561">
        <v>1794263.8248035652</v>
      </c>
      <c r="L45" s="567">
        <v>26.100090649591312</v>
      </c>
      <c r="M45" s="506"/>
    </row>
    <row r="46" spans="1:13" ht="12.4" customHeight="1">
      <c r="A46" s="861" t="s">
        <v>254</v>
      </c>
      <c r="B46" s="108"/>
      <c r="C46" s="561">
        <v>155903.41636862</v>
      </c>
      <c r="D46" s="564">
        <v>2.4876067779595541</v>
      </c>
      <c r="E46" s="561">
        <v>108750.48612185</v>
      </c>
      <c r="F46" s="564">
        <v>1.65933928013694</v>
      </c>
      <c r="G46" s="561">
        <v>103438.54931870999</v>
      </c>
      <c r="H46" s="564">
        <v>1.5221323484447173</v>
      </c>
      <c r="I46" s="561">
        <v>61867.80552545</v>
      </c>
      <c r="J46" s="564">
        <v>0.9050960694761353</v>
      </c>
      <c r="K46" s="561">
        <v>52722.281763519997</v>
      </c>
      <c r="L46" s="567">
        <v>0.76691973290595461</v>
      </c>
      <c r="M46" s="506"/>
    </row>
    <row r="47" spans="1:13" ht="2.1" customHeight="1">
      <c r="A47" s="861"/>
      <c r="B47" s="108"/>
      <c r="C47" s="561"/>
      <c r="D47" s="83"/>
      <c r="E47" s="561"/>
      <c r="F47" s="83"/>
      <c r="G47" s="561"/>
      <c r="H47" s="83"/>
      <c r="I47" s="561"/>
      <c r="J47" s="83"/>
      <c r="K47" s="561"/>
      <c r="L47" s="84"/>
      <c r="M47" s="99"/>
    </row>
    <row r="48" spans="1:13" ht="12.4" customHeight="1">
      <c r="A48" s="835" t="s">
        <v>175</v>
      </c>
      <c r="B48" s="108"/>
      <c r="C48" s="561">
        <v>1042579.1735747887</v>
      </c>
      <c r="D48" s="564">
        <v>16.63547264809096</v>
      </c>
      <c r="E48" s="561">
        <v>1067589.1681977753</v>
      </c>
      <c r="F48" s="564">
        <v>16.289514695634679</v>
      </c>
      <c r="G48" s="561">
        <v>1207534.6703539502</v>
      </c>
      <c r="H48" s="564">
        <v>17.769270699563194</v>
      </c>
      <c r="I48" s="561">
        <v>1254813.4659868469</v>
      </c>
      <c r="J48" s="564">
        <v>18.357314056067946</v>
      </c>
      <c r="K48" s="561">
        <v>1237665.4302449543</v>
      </c>
      <c r="L48" s="567">
        <v>18.003584242576629</v>
      </c>
      <c r="M48" s="99"/>
    </row>
    <row r="49" spans="1:13" ht="12.4" customHeight="1">
      <c r="A49" s="861" t="s">
        <v>177</v>
      </c>
      <c r="B49" s="108"/>
      <c r="C49" s="561">
        <v>270287</v>
      </c>
      <c r="D49" s="564">
        <v>4.3127199445366804</v>
      </c>
      <c r="E49" s="561">
        <v>296755</v>
      </c>
      <c r="F49" s="564">
        <v>4.5279542707083298</v>
      </c>
      <c r="G49" s="561">
        <v>286975</v>
      </c>
      <c r="H49" s="564">
        <v>4.22293171715926</v>
      </c>
      <c r="I49" s="561">
        <v>279259</v>
      </c>
      <c r="J49" s="564">
        <v>4.0854240928565346</v>
      </c>
      <c r="K49" s="561">
        <v>302049</v>
      </c>
      <c r="L49" s="567">
        <v>4.3937274840178464</v>
      </c>
      <c r="M49" s="99"/>
    </row>
    <row r="50" spans="1:13" ht="12.4" customHeight="1">
      <c r="A50" s="861" t="s">
        <v>255</v>
      </c>
      <c r="B50" s="108"/>
      <c r="C50" s="561">
        <v>1047483.9799276501</v>
      </c>
      <c r="D50" s="564">
        <v>16.713734111580049</v>
      </c>
      <c r="E50" s="561">
        <v>1064979.7101874701</v>
      </c>
      <c r="F50" s="564">
        <v>16.249699000728125</v>
      </c>
      <c r="G50" s="561">
        <v>1207397.833305649</v>
      </c>
      <c r="H50" s="564">
        <v>17.76725709729347</v>
      </c>
      <c r="I50" s="561">
        <v>1187526.7244116</v>
      </c>
      <c r="J50" s="564">
        <v>17.372941573314211</v>
      </c>
      <c r="K50" s="561">
        <v>1128342.2675968693</v>
      </c>
      <c r="L50" s="567">
        <v>16.413325097978753</v>
      </c>
      <c r="M50" s="99"/>
    </row>
    <row r="51" spans="1:13" ht="12.4" customHeight="1">
      <c r="A51" s="861" t="s">
        <v>393</v>
      </c>
      <c r="B51" s="108"/>
      <c r="C51" s="561">
        <v>368910.38485574001</v>
      </c>
      <c r="D51" s="564">
        <v>5.8863621798830597</v>
      </c>
      <c r="E51" s="561">
        <v>399251.03257732</v>
      </c>
      <c r="F51" s="564">
        <v>6.0918616975053039</v>
      </c>
      <c r="G51" s="561">
        <v>398626</v>
      </c>
      <c r="H51" s="564">
        <v>5.8659129843516924</v>
      </c>
      <c r="I51" s="561">
        <v>398592</v>
      </c>
      <c r="J51" s="564">
        <v>5.831208161670248</v>
      </c>
      <c r="K51" s="561">
        <v>407302</v>
      </c>
      <c r="L51" s="567">
        <v>5.9247803889284087</v>
      </c>
      <c r="M51" s="99"/>
    </row>
    <row r="52" spans="1:13" ht="12.4" customHeight="1">
      <c r="A52" s="861" t="s">
        <v>179</v>
      </c>
      <c r="B52" s="108"/>
      <c r="C52" s="561">
        <v>-25934</v>
      </c>
      <c r="D52" s="564">
        <v>-0.4138048779320288</v>
      </c>
      <c r="E52" s="561">
        <v>-28076</v>
      </c>
      <c r="F52" s="564">
        <v>-0.42838989774193215</v>
      </c>
      <c r="G52" s="561">
        <v>-23833</v>
      </c>
      <c r="H52" s="564">
        <v>-0.35071045078859359</v>
      </c>
      <c r="I52" s="561">
        <v>-24159</v>
      </c>
      <c r="J52" s="564">
        <v>-0.35343448432931801</v>
      </c>
      <c r="K52" s="561">
        <v>-24838</v>
      </c>
      <c r="L52" s="567">
        <v>-0.36130364029688977</v>
      </c>
      <c r="M52" s="99"/>
    </row>
    <row r="53" spans="1:13" ht="12.4" customHeight="1">
      <c r="A53" s="861" t="s">
        <v>180</v>
      </c>
      <c r="B53" s="108"/>
      <c r="C53" s="561">
        <v>20761.439730729995</v>
      </c>
      <c r="D53" s="564">
        <v>0.33127111257298908</v>
      </c>
      <c r="E53" s="561">
        <v>23156.519693009999</v>
      </c>
      <c r="F53" s="564">
        <v>0.35332736512849372</v>
      </c>
      <c r="G53" s="561">
        <v>-2160.9265271700024</v>
      </c>
      <c r="H53" s="564">
        <v>-3.1798746127840449E-2</v>
      </c>
      <c r="I53" s="561">
        <v>-2434.8716242999999</v>
      </c>
      <c r="J53" s="564">
        <v>-3.5620994119895666E-2</v>
      </c>
      <c r="K53" s="561">
        <v>-3118.8645196400103</v>
      </c>
      <c r="L53" s="567">
        <v>-4.5368270574875039E-2</v>
      </c>
      <c r="M53" s="99"/>
    </row>
    <row r="54" spans="1:13" ht="12.4" customHeight="1">
      <c r="A54" s="835" t="s">
        <v>55</v>
      </c>
      <c r="B54" s="108"/>
      <c r="C54" s="561">
        <v>-638929.63093933021</v>
      </c>
      <c r="D54" s="564">
        <v>-10.194809822549772</v>
      </c>
      <c r="E54" s="561">
        <v>-688477.09426002367</v>
      </c>
      <c r="F54" s="564">
        <v>-10.50493774069362</v>
      </c>
      <c r="G54" s="561">
        <v>-659470.23642452864</v>
      </c>
      <c r="H54" s="564">
        <v>-9.7043219023247946</v>
      </c>
      <c r="I54" s="561">
        <v>-583970.38680045307</v>
      </c>
      <c r="J54" s="564">
        <v>-8.5432042933238339</v>
      </c>
      <c r="K54" s="561">
        <v>-572070.97283227497</v>
      </c>
      <c r="L54" s="567">
        <v>-8.3215768174766112</v>
      </c>
      <c r="M54" s="491"/>
    </row>
    <row r="55" spans="1:13" ht="12.4" customHeight="1">
      <c r="A55" s="861" t="s">
        <v>56</v>
      </c>
      <c r="B55" s="108"/>
      <c r="C55" s="561">
        <v>1039821.68001578</v>
      </c>
      <c r="D55" s="564">
        <v>16.591473870980451</v>
      </c>
      <c r="E55" s="561">
        <v>1079725.9984169099</v>
      </c>
      <c r="F55" s="564">
        <v>16.474701170078561</v>
      </c>
      <c r="G55" s="561">
        <v>1206961.5435208201</v>
      </c>
      <c r="H55" s="564">
        <v>17.760836949300696</v>
      </c>
      <c r="I55" s="561">
        <v>1251073.0481156299</v>
      </c>
      <c r="J55" s="564">
        <v>18.302593551846343</v>
      </c>
      <c r="K55" s="561">
        <v>1274915.1337348102</v>
      </c>
      <c r="L55" s="567">
        <v>18.545433565020652</v>
      </c>
      <c r="M55" s="99"/>
    </row>
    <row r="56" spans="1:13" ht="12.4" customHeight="1">
      <c r="A56" s="861" t="s">
        <v>73</v>
      </c>
      <c r="B56" s="108"/>
      <c r="C56" s="561">
        <v>-1522847.8945864902</v>
      </c>
      <c r="D56" s="564">
        <v>-24.29867691557067</v>
      </c>
      <c r="E56" s="561">
        <v>-1659452.6065550838</v>
      </c>
      <c r="F56" s="564">
        <v>-25.32029963063524</v>
      </c>
      <c r="G56" s="561">
        <v>-1762993.2306266387</v>
      </c>
      <c r="H56" s="564">
        <v>-25.943026503180771</v>
      </c>
      <c r="I56" s="561">
        <v>-1773175.629390633</v>
      </c>
      <c r="J56" s="564">
        <v>-25.940701775694038</v>
      </c>
      <c r="K56" s="561">
        <v>-1794263.8248035652</v>
      </c>
      <c r="L56" s="567">
        <v>-26.100090649591312</v>
      </c>
      <c r="M56" s="99"/>
    </row>
    <row r="57" spans="1:13" s="172" customFormat="1" ht="12.6" customHeight="1">
      <c r="A57" s="842" t="s">
        <v>254</v>
      </c>
      <c r="B57" s="173"/>
      <c r="C57" s="563">
        <v>-155903.41636862</v>
      </c>
      <c r="D57" s="566">
        <v>-2.4876067779595541</v>
      </c>
      <c r="E57" s="563">
        <v>-108750.48612185</v>
      </c>
      <c r="F57" s="566">
        <v>-1.65933928013694</v>
      </c>
      <c r="G57" s="563">
        <v>-103438.54931870999</v>
      </c>
      <c r="H57" s="566">
        <v>-1.5221323484447173</v>
      </c>
      <c r="I57" s="563">
        <v>-61867.80552545</v>
      </c>
      <c r="J57" s="566">
        <v>-0.9050960694761353</v>
      </c>
      <c r="K57" s="563">
        <v>-52722.281763519997</v>
      </c>
      <c r="L57" s="569">
        <v>-0.76691973290595461</v>
      </c>
      <c r="M57" s="99"/>
    </row>
    <row r="58" spans="1:13" s="341" customFormat="1" ht="9.75" customHeight="1">
      <c r="A58" s="741"/>
      <c r="B58" s="86"/>
      <c r="C58" s="742"/>
      <c r="D58" s="743"/>
      <c r="E58" s="742"/>
      <c r="F58" s="743"/>
      <c r="G58" s="742"/>
      <c r="H58" s="743"/>
      <c r="I58" s="742"/>
      <c r="J58" s="743"/>
      <c r="K58" s="742"/>
      <c r="L58" s="740" t="s">
        <v>473</v>
      </c>
    </row>
    <row r="59" spans="1:13" s="172" customFormat="1" ht="9.9499999999999993" customHeight="1">
      <c r="A59" s="858"/>
      <c r="B59" s="145"/>
      <c r="C59" s="174"/>
      <c r="D59" s="174"/>
      <c r="E59" s="174"/>
      <c r="F59" s="174"/>
      <c r="G59" s="174"/>
      <c r="H59" s="174"/>
      <c r="I59" s="174"/>
      <c r="J59" s="174"/>
      <c r="K59" s="174"/>
      <c r="L59" s="174"/>
      <c r="M59" s="318"/>
    </row>
    <row r="60" spans="1:13" s="172" customFormat="1" ht="9.9499999999999993" customHeight="1">
      <c r="A60" s="858"/>
      <c r="B60" s="145"/>
      <c r="C60" s="174"/>
      <c r="D60" s="174"/>
      <c r="E60" s="174"/>
      <c r="F60" s="174"/>
      <c r="G60" s="174"/>
      <c r="H60" s="174"/>
      <c r="I60" s="174"/>
      <c r="J60" s="174"/>
      <c r="K60" s="174"/>
      <c r="L60" s="174"/>
      <c r="M60" s="318"/>
    </row>
    <row r="61" spans="1:13" s="172" customFormat="1" ht="9.9499999999999993" customHeight="1">
      <c r="A61" s="858"/>
      <c r="B61" s="145"/>
      <c r="C61" s="174"/>
      <c r="D61" s="174"/>
      <c r="E61" s="174"/>
      <c r="F61" s="174"/>
      <c r="G61" s="174"/>
      <c r="H61" s="174"/>
      <c r="I61" s="174"/>
      <c r="J61" s="174"/>
      <c r="K61" s="174"/>
      <c r="L61" s="174"/>
      <c r="M61" s="318"/>
    </row>
    <row r="62" spans="1:13" s="172" customFormat="1" ht="9.9499999999999993" customHeight="1">
      <c r="A62" s="858"/>
      <c r="B62" s="145"/>
      <c r="C62" s="174"/>
      <c r="D62" s="174"/>
      <c r="E62" s="174"/>
      <c r="F62" s="174"/>
      <c r="G62" s="174"/>
      <c r="H62" s="174"/>
      <c r="I62" s="174"/>
      <c r="J62" s="174"/>
      <c r="K62" s="174"/>
      <c r="L62" s="174"/>
      <c r="M62" s="318"/>
    </row>
    <row r="63" spans="1:13" s="172" customFormat="1" ht="9.9499999999999993" customHeight="1">
      <c r="A63" s="859"/>
      <c r="B63" s="145"/>
      <c r="C63" s="174"/>
      <c r="D63" s="174"/>
      <c r="E63" s="174"/>
      <c r="F63" s="174"/>
      <c r="G63" s="174"/>
      <c r="H63" s="174"/>
      <c r="I63" s="174"/>
      <c r="J63" s="174"/>
      <c r="K63" s="174"/>
      <c r="L63" s="174"/>
      <c r="M63" s="318"/>
    </row>
    <row r="64" spans="1:13" ht="9.9499999999999993" customHeight="1">
      <c r="A64" s="858"/>
      <c r="B64" s="145"/>
      <c r="C64" s="174"/>
      <c r="D64" s="174"/>
      <c r="E64" s="174"/>
      <c r="F64" s="174"/>
      <c r="G64" s="174"/>
      <c r="H64" s="174"/>
      <c r="I64" s="174"/>
      <c r="J64" s="174"/>
      <c r="K64" s="174"/>
      <c r="L64" s="174"/>
    </row>
    <row r="65" spans="1:12" ht="12" customHeight="1">
      <c r="A65" s="858"/>
      <c r="B65" s="145"/>
      <c r="C65" s="174"/>
      <c r="D65" s="174"/>
      <c r="E65" s="174"/>
      <c r="F65" s="174"/>
      <c r="G65" s="174"/>
      <c r="H65" s="174"/>
      <c r="I65" s="174"/>
      <c r="J65" s="174"/>
      <c r="K65" s="174"/>
      <c r="L65" s="174"/>
    </row>
    <row r="66" spans="1:12" ht="14.1" customHeight="1">
      <c r="A66" s="858"/>
      <c r="B66" s="145"/>
      <c r="C66" s="174"/>
      <c r="D66" s="174"/>
      <c r="E66" s="174"/>
      <c r="F66" s="174"/>
      <c r="G66" s="174"/>
      <c r="H66" s="174"/>
      <c r="I66" s="174"/>
      <c r="J66" s="174"/>
      <c r="K66" s="174"/>
      <c r="L66" s="174"/>
    </row>
    <row r="67" spans="1:12" ht="14.1" customHeight="1">
      <c r="A67" s="859"/>
      <c r="B67" s="145"/>
      <c r="C67" s="174"/>
      <c r="D67" s="174"/>
      <c r="E67" s="174"/>
      <c r="F67" s="174"/>
      <c r="G67" s="174"/>
      <c r="H67" s="174"/>
      <c r="I67" s="174"/>
      <c r="J67" s="174"/>
      <c r="K67" s="174"/>
      <c r="L67" s="174"/>
    </row>
    <row r="68" spans="1:12" ht="14.1" customHeight="1">
      <c r="A68" s="859"/>
      <c r="B68" s="145"/>
      <c r="C68" s="174"/>
      <c r="D68" s="174"/>
      <c r="E68" s="174"/>
      <c r="F68" s="174"/>
      <c r="G68" s="174"/>
      <c r="H68" s="174"/>
      <c r="I68" s="174"/>
      <c r="J68" s="174"/>
      <c r="K68" s="174"/>
      <c r="L68" s="174"/>
    </row>
    <row r="69" spans="1:12" ht="14.1" customHeight="1">
      <c r="A69" s="860"/>
      <c r="B69" s="145"/>
      <c r="C69" s="174"/>
      <c r="D69" s="174"/>
      <c r="E69" s="174"/>
      <c r="F69" s="174"/>
      <c r="G69" s="174"/>
      <c r="H69" s="174"/>
      <c r="I69" s="174"/>
      <c r="J69" s="174"/>
      <c r="K69" s="174"/>
      <c r="L69" s="174"/>
    </row>
    <row r="70" spans="1:12" ht="14.1" customHeight="1">
      <c r="A70" s="843"/>
      <c r="B70" s="93"/>
      <c r="C70" s="174"/>
      <c r="D70" s="174"/>
      <c r="E70" s="174"/>
      <c r="F70" s="174"/>
      <c r="G70" s="174"/>
      <c r="H70" s="174"/>
      <c r="I70" s="174"/>
      <c r="J70" s="174"/>
      <c r="K70" s="174"/>
      <c r="L70" s="174"/>
    </row>
    <row r="71" spans="1:12" ht="14.1" customHeight="1">
      <c r="A71" s="843"/>
      <c r="B71" s="93"/>
      <c r="C71" s="174"/>
      <c r="D71" s="174"/>
      <c r="E71" s="174"/>
      <c r="F71" s="174"/>
      <c r="G71" s="174"/>
      <c r="H71" s="174"/>
      <c r="I71" s="174"/>
      <c r="J71" s="174"/>
      <c r="K71" s="174"/>
      <c r="L71" s="174"/>
    </row>
    <row r="72" spans="1:12" ht="14.1" customHeight="1">
      <c r="A72" s="858"/>
      <c r="B72" s="93"/>
      <c r="C72" s="174"/>
      <c r="D72" s="174"/>
      <c r="E72" s="174"/>
      <c r="F72" s="174"/>
      <c r="G72" s="174"/>
      <c r="H72" s="174"/>
      <c r="I72" s="174"/>
      <c r="J72" s="174"/>
      <c r="K72" s="174"/>
      <c r="L72" s="174"/>
    </row>
    <row r="73" spans="1:12" ht="14.1" customHeight="1">
      <c r="A73" s="843"/>
      <c r="B73" s="93"/>
      <c r="C73" s="174"/>
      <c r="D73" s="174"/>
      <c r="E73" s="174"/>
      <c r="F73" s="174"/>
      <c r="G73" s="174"/>
      <c r="H73" s="174"/>
      <c r="I73" s="174"/>
      <c r="J73" s="174"/>
      <c r="K73" s="174"/>
      <c r="L73" s="174"/>
    </row>
    <row r="74" spans="1:12" ht="14.1" customHeight="1">
      <c r="A74" s="843"/>
      <c r="B74" s="93"/>
      <c r="C74" s="174"/>
      <c r="D74" s="174"/>
      <c r="E74" s="174"/>
      <c r="F74" s="174"/>
      <c r="G74" s="174"/>
      <c r="H74" s="174"/>
      <c r="I74" s="174"/>
      <c r="J74" s="174"/>
      <c r="K74" s="174"/>
      <c r="L74" s="174"/>
    </row>
    <row r="75" spans="1:12" ht="14.1" customHeight="1">
      <c r="A75" s="843"/>
      <c r="B75" s="93"/>
      <c r="C75" s="174"/>
      <c r="D75" s="174"/>
      <c r="E75" s="174"/>
      <c r="F75" s="174"/>
      <c r="G75" s="174"/>
      <c r="H75" s="174"/>
      <c r="I75" s="174"/>
      <c r="J75" s="174"/>
      <c r="K75" s="174"/>
      <c r="L75" s="174"/>
    </row>
    <row r="76" spans="1:12" ht="14.1" customHeight="1">
      <c r="A76" s="843"/>
      <c r="B76" s="93"/>
      <c r="C76" s="174"/>
      <c r="D76" s="174"/>
      <c r="E76" s="174"/>
      <c r="F76" s="174"/>
      <c r="G76" s="174"/>
      <c r="H76" s="174"/>
      <c r="I76" s="174"/>
      <c r="J76" s="174"/>
      <c r="K76" s="174"/>
      <c r="L76" s="174"/>
    </row>
    <row r="77" spans="1:12" ht="14.1" customHeight="1">
      <c r="A77" s="843"/>
      <c r="B77" s="93"/>
      <c r="C77" s="174"/>
      <c r="D77" s="174"/>
      <c r="E77" s="174"/>
      <c r="F77" s="174"/>
      <c r="G77" s="174"/>
      <c r="H77" s="174"/>
      <c r="I77" s="174"/>
      <c r="J77" s="174"/>
      <c r="K77" s="174"/>
      <c r="L77" s="174"/>
    </row>
    <row r="78" spans="1:12" ht="14.1" customHeight="1">
      <c r="A78" s="843"/>
      <c r="B78" s="93"/>
      <c r="C78" s="174"/>
      <c r="D78" s="174"/>
      <c r="E78" s="174"/>
      <c r="F78" s="174"/>
      <c r="G78" s="174"/>
      <c r="H78" s="174"/>
      <c r="I78" s="174"/>
      <c r="J78" s="174"/>
      <c r="K78" s="174"/>
      <c r="L78" s="174"/>
    </row>
    <row r="79" spans="1:12" ht="14.1" customHeight="1">
      <c r="A79" s="843"/>
      <c r="B79" s="93"/>
      <c r="C79" s="174"/>
      <c r="D79" s="174"/>
      <c r="E79" s="174"/>
      <c r="F79" s="174"/>
      <c r="G79" s="174"/>
      <c r="H79" s="174"/>
      <c r="I79" s="174"/>
      <c r="J79" s="174"/>
      <c r="K79" s="174"/>
      <c r="L79" s="174"/>
    </row>
    <row r="80" spans="1:12" ht="14.1" customHeight="1">
      <c r="A80" s="843"/>
      <c r="B80" s="93"/>
      <c r="C80" s="174"/>
      <c r="D80" s="174"/>
      <c r="E80" s="174"/>
      <c r="F80" s="174"/>
      <c r="G80" s="174"/>
      <c r="H80" s="174"/>
      <c r="I80" s="174"/>
      <c r="J80" s="174"/>
      <c r="K80" s="174"/>
      <c r="L80" s="174"/>
    </row>
    <row r="81" spans="1:12" ht="14.1" customHeight="1">
      <c r="A81" s="843"/>
      <c r="B81" s="93"/>
      <c r="C81" s="148"/>
      <c r="D81" s="149"/>
      <c r="E81" s="148"/>
      <c r="F81" s="149"/>
      <c r="G81" s="148"/>
      <c r="H81" s="148"/>
      <c r="I81" s="148"/>
      <c r="J81" s="148"/>
      <c r="K81" s="148"/>
      <c r="L81" s="149"/>
    </row>
    <row r="82" spans="1:12" ht="14.1" customHeight="1">
      <c r="A82" s="843"/>
      <c r="B82" s="93"/>
      <c r="C82" s="148"/>
      <c r="D82" s="149"/>
      <c r="E82" s="148"/>
      <c r="F82" s="149"/>
      <c r="G82" s="148"/>
      <c r="H82" s="148"/>
      <c r="I82" s="148"/>
      <c r="J82" s="148"/>
      <c r="K82" s="148"/>
      <c r="L82" s="149"/>
    </row>
    <row r="83" spans="1:12" ht="14.1" customHeight="1">
      <c r="A83" s="843"/>
      <c r="B83" s="93"/>
      <c r="C83" s="148"/>
      <c r="D83" s="149"/>
      <c r="E83" s="148"/>
      <c r="F83" s="149"/>
      <c r="G83" s="148"/>
      <c r="H83" s="148"/>
      <c r="I83" s="148"/>
      <c r="J83" s="148"/>
      <c r="K83" s="148"/>
      <c r="L83" s="149"/>
    </row>
    <row r="84" spans="1:12" ht="14.1" customHeight="1">
      <c r="A84" s="843"/>
      <c r="B84" s="93"/>
      <c r="C84" s="148"/>
      <c r="D84" s="149"/>
      <c r="E84" s="148"/>
      <c r="F84" s="149"/>
      <c r="G84" s="148"/>
      <c r="H84" s="148"/>
      <c r="I84" s="148"/>
      <c r="J84" s="148"/>
      <c r="K84" s="148"/>
      <c r="L84" s="149"/>
    </row>
    <row r="85" spans="1:12" ht="14.1" customHeight="1">
      <c r="A85" s="843"/>
      <c r="B85" s="93"/>
      <c r="C85" s="148"/>
      <c r="D85" s="149"/>
      <c r="E85" s="148"/>
      <c r="F85" s="149"/>
      <c r="G85" s="148"/>
      <c r="H85" s="148"/>
      <c r="I85" s="148"/>
      <c r="J85" s="148"/>
      <c r="K85" s="148"/>
      <c r="L85" s="149"/>
    </row>
    <row r="86" spans="1:12" ht="14.1" customHeight="1">
      <c r="A86" s="843"/>
      <c r="B86" s="93"/>
      <c r="C86" s="148"/>
      <c r="D86" s="149"/>
      <c r="E86" s="148"/>
      <c r="F86" s="149"/>
      <c r="G86" s="148"/>
      <c r="H86" s="148"/>
      <c r="I86" s="148"/>
      <c r="J86" s="148"/>
      <c r="K86" s="148"/>
      <c r="L86" s="149"/>
    </row>
    <row r="87" spans="1:12" ht="14.1" customHeight="1">
      <c r="A87" s="843"/>
      <c r="B87" s="93"/>
      <c r="C87" s="148"/>
      <c r="D87" s="149"/>
      <c r="E87" s="148"/>
      <c r="F87" s="149"/>
      <c r="G87" s="148"/>
      <c r="H87" s="148"/>
      <c r="I87" s="148"/>
      <c r="J87" s="148"/>
      <c r="K87" s="148"/>
      <c r="L87" s="149"/>
    </row>
    <row r="88" spans="1:12" ht="14.1" customHeight="1">
      <c r="A88" s="843"/>
      <c r="B88" s="93"/>
      <c r="C88" s="148"/>
      <c r="D88" s="149"/>
      <c r="E88" s="148"/>
      <c r="F88" s="149"/>
      <c r="G88" s="148"/>
      <c r="H88" s="148"/>
      <c r="I88" s="148"/>
      <c r="J88" s="148"/>
      <c r="K88" s="148"/>
      <c r="L88" s="149"/>
    </row>
    <row r="89" spans="1:12" ht="14.1" customHeight="1">
      <c r="A89" s="843"/>
      <c r="B89" s="93"/>
      <c r="C89" s="148"/>
      <c r="D89" s="149"/>
      <c r="E89" s="148"/>
      <c r="F89" s="149"/>
      <c r="G89" s="148"/>
      <c r="H89" s="148"/>
      <c r="I89" s="148"/>
      <c r="J89" s="148"/>
      <c r="K89" s="148"/>
      <c r="L89" s="149"/>
    </row>
    <row r="90" spans="1:12" ht="14.1" customHeight="1">
      <c r="A90" s="843"/>
      <c r="B90" s="93"/>
      <c r="C90" s="148"/>
      <c r="D90" s="149"/>
      <c r="E90" s="148"/>
      <c r="F90" s="149"/>
      <c r="G90" s="148"/>
      <c r="H90" s="148"/>
      <c r="I90" s="148"/>
      <c r="J90" s="148"/>
      <c r="K90" s="148"/>
      <c r="L90" s="149"/>
    </row>
    <row r="91" spans="1:12" ht="14.1" customHeight="1">
      <c r="A91" s="843"/>
      <c r="B91" s="93"/>
      <c r="C91" s="148"/>
      <c r="D91" s="149"/>
      <c r="E91" s="148"/>
      <c r="F91" s="149"/>
      <c r="G91" s="148"/>
      <c r="H91" s="148"/>
      <c r="I91" s="148"/>
      <c r="J91" s="148"/>
      <c r="K91" s="148"/>
      <c r="L91" s="149"/>
    </row>
    <row r="92" spans="1:12" ht="14.1" customHeight="1">
      <c r="A92" s="843"/>
      <c r="B92" s="93"/>
      <c r="C92" s="148"/>
      <c r="D92" s="149"/>
      <c r="E92" s="148"/>
      <c r="F92" s="149"/>
      <c r="G92" s="148"/>
      <c r="H92" s="148"/>
      <c r="I92" s="148"/>
      <c r="J92" s="148"/>
      <c r="K92" s="148"/>
      <c r="L92" s="149"/>
    </row>
    <row r="93" spans="1:12" ht="14.1" customHeight="1">
      <c r="A93" s="843"/>
      <c r="B93" s="93"/>
      <c r="C93" s="148"/>
      <c r="D93" s="149"/>
      <c r="E93" s="148"/>
      <c r="F93" s="149"/>
      <c r="G93" s="148"/>
      <c r="H93" s="148"/>
      <c r="I93" s="148"/>
      <c r="J93" s="148"/>
      <c r="K93" s="148"/>
      <c r="L93" s="149"/>
    </row>
    <row r="94" spans="1:12" ht="14.1" customHeight="1">
      <c r="A94" s="843"/>
      <c r="B94" s="93"/>
      <c r="C94" s="148"/>
      <c r="D94" s="149"/>
      <c r="E94" s="148"/>
      <c r="F94" s="149"/>
      <c r="G94" s="148"/>
      <c r="H94" s="148"/>
      <c r="I94" s="148"/>
      <c r="J94" s="148"/>
      <c r="K94" s="148"/>
      <c r="L94" s="149"/>
    </row>
    <row r="95" spans="1:12" ht="14.1" customHeight="1">
      <c r="A95" s="843"/>
      <c r="B95" s="93"/>
      <c r="C95" s="148"/>
      <c r="D95" s="149"/>
      <c r="E95" s="148"/>
      <c r="F95" s="149"/>
      <c r="G95" s="148"/>
      <c r="H95" s="148"/>
      <c r="I95" s="148"/>
      <c r="J95" s="148"/>
      <c r="K95" s="148"/>
      <c r="L95" s="149"/>
    </row>
    <row r="96" spans="1:12" ht="14.1" customHeight="1">
      <c r="A96" s="843"/>
      <c r="B96" s="93"/>
      <c r="C96" s="148"/>
      <c r="D96" s="149"/>
      <c r="E96" s="148"/>
      <c r="F96" s="149"/>
      <c r="G96" s="148"/>
      <c r="H96" s="148"/>
      <c r="I96" s="148"/>
      <c r="J96" s="148"/>
      <c r="K96" s="148"/>
      <c r="L96" s="149"/>
    </row>
    <row r="97" spans="1:12" ht="14.1" customHeight="1">
      <c r="A97" s="843"/>
      <c r="B97" s="93"/>
      <c r="C97" s="148"/>
      <c r="D97" s="149"/>
      <c r="E97" s="148"/>
      <c r="F97" s="149"/>
      <c r="G97" s="148"/>
      <c r="H97" s="148"/>
      <c r="I97" s="148"/>
      <c r="J97" s="148"/>
      <c r="K97" s="148"/>
      <c r="L97" s="149"/>
    </row>
    <row r="98" spans="1:12" ht="14.1" customHeight="1">
      <c r="A98" s="843"/>
      <c r="B98" s="93"/>
      <c r="C98" s="148"/>
      <c r="D98" s="149"/>
      <c r="E98" s="148"/>
      <c r="F98" s="149"/>
      <c r="G98" s="148"/>
      <c r="H98" s="148"/>
      <c r="I98" s="148"/>
      <c r="J98" s="148"/>
      <c r="K98" s="148"/>
      <c r="L98" s="149"/>
    </row>
    <row r="99" spans="1:12" ht="14.1" customHeight="1">
      <c r="A99" s="843"/>
      <c r="B99" s="93"/>
      <c r="C99" s="148"/>
      <c r="D99" s="149"/>
      <c r="E99" s="148"/>
      <c r="F99" s="149"/>
      <c r="G99" s="148"/>
      <c r="H99" s="148"/>
      <c r="I99" s="148"/>
      <c r="J99" s="148"/>
      <c r="K99" s="148"/>
      <c r="L99" s="149"/>
    </row>
    <row r="100" spans="1:12" ht="14.1" customHeight="1">
      <c r="A100" s="843"/>
      <c r="B100" s="93"/>
      <c r="C100" s="148"/>
      <c r="D100" s="149"/>
      <c r="E100" s="148"/>
      <c r="F100" s="149"/>
      <c r="G100" s="148"/>
      <c r="H100" s="148"/>
      <c r="I100" s="148"/>
      <c r="J100" s="148"/>
      <c r="K100" s="148"/>
      <c r="L100" s="149"/>
    </row>
    <row r="101" spans="1:12" ht="14.1" customHeight="1">
      <c r="A101" s="843"/>
      <c r="B101" s="93"/>
      <c r="C101" s="148"/>
      <c r="D101" s="149"/>
      <c r="E101" s="148"/>
      <c r="F101" s="149"/>
      <c r="G101" s="148"/>
      <c r="H101" s="148"/>
      <c r="I101" s="148"/>
      <c r="J101" s="148"/>
      <c r="K101" s="148"/>
      <c r="L101" s="149"/>
    </row>
    <row r="102" spans="1:12" ht="14.1" customHeight="1">
      <c r="A102" s="843"/>
      <c r="B102" s="93"/>
      <c r="C102" s="148"/>
      <c r="D102" s="149"/>
      <c r="E102" s="148"/>
      <c r="F102" s="149"/>
      <c r="G102" s="148"/>
      <c r="H102" s="148"/>
      <c r="I102" s="148"/>
      <c r="J102" s="148"/>
      <c r="K102" s="148"/>
      <c r="L102" s="149"/>
    </row>
    <row r="103" spans="1:12" ht="14.1" customHeight="1">
      <c r="A103" s="843"/>
      <c r="B103" s="93"/>
      <c r="C103" s="148"/>
      <c r="D103" s="149"/>
      <c r="E103" s="148"/>
      <c r="F103" s="149"/>
      <c r="G103" s="148"/>
      <c r="H103" s="148"/>
      <c r="I103" s="148"/>
      <c r="J103" s="148"/>
      <c r="K103" s="148"/>
      <c r="L103" s="149"/>
    </row>
    <row r="104" spans="1:12" ht="14.1" customHeight="1">
      <c r="A104" s="843"/>
      <c r="B104" s="93"/>
      <c r="C104" s="148"/>
      <c r="D104" s="149"/>
      <c r="E104" s="148"/>
      <c r="F104" s="149"/>
      <c r="G104" s="148"/>
      <c r="H104" s="148"/>
      <c r="I104" s="148"/>
      <c r="J104" s="148"/>
      <c r="K104" s="148"/>
      <c r="L104" s="149"/>
    </row>
    <row r="105" spans="1:12" ht="14.1" customHeight="1">
      <c r="A105" s="843"/>
      <c r="B105" s="93"/>
      <c r="C105" s="148"/>
      <c r="D105" s="149"/>
      <c r="E105" s="148"/>
      <c r="F105" s="149"/>
      <c r="G105" s="148"/>
      <c r="H105" s="148"/>
      <c r="I105" s="148"/>
      <c r="J105" s="148"/>
      <c r="K105" s="148"/>
      <c r="L105" s="149"/>
    </row>
    <row r="106" spans="1:12">
      <c r="A106" s="843"/>
      <c r="B106" s="93"/>
      <c r="C106" s="148"/>
      <c r="D106" s="149"/>
      <c r="E106" s="148"/>
      <c r="F106" s="149"/>
      <c r="G106" s="148"/>
      <c r="H106" s="148"/>
      <c r="I106" s="148"/>
      <c r="J106" s="148"/>
      <c r="K106" s="148"/>
      <c r="L106" s="149"/>
    </row>
    <row r="107" spans="1:12">
      <c r="A107" s="843"/>
      <c r="B107" s="93"/>
      <c r="C107" s="148"/>
      <c r="D107" s="149"/>
      <c r="E107" s="148"/>
      <c r="F107" s="149"/>
      <c r="G107" s="148"/>
      <c r="H107" s="148"/>
      <c r="I107" s="148"/>
      <c r="J107" s="148"/>
      <c r="K107" s="148"/>
      <c r="L107" s="149"/>
    </row>
    <row r="108" spans="1:12">
      <c r="A108" s="843"/>
      <c r="B108" s="93"/>
      <c r="C108" s="148"/>
      <c r="D108" s="149"/>
      <c r="E108" s="148"/>
      <c r="F108" s="149"/>
      <c r="G108" s="148"/>
      <c r="H108" s="148"/>
      <c r="I108" s="148"/>
      <c r="J108" s="148"/>
      <c r="K108" s="148"/>
      <c r="L108" s="149"/>
    </row>
    <row r="109" spans="1:12">
      <c r="A109" s="843"/>
      <c r="B109" s="93"/>
      <c r="C109" s="148"/>
      <c r="D109" s="149"/>
      <c r="E109" s="148"/>
      <c r="F109" s="149"/>
      <c r="G109" s="148"/>
      <c r="H109" s="148"/>
      <c r="I109" s="148"/>
      <c r="J109" s="148"/>
      <c r="K109" s="148"/>
      <c r="L109" s="149"/>
    </row>
    <row r="110" spans="1:12">
      <c r="A110" s="843"/>
      <c r="B110" s="93"/>
      <c r="C110" s="148"/>
      <c r="D110" s="149"/>
      <c r="E110" s="148"/>
      <c r="F110" s="149"/>
      <c r="G110" s="148"/>
      <c r="H110" s="148"/>
      <c r="I110" s="148"/>
      <c r="J110" s="148"/>
      <c r="K110" s="148"/>
      <c r="L110" s="149"/>
    </row>
    <row r="111" spans="1:12">
      <c r="A111" s="843"/>
      <c r="B111" s="93"/>
      <c r="C111" s="148"/>
      <c r="D111" s="149"/>
      <c r="E111" s="148"/>
      <c r="F111" s="149"/>
      <c r="G111" s="148"/>
      <c r="H111" s="148"/>
      <c r="I111" s="148"/>
      <c r="J111" s="148"/>
      <c r="K111" s="148"/>
      <c r="L111" s="149"/>
    </row>
    <row r="112" spans="1:12">
      <c r="A112" s="843"/>
      <c r="B112" s="93"/>
      <c r="C112" s="148"/>
      <c r="D112" s="149"/>
      <c r="E112" s="148"/>
      <c r="F112" s="149"/>
      <c r="G112" s="148"/>
      <c r="H112" s="148"/>
      <c r="I112" s="148"/>
      <c r="J112" s="148"/>
      <c r="K112" s="148"/>
      <c r="L112" s="149"/>
    </row>
    <row r="113" spans="1:12">
      <c r="A113" s="843"/>
      <c r="B113" s="93"/>
      <c r="C113" s="148"/>
      <c r="D113" s="149"/>
      <c r="E113" s="148"/>
      <c r="F113" s="149"/>
      <c r="G113" s="148"/>
      <c r="H113" s="148"/>
      <c r="I113" s="148"/>
      <c r="J113" s="148"/>
      <c r="K113" s="148"/>
      <c r="L113" s="149"/>
    </row>
    <row r="114" spans="1:12">
      <c r="A114" s="843"/>
      <c r="B114" s="93"/>
      <c r="C114" s="148"/>
      <c r="D114" s="149"/>
      <c r="E114" s="148"/>
      <c r="F114" s="149"/>
      <c r="G114" s="148"/>
      <c r="H114" s="148"/>
      <c r="I114" s="148"/>
      <c r="J114" s="148"/>
      <c r="K114" s="148"/>
      <c r="L114" s="149"/>
    </row>
    <row r="115" spans="1:12">
      <c r="A115" s="843"/>
      <c r="B115" s="93"/>
      <c r="C115" s="148"/>
      <c r="D115" s="149"/>
      <c r="E115" s="148"/>
      <c r="F115" s="149"/>
      <c r="G115" s="148"/>
      <c r="H115" s="148"/>
      <c r="I115" s="148"/>
      <c r="J115" s="148"/>
      <c r="K115" s="148"/>
      <c r="L115" s="149"/>
    </row>
    <row r="116" spans="1:12">
      <c r="A116" s="861"/>
      <c r="B116" s="93"/>
      <c r="C116" s="148"/>
      <c r="D116" s="149"/>
      <c r="E116" s="148"/>
      <c r="F116" s="149"/>
      <c r="G116" s="148"/>
      <c r="H116" s="148"/>
      <c r="I116" s="148"/>
      <c r="J116" s="148"/>
      <c r="K116" s="148"/>
      <c r="L116" s="149"/>
    </row>
    <row r="117" spans="1:12">
      <c r="A117" s="861"/>
      <c r="B117" s="93"/>
      <c r="C117" s="148"/>
      <c r="D117" s="149"/>
      <c r="E117" s="148"/>
      <c r="F117" s="149"/>
      <c r="G117" s="148"/>
      <c r="H117" s="148"/>
      <c r="I117" s="148"/>
      <c r="J117" s="148"/>
      <c r="K117" s="148"/>
      <c r="L117" s="149"/>
    </row>
    <row r="118" spans="1:12">
      <c r="A118" s="861"/>
      <c r="B118" s="93"/>
      <c r="C118" s="148"/>
      <c r="D118" s="149"/>
      <c r="E118" s="148"/>
      <c r="F118" s="149"/>
      <c r="G118" s="148"/>
      <c r="H118" s="148"/>
      <c r="I118" s="148"/>
      <c r="J118" s="148"/>
      <c r="K118" s="148"/>
      <c r="L118" s="149"/>
    </row>
    <row r="119" spans="1:12">
      <c r="A119" s="861"/>
      <c r="B119" s="93"/>
      <c r="C119" s="148"/>
      <c r="D119" s="149"/>
      <c r="E119" s="148"/>
      <c r="F119" s="149"/>
      <c r="G119" s="148"/>
      <c r="H119" s="148"/>
      <c r="I119" s="148"/>
      <c r="J119" s="148"/>
      <c r="K119" s="148"/>
      <c r="L119" s="149"/>
    </row>
    <row r="120" spans="1:12">
      <c r="A120" s="861"/>
      <c r="B120" s="93"/>
      <c r="C120" s="148"/>
      <c r="D120" s="149"/>
      <c r="E120" s="148"/>
      <c r="F120" s="149"/>
      <c r="G120" s="148"/>
      <c r="H120" s="148"/>
      <c r="I120" s="148"/>
      <c r="J120" s="148"/>
      <c r="K120" s="148"/>
      <c r="L120" s="149"/>
    </row>
    <row r="121" spans="1:12">
      <c r="A121" s="861"/>
      <c r="B121" s="93"/>
      <c r="C121" s="148"/>
      <c r="D121" s="149"/>
      <c r="E121" s="148"/>
      <c r="F121" s="149"/>
      <c r="G121" s="148"/>
      <c r="H121" s="148"/>
      <c r="I121" s="148"/>
      <c r="J121" s="148"/>
      <c r="K121" s="148"/>
      <c r="L121" s="149"/>
    </row>
    <row r="122" spans="1:12">
      <c r="B122" s="96"/>
      <c r="C122" s="96"/>
      <c r="D122" s="96"/>
      <c r="E122" s="96"/>
      <c r="F122" s="96"/>
      <c r="G122" s="96"/>
      <c r="H122" s="96"/>
      <c r="I122" s="96"/>
      <c r="J122" s="96"/>
      <c r="K122" s="96"/>
      <c r="L122" s="96"/>
    </row>
    <row r="123" spans="1:12">
      <c r="B123" s="96"/>
      <c r="C123" s="96"/>
      <c r="D123" s="96"/>
      <c r="E123" s="96"/>
      <c r="F123" s="96"/>
      <c r="G123" s="96"/>
      <c r="H123" s="96"/>
      <c r="I123" s="96"/>
      <c r="J123" s="96"/>
      <c r="K123" s="96"/>
      <c r="L123" s="96"/>
    </row>
  </sheetData>
  <phoneticPr fontId="37" type="noConversion"/>
  <conditionalFormatting sqref="G6">
    <cfRule type="expression" dxfId="79" priority="2" stopIfTrue="1">
      <formula>$E$7="Dezembro"</formula>
    </cfRule>
  </conditionalFormatting>
  <conditionalFormatting sqref="I5:I6">
    <cfRule type="expression" dxfId="78" priority="3" stopIfTrue="1">
      <formula>$I$7="Janeiro"</formula>
    </cfRule>
  </conditionalFormatting>
  <conditionalFormatting sqref="K5:K6">
    <cfRule type="expression" dxfId="77" priority="4" stopIfTrue="1">
      <formula>$K$7="Janeiro"</formula>
    </cfRule>
  </conditionalFormatting>
  <conditionalFormatting sqref="G5">
    <cfRule type="expression" dxfId="76" priority="1" stopIfTrue="1">
      <formula>$E$7="Dezembro"</formula>
    </cfRule>
  </conditionalFormatting>
  <pageMargins left="0.6692913385826772" right="0.47244094488188981" top="0.78740157480314965" bottom="0.78740157480314965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7"/>
  <dimension ref="A1:N90"/>
  <sheetViews>
    <sheetView showGridLines="0" zoomScaleNormal="100" workbookViewId="0"/>
  </sheetViews>
  <sheetFormatPr defaultColWidth="12.5703125" defaultRowHeight="12.75"/>
  <cols>
    <col min="1" max="1" width="12.5703125" style="851" customWidth="1"/>
    <col min="2" max="2" width="15" style="101" customWidth="1"/>
    <col min="3" max="3" width="8" style="101" customWidth="1"/>
    <col min="4" max="4" width="4.7109375" style="101" customWidth="1"/>
    <col min="5" max="5" width="8" style="101" customWidth="1"/>
    <col min="6" max="6" width="4.42578125" style="101" customWidth="1"/>
    <col min="7" max="7" width="7.7109375" style="101" customWidth="1"/>
    <col min="8" max="8" width="4.85546875" style="101" customWidth="1"/>
    <col min="9" max="9" width="8" style="101" customWidth="1"/>
    <col min="10" max="10" width="4.7109375" style="101" customWidth="1"/>
    <col min="11" max="11" width="7.42578125" style="101" customWidth="1"/>
    <col min="12" max="12" width="4.28515625" style="101" customWidth="1"/>
    <col min="13" max="13" width="7.42578125" style="318" bestFit="1" customWidth="1"/>
    <col min="14" max="14" width="17.85546875" style="101" customWidth="1"/>
    <col min="15" max="15" width="12" style="101" bestFit="1" customWidth="1"/>
    <col min="16" max="23" width="3.7109375" style="101" customWidth="1"/>
    <col min="24" max="16384" width="12.5703125" style="101"/>
  </cols>
  <sheetData>
    <row r="1" spans="1:14" ht="21" customHeight="1">
      <c r="A1" s="831" t="s">
        <v>554</v>
      </c>
      <c r="B1" s="88"/>
      <c r="C1" s="91"/>
      <c r="D1" s="88"/>
      <c r="E1" s="91"/>
      <c r="F1" s="91"/>
      <c r="G1" s="89"/>
      <c r="H1" s="90"/>
      <c r="I1" s="91"/>
      <c r="J1" s="90"/>
      <c r="K1" s="91"/>
      <c r="L1" s="92"/>
    </row>
    <row r="2" spans="1:14" ht="17.100000000000001" customHeight="1">
      <c r="A2" s="832"/>
      <c r="B2" s="93"/>
      <c r="C2" s="313"/>
      <c r="D2" s="93"/>
      <c r="E2" s="313"/>
      <c r="F2" s="96"/>
      <c r="G2" s="94"/>
      <c r="H2" s="95"/>
      <c r="I2" s="96"/>
      <c r="J2" s="95"/>
      <c r="K2" s="96"/>
      <c r="L2" s="97"/>
    </row>
    <row r="3" spans="1:14" ht="14.1" customHeight="1">
      <c r="A3" s="835"/>
      <c r="B3" s="93"/>
      <c r="C3" s="102"/>
      <c r="D3" s="98"/>
      <c r="E3" s="102"/>
      <c r="F3" s="167"/>
      <c r="G3" s="102"/>
      <c r="H3" s="100"/>
      <c r="I3" s="102"/>
      <c r="J3" s="100"/>
      <c r="K3" s="102"/>
      <c r="L3" s="97"/>
    </row>
    <row r="4" spans="1:14" ht="12.75" customHeight="1">
      <c r="A4" s="833"/>
      <c r="B4" s="93"/>
      <c r="C4" s="102"/>
      <c r="D4" s="102"/>
      <c r="E4" s="102"/>
      <c r="F4" s="93"/>
      <c r="G4" s="102"/>
      <c r="H4" s="103"/>
      <c r="I4" s="102"/>
      <c r="J4" s="170"/>
      <c r="K4" s="102"/>
      <c r="L4" s="294" t="s">
        <v>124</v>
      </c>
    </row>
    <row r="5" spans="1:14" ht="12.75" customHeight="1">
      <c r="A5" s="834" t="s">
        <v>131</v>
      </c>
      <c r="B5" s="105"/>
      <c r="C5" s="285">
        <v>2016</v>
      </c>
      <c r="D5" s="106"/>
      <c r="E5" s="285">
        <v>2017</v>
      </c>
      <c r="F5" s="107"/>
      <c r="G5" s="292">
        <v>2018</v>
      </c>
      <c r="H5" s="292"/>
      <c r="I5" s="292" t="s">
        <v>319</v>
      </c>
      <c r="J5" s="292"/>
      <c r="K5" s="292" t="s">
        <v>319</v>
      </c>
      <c r="L5" s="367"/>
    </row>
    <row r="6" spans="1:14" ht="12.75" customHeight="1">
      <c r="A6" s="835"/>
      <c r="B6" s="108"/>
      <c r="C6" s="168"/>
      <c r="D6" s="93"/>
      <c r="E6" s="168"/>
      <c r="F6" s="111"/>
      <c r="G6" s="111"/>
      <c r="H6" s="111"/>
      <c r="I6" s="111"/>
      <c r="J6" s="111"/>
      <c r="K6" s="111"/>
      <c r="L6" s="112"/>
    </row>
    <row r="7" spans="1:14" ht="12.75" customHeight="1">
      <c r="A7" s="835"/>
      <c r="B7" s="113"/>
      <c r="C7" s="71" t="s">
        <v>184</v>
      </c>
      <c r="D7" s="114"/>
      <c r="E7" s="71" t="s">
        <v>184</v>
      </c>
      <c r="F7" s="114"/>
      <c r="G7" s="71" t="s">
        <v>318</v>
      </c>
      <c r="H7" s="114"/>
      <c r="I7" s="71" t="s">
        <v>320</v>
      </c>
      <c r="J7" s="114"/>
      <c r="K7" s="71" t="s">
        <v>184</v>
      </c>
      <c r="L7" s="115"/>
    </row>
    <row r="8" spans="1:14" ht="12.75" customHeight="1">
      <c r="A8" s="835"/>
      <c r="B8" s="113"/>
      <c r="C8" s="116"/>
      <c r="D8" s="117"/>
      <c r="E8" s="116"/>
      <c r="F8" s="117"/>
      <c r="G8" s="116"/>
      <c r="H8" s="117"/>
      <c r="I8" s="118"/>
      <c r="J8" s="117"/>
      <c r="K8" s="118"/>
      <c r="L8" s="119"/>
    </row>
    <row r="9" spans="1:14" ht="12.75" customHeight="1">
      <c r="A9" s="835"/>
      <c r="B9" s="108"/>
      <c r="C9" s="114" t="s">
        <v>185</v>
      </c>
      <c r="D9" s="114" t="s">
        <v>186</v>
      </c>
      <c r="E9" s="114" t="s">
        <v>185</v>
      </c>
      <c r="F9" s="114" t="s">
        <v>186</v>
      </c>
      <c r="G9" s="114" t="s">
        <v>185</v>
      </c>
      <c r="H9" s="120" t="s">
        <v>186</v>
      </c>
      <c r="I9" s="120" t="s">
        <v>185</v>
      </c>
      <c r="J9" s="120" t="s">
        <v>186</v>
      </c>
      <c r="K9" s="114" t="s">
        <v>185</v>
      </c>
      <c r="L9" s="121" t="s">
        <v>186</v>
      </c>
    </row>
    <row r="10" spans="1:14" ht="12.75" customHeight="1">
      <c r="A10" s="836"/>
      <c r="B10" s="110"/>
      <c r="C10" s="122"/>
      <c r="D10" s="122" t="s">
        <v>187</v>
      </c>
      <c r="E10" s="122"/>
      <c r="F10" s="122" t="s">
        <v>187</v>
      </c>
      <c r="G10" s="122"/>
      <c r="H10" s="124" t="s">
        <v>187</v>
      </c>
      <c r="I10" s="124"/>
      <c r="J10" s="124" t="s">
        <v>187</v>
      </c>
      <c r="K10" s="122"/>
      <c r="L10" s="125" t="s">
        <v>187</v>
      </c>
    </row>
    <row r="11" spans="1:14" ht="2.1" customHeight="1">
      <c r="A11" s="837"/>
      <c r="B11" s="117"/>
      <c r="C11" s="126"/>
      <c r="D11" s="127"/>
      <c r="E11" s="126"/>
      <c r="F11" s="128"/>
      <c r="G11" s="126"/>
      <c r="H11" s="129"/>
      <c r="I11" s="169"/>
      <c r="J11" s="129"/>
      <c r="K11" s="126"/>
      <c r="L11" s="130"/>
      <c r="M11" s="335"/>
    </row>
    <row r="12" spans="1:14" ht="12.4" customHeight="1">
      <c r="A12" s="861" t="s">
        <v>183</v>
      </c>
      <c r="B12" s="108"/>
      <c r="C12" s="560">
        <v>588420.0422461452</v>
      </c>
      <c r="D12" s="564">
        <v>9.3888749808909289</v>
      </c>
      <c r="E12" s="560">
        <v>622496.56801701174</v>
      </c>
      <c r="F12" s="564">
        <v>9.4981920899526777</v>
      </c>
      <c r="G12" s="560">
        <v>661029.91585852136</v>
      </c>
      <c r="H12" s="564">
        <v>9.7272730992945942</v>
      </c>
      <c r="I12" s="560">
        <v>670498.94939096365</v>
      </c>
      <c r="J12" s="564">
        <v>9.8090753102920125</v>
      </c>
      <c r="K12" s="560">
        <v>678993.13174953661</v>
      </c>
      <c r="L12" s="567">
        <v>9.8769099862184273</v>
      </c>
      <c r="M12" s="99"/>
      <c r="N12" s="491"/>
    </row>
    <row r="13" spans="1:14" s="172" customFormat="1" ht="12.4" customHeight="1">
      <c r="A13" s="861" t="s">
        <v>375</v>
      </c>
      <c r="B13" s="108"/>
      <c r="C13" s="560">
        <v>488084.00038748002</v>
      </c>
      <c r="D13" s="564">
        <v>7.7879054600492585</v>
      </c>
      <c r="E13" s="560">
        <v>510745.99329919997</v>
      </c>
      <c r="F13" s="564">
        <v>7.7930767859219898</v>
      </c>
      <c r="G13" s="560">
        <v>530335.70899004</v>
      </c>
      <c r="H13" s="564">
        <v>7.8040647660464604</v>
      </c>
      <c r="I13" s="560">
        <v>538801.23587948002</v>
      </c>
      <c r="J13" s="564">
        <v>7.8824014635979651</v>
      </c>
      <c r="K13" s="560">
        <v>540759.72229127004</v>
      </c>
      <c r="L13" s="567">
        <v>7.866110644567641</v>
      </c>
      <c r="M13" s="99"/>
    </row>
    <row r="14" spans="1:14" s="172" customFormat="1" ht="12.4" customHeight="1">
      <c r="A14" s="861" t="s">
        <v>368</v>
      </c>
      <c r="B14" s="108"/>
      <c r="C14" s="560">
        <v>5670.8941617100008</v>
      </c>
      <c r="D14" s="564">
        <v>9.0485218876835888E-2</v>
      </c>
      <c r="E14" s="560">
        <v>5200.6633616499994</v>
      </c>
      <c r="F14" s="564">
        <v>7.9352886653635005E-2</v>
      </c>
      <c r="G14" s="560">
        <v>5109.6161945799986</v>
      </c>
      <c r="H14" s="564">
        <v>7.5189686525315699E-2</v>
      </c>
      <c r="I14" s="560">
        <v>5101.34206524</v>
      </c>
      <c r="J14" s="564">
        <v>7.4630166903247544E-2</v>
      </c>
      <c r="K14" s="560">
        <v>5113.9498509499999</v>
      </c>
      <c r="L14" s="567">
        <v>7.4389592456879455E-2</v>
      </c>
      <c r="M14" s="99"/>
    </row>
    <row r="15" spans="1:14" s="172" customFormat="1" ht="12.4" customHeight="1">
      <c r="A15" s="861" t="s">
        <v>244</v>
      </c>
      <c r="B15" s="108"/>
      <c r="C15" s="560">
        <v>2964.9196119499998</v>
      </c>
      <c r="D15" s="564">
        <v>4.7308482999199812E-2</v>
      </c>
      <c r="E15" s="560">
        <v>3007.4596159653452</v>
      </c>
      <c r="F15" s="564">
        <v>4.5888492568257035E-2</v>
      </c>
      <c r="G15" s="560">
        <v>3377.1353097231254</v>
      </c>
      <c r="H15" s="564">
        <v>4.9695659247559004E-2</v>
      </c>
      <c r="I15" s="560">
        <v>3509.4230602508833</v>
      </c>
      <c r="J15" s="564">
        <v>5.1341161869000708E-2</v>
      </c>
      <c r="K15" s="560">
        <v>3517.7896440188274</v>
      </c>
      <c r="L15" s="567">
        <v>5.1171197527284898E-2</v>
      </c>
      <c r="M15" s="99"/>
    </row>
    <row r="16" spans="1:14" ht="12.4" customHeight="1">
      <c r="A16" s="861" t="s">
        <v>209</v>
      </c>
      <c r="B16" s="108"/>
      <c r="C16" s="560">
        <v>118950.5620504352</v>
      </c>
      <c r="D16" s="564">
        <v>1.8979842218410796</v>
      </c>
      <c r="E16" s="560">
        <v>134483.01075462345</v>
      </c>
      <c r="F16" s="564">
        <v>2.051971905727322</v>
      </c>
      <c r="G16" s="560">
        <v>145615.22294557627</v>
      </c>
      <c r="H16" s="564">
        <v>2.1427760030598164</v>
      </c>
      <c r="I16" s="560">
        <v>148144.91340575123</v>
      </c>
      <c r="J16" s="564">
        <v>2.1672884256622029</v>
      </c>
      <c r="K16" s="560">
        <v>148521.84301176321</v>
      </c>
      <c r="L16" s="567">
        <v>2.1604590765662786</v>
      </c>
      <c r="M16" s="99"/>
    </row>
    <row r="17" spans="1:13" ht="12.4" customHeight="1">
      <c r="A17" s="861" t="s">
        <v>261</v>
      </c>
      <c r="B17" s="108"/>
      <c r="C17" s="560">
        <v>19800.106571170003</v>
      </c>
      <c r="D17" s="564">
        <v>0.31593200750845085</v>
      </c>
      <c r="E17" s="560">
        <v>21328.191143133379</v>
      </c>
      <c r="F17" s="564">
        <v>0.32543031852212889</v>
      </c>
      <c r="G17" s="560">
        <v>23746.378797391961</v>
      </c>
      <c r="H17" s="564">
        <v>0.3494357912402985</v>
      </c>
      <c r="I17" s="560">
        <v>23750.573244919407</v>
      </c>
      <c r="J17" s="564">
        <v>0.34745939845787444</v>
      </c>
      <c r="K17" s="560">
        <v>23416.34393273247</v>
      </c>
      <c r="L17" s="567">
        <v>0.34062365348821283</v>
      </c>
      <c r="M17" s="99"/>
    </row>
    <row r="18" spans="1:13" ht="12.4" customHeight="1">
      <c r="A18" s="861" t="s">
        <v>210</v>
      </c>
      <c r="B18" s="108"/>
      <c r="C18" s="560">
        <v>-799.01109290000011</v>
      </c>
      <c r="D18" s="564">
        <v>-1.2749081813982476E-2</v>
      </c>
      <c r="E18" s="560">
        <v>-1103.01947359</v>
      </c>
      <c r="F18" s="564">
        <v>-1.6830118232603643E-2</v>
      </c>
      <c r="G18" s="560">
        <v>-1819.1338408199999</v>
      </c>
      <c r="H18" s="564">
        <v>-2.6769154087138328E-2</v>
      </c>
      <c r="I18" s="560">
        <v>-1797.1280009499999</v>
      </c>
      <c r="J18" s="564">
        <v>-2.6291113385882751E-2</v>
      </c>
      <c r="K18" s="560">
        <v>-551.84169625999994</v>
      </c>
      <c r="L18" s="567">
        <v>-8.0273135407983136E-3</v>
      </c>
      <c r="M18" s="99"/>
    </row>
    <row r="19" spans="1:13" s="172" customFormat="1" ht="12" customHeight="1">
      <c r="A19" s="861" t="s">
        <v>211</v>
      </c>
      <c r="B19" s="108"/>
      <c r="C19" s="560">
        <v>-3100.3344786099997</v>
      </c>
      <c r="D19" s="564">
        <v>-4.9469172918549825E-2</v>
      </c>
      <c r="E19" s="560">
        <v>-3712.6448930700003</v>
      </c>
      <c r="F19" s="564">
        <v>-5.6648367505854252E-2</v>
      </c>
      <c r="G19" s="560">
        <v>-2389.3462860500003</v>
      </c>
      <c r="H19" s="564">
        <v>-3.5160018171050536E-2</v>
      </c>
      <c r="I19" s="560">
        <v>-2659.5043954399998</v>
      </c>
      <c r="J19" s="564">
        <v>-3.890726290715224E-2</v>
      </c>
      <c r="K19" s="560">
        <v>-3666.9141955700002</v>
      </c>
      <c r="L19" s="567">
        <v>-5.3340423847160888E-2</v>
      </c>
      <c r="M19" s="99"/>
    </row>
    <row r="20" spans="1:13" s="172" customFormat="1" ht="12.6" customHeight="1">
      <c r="A20" s="882" t="s">
        <v>262</v>
      </c>
      <c r="B20" s="153"/>
      <c r="C20" s="560">
        <v>-43151.094965089993</v>
      </c>
      <c r="D20" s="564">
        <v>-0.68852215565136299</v>
      </c>
      <c r="E20" s="560">
        <v>-47453.085790900252</v>
      </c>
      <c r="F20" s="564">
        <v>-0.72404981370219723</v>
      </c>
      <c r="G20" s="560">
        <v>-42945.666251919996</v>
      </c>
      <c r="H20" s="564">
        <v>-0.63195963456666604</v>
      </c>
      <c r="I20" s="560">
        <v>-44351.905868287868</v>
      </c>
      <c r="J20" s="564">
        <v>-0.6488469299052434</v>
      </c>
      <c r="K20" s="560">
        <v>-38117.761089367879</v>
      </c>
      <c r="L20" s="567">
        <v>-0.55447644099990956</v>
      </c>
      <c r="M20" s="99"/>
    </row>
    <row r="21" spans="1:13" s="150" customFormat="1" ht="3" customHeight="1">
      <c r="A21" s="882"/>
      <c r="B21" s="153"/>
      <c r="C21" s="390"/>
      <c r="D21" s="83"/>
      <c r="E21" s="390"/>
      <c r="F21" s="83"/>
      <c r="G21" s="390"/>
      <c r="H21" s="83"/>
      <c r="I21" s="390"/>
      <c r="J21" s="83"/>
      <c r="K21" s="390"/>
      <c r="L21" s="84"/>
      <c r="M21" s="166"/>
    </row>
    <row r="22" spans="1:13" s="150" customFormat="1" ht="12.6" customHeight="1">
      <c r="A22" s="882" t="s">
        <v>160</v>
      </c>
      <c r="B22" s="153"/>
      <c r="C22" s="560">
        <v>50748.792919676183</v>
      </c>
      <c r="D22" s="564">
        <v>0.80975160250344769</v>
      </c>
      <c r="E22" s="560">
        <v>54156.286051274175</v>
      </c>
      <c r="F22" s="564">
        <v>0.82632874496324871</v>
      </c>
      <c r="G22" s="560">
        <v>55440.475965186975</v>
      </c>
      <c r="H22" s="564">
        <v>0.81582487801304526</v>
      </c>
      <c r="I22" s="560">
        <v>56219.983604067682</v>
      </c>
      <c r="J22" s="564">
        <v>0.82247116660898112</v>
      </c>
      <c r="K22" s="560">
        <v>59593.398528717233</v>
      </c>
      <c r="L22" s="567">
        <v>0.86686978927807601</v>
      </c>
      <c r="M22" s="166"/>
    </row>
    <row r="23" spans="1:13" s="150" customFormat="1" ht="12.6" customHeight="1">
      <c r="A23" s="882" t="s">
        <v>376</v>
      </c>
      <c r="B23" s="153"/>
      <c r="C23" s="560">
        <v>32329.89715578</v>
      </c>
      <c r="D23" s="564">
        <v>0.51585829976488728</v>
      </c>
      <c r="E23" s="560">
        <v>31752.968365270001</v>
      </c>
      <c r="F23" s="564">
        <v>0.48449390479415944</v>
      </c>
      <c r="G23" s="560">
        <v>31386.73012221</v>
      </c>
      <c r="H23" s="564">
        <v>0.46186607938321644</v>
      </c>
      <c r="I23" s="560">
        <v>31379.612286849999</v>
      </c>
      <c r="J23" s="564">
        <v>0.45906854948701359</v>
      </c>
      <c r="K23" s="560">
        <v>31292.936261619994</v>
      </c>
      <c r="L23" s="567">
        <v>0.45519976595949146</v>
      </c>
      <c r="M23" s="166"/>
    </row>
    <row r="24" spans="1:13" s="150" customFormat="1" ht="12.6" customHeight="1">
      <c r="A24" s="888" t="s">
        <v>369</v>
      </c>
      <c r="B24" s="153"/>
      <c r="C24" s="560">
        <v>328.64692473999975</v>
      </c>
      <c r="D24" s="564">
        <v>5.2439153456764189E-3</v>
      </c>
      <c r="E24" s="560">
        <v>401.41737896999996</v>
      </c>
      <c r="F24" s="564">
        <v>6.1249162960818025E-3</v>
      </c>
      <c r="G24" s="562">
        <v>242.13225241000004</v>
      </c>
      <c r="H24" s="564">
        <v>3.5630559053903676E-3</v>
      </c>
      <c r="I24" s="562">
        <v>246.34930356000001</v>
      </c>
      <c r="J24" s="564">
        <v>3.603971152308259E-3</v>
      </c>
      <c r="K24" s="562">
        <v>250.52047784999999</v>
      </c>
      <c r="L24" s="567">
        <v>3.6441726635043619E-3</v>
      </c>
      <c r="M24" s="166"/>
    </row>
    <row r="25" spans="1:13" s="150" customFormat="1" ht="12.6" customHeight="1">
      <c r="A25" s="861" t="s">
        <v>244</v>
      </c>
      <c r="B25" s="153"/>
      <c r="C25" s="562">
        <v>251.05333458999999</v>
      </c>
      <c r="D25" s="564">
        <v>4.0058261153097761E-3</v>
      </c>
      <c r="E25" s="562">
        <v>254.82086814092</v>
      </c>
      <c r="F25" s="564">
        <v>3.8881138924846516E-3</v>
      </c>
      <c r="G25" s="562">
        <v>259.17008380831896</v>
      </c>
      <c r="H25" s="564">
        <v>3.8137732103945415E-3</v>
      </c>
      <c r="I25" s="562">
        <v>269.32185917150298</v>
      </c>
      <c r="J25" s="564">
        <v>3.940048529115169E-3</v>
      </c>
      <c r="K25" s="562">
        <v>270.12368208823801</v>
      </c>
      <c r="L25" s="567">
        <v>3.9293288376230032E-3</v>
      </c>
      <c r="M25" s="166"/>
    </row>
    <row r="26" spans="1:13" s="150" customFormat="1" ht="12.6" customHeight="1">
      <c r="A26" s="882" t="s">
        <v>212</v>
      </c>
      <c r="B26" s="153"/>
      <c r="C26" s="560">
        <v>23897.312164946183</v>
      </c>
      <c r="D26" s="564">
        <v>0.38130733181611565</v>
      </c>
      <c r="E26" s="560">
        <v>25328.584375813491</v>
      </c>
      <c r="F26" s="564">
        <v>0.38646921465674028</v>
      </c>
      <c r="G26" s="560">
        <v>27200.117604725616</v>
      </c>
      <c r="H26" s="564">
        <v>0.40025869620509719</v>
      </c>
      <c r="I26" s="560">
        <v>27400.030390093198</v>
      </c>
      <c r="J26" s="564">
        <v>0.40084919125502838</v>
      </c>
      <c r="K26" s="560">
        <v>28521.193794535968</v>
      </c>
      <c r="L26" s="567">
        <v>0.41488087380541544</v>
      </c>
      <c r="M26" s="166"/>
    </row>
    <row r="27" spans="1:13" s="150" customFormat="1" ht="12.6" customHeight="1">
      <c r="A27" s="882" t="s">
        <v>213</v>
      </c>
      <c r="B27" s="153"/>
      <c r="C27" s="562">
        <v>-241.77564839000001</v>
      </c>
      <c r="D27" s="564">
        <v>-3.8577906481437915E-3</v>
      </c>
      <c r="E27" s="562">
        <v>-358.40122659999997</v>
      </c>
      <c r="F27" s="564">
        <v>-5.4685662065022452E-3</v>
      </c>
      <c r="G27" s="562">
        <v>-488.69375538999998</v>
      </c>
      <c r="H27" s="564">
        <v>-7.1912896928795194E-3</v>
      </c>
      <c r="I27" s="562">
        <v>-562.35633848999998</v>
      </c>
      <c r="J27" s="564">
        <v>-8.2270012212234175E-3</v>
      </c>
      <c r="K27" s="562">
        <v>-308.79683885999992</v>
      </c>
      <c r="L27" s="567">
        <v>-4.49188428989009E-3</v>
      </c>
      <c r="M27" s="166"/>
    </row>
    <row r="28" spans="1:13" s="150" customFormat="1" ht="12.6" customHeight="1">
      <c r="A28" s="882" t="s">
        <v>458</v>
      </c>
      <c r="B28" s="153"/>
      <c r="C28" s="560">
        <v>-5816.34101199</v>
      </c>
      <c r="D28" s="564">
        <v>-9.2805979890397738E-2</v>
      </c>
      <c r="E28" s="560">
        <v>-3223.1037103202566</v>
      </c>
      <c r="F28" s="564">
        <v>-4.9178838469715658E-2</v>
      </c>
      <c r="G28" s="560">
        <v>-3158.9803425769692</v>
      </c>
      <c r="H28" s="564">
        <v>-4.6485436998173729E-2</v>
      </c>
      <c r="I28" s="560">
        <v>-2512.9738971169991</v>
      </c>
      <c r="J28" s="564">
        <v>-3.6763592593260612E-2</v>
      </c>
      <c r="K28" s="560">
        <v>-432.57884851697247</v>
      </c>
      <c r="L28" s="567">
        <v>-6.2924676980682416E-3</v>
      </c>
      <c r="M28" s="166"/>
    </row>
    <row r="29" spans="1:13" s="150" customFormat="1" ht="3" customHeight="1">
      <c r="A29" s="882"/>
      <c r="B29" s="153"/>
      <c r="C29" s="390"/>
      <c r="D29" s="83"/>
      <c r="E29" s="390"/>
      <c r="F29" s="83"/>
      <c r="G29" s="390"/>
      <c r="H29" s="83"/>
      <c r="I29" s="390"/>
      <c r="J29" s="83"/>
      <c r="K29" s="390"/>
      <c r="L29" s="84"/>
      <c r="M29" s="166"/>
    </row>
    <row r="30" spans="1:13" s="150" customFormat="1" ht="12.6" customHeight="1">
      <c r="A30" s="882" t="s">
        <v>169</v>
      </c>
      <c r="B30" s="153"/>
      <c r="C30" s="560">
        <v>47503.321581858363</v>
      </c>
      <c r="D30" s="564">
        <v>0.75796661481247818</v>
      </c>
      <c r="E30" s="560">
        <v>48254.607032762768</v>
      </c>
      <c r="F30" s="564">
        <v>0.73627960437178941</v>
      </c>
      <c r="G30" s="560">
        <v>45939.904972084172</v>
      </c>
      <c r="H30" s="564">
        <v>0.67602084428921205</v>
      </c>
      <c r="I30" s="560">
        <v>46932.067597947826</v>
      </c>
      <c r="J30" s="564">
        <v>0.68659344798995758</v>
      </c>
      <c r="K30" s="560">
        <v>45903.179638062473</v>
      </c>
      <c r="L30" s="567">
        <v>0.66772630261832833</v>
      </c>
      <c r="M30" s="166"/>
    </row>
    <row r="31" spans="1:13" s="150" customFormat="1" ht="12.6" customHeight="1">
      <c r="A31" s="861" t="s">
        <v>392</v>
      </c>
      <c r="B31" s="153"/>
      <c r="C31" s="560">
        <v>-1855.7219987970034</v>
      </c>
      <c r="D31" s="564">
        <v>-2.961004145862476E-2</v>
      </c>
      <c r="E31" s="560">
        <v>-831.2019204227754</v>
      </c>
      <c r="F31" s="564">
        <v>-1.2682665112295568E-2</v>
      </c>
      <c r="G31" s="560">
        <v>-2110.7722351144662</v>
      </c>
      <c r="H31" s="564">
        <v>-3.1060709188479904E-2</v>
      </c>
      <c r="I31" s="560">
        <v>-2184.1868379955467</v>
      </c>
      <c r="J31" s="564">
        <v>-3.1953596952102314E-2</v>
      </c>
      <c r="K31" s="560">
        <v>-4147.4727104897738</v>
      </c>
      <c r="L31" s="567">
        <v>-6.0330823268055549E-2</v>
      </c>
      <c r="M31" s="166"/>
    </row>
    <row r="32" spans="1:13" s="150" customFormat="1" ht="12.6" customHeight="1">
      <c r="A32" s="861" t="s">
        <v>263</v>
      </c>
      <c r="B32" s="153"/>
      <c r="C32" s="562">
        <v>986.78636229999995</v>
      </c>
      <c r="D32" s="564">
        <v>1.5745238304794566E-2</v>
      </c>
      <c r="E32" s="562">
        <v>1001.5949715201541</v>
      </c>
      <c r="F32" s="564">
        <v>1.5282560458339941E-2</v>
      </c>
      <c r="G32" s="562">
        <v>1125.2514403855128</v>
      </c>
      <c r="H32" s="564">
        <v>1.6558445848534276E-2</v>
      </c>
      <c r="I32" s="562">
        <v>1169.3279004538808</v>
      </c>
      <c r="J32" s="564">
        <v>1.710670158155559E-2</v>
      </c>
      <c r="K32" s="562">
        <v>1172.8092142642258</v>
      </c>
      <c r="L32" s="567">
        <v>1.7060159372228028E-2</v>
      </c>
      <c r="M32" s="166"/>
    </row>
    <row r="33" spans="1:13" s="150" customFormat="1" ht="12.6" customHeight="1">
      <c r="A33" s="882" t="s">
        <v>214</v>
      </c>
      <c r="B33" s="153"/>
      <c r="C33" s="562">
        <v>1828.7820063200004</v>
      </c>
      <c r="D33" s="564">
        <v>2.9180184888159887E-2</v>
      </c>
      <c r="E33" s="562">
        <v>1659.4717686000001</v>
      </c>
      <c r="F33" s="564">
        <v>2.5320592009409365E-2</v>
      </c>
      <c r="G33" s="562">
        <v>1116.66993815</v>
      </c>
      <c r="H33" s="564">
        <v>1.6432166214520094E-2</v>
      </c>
      <c r="I33" s="562">
        <v>1096.0187667800001</v>
      </c>
      <c r="J33" s="564">
        <v>1.6034224415420521E-2</v>
      </c>
      <c r="K33" s="562">
        <v>1073.3602782299999</v>
      </c>
      <c r="L33" s="567">
        <v>1.5613534740099098E-2</v>
      </c>
      <c r="M33" s="166"/>
    </row>
    <row r="34" spans="1:13" s="150" customFormat="1" ht="12.6" customHeight="1">
      <c r="A34" s="882" t="s">
        <v>172</v>
      </c>
      <c r="B34" s="153"/>
      <c r="C34" s="560">
        <v>3831.4396526100008</v>
      </c>
      <c r="D34" s="564">
        <v>6.1134742721994921E-2</v>
      </c>
      <c r="E34" s="560">
        <v>3876.55839947</v>
      </c>
      <c r="F34" s="564">
        <v>5.9149396507322316E-2</v>
      </c>
      <c r="G34" s="560">
        <v>5700.1151443999988</v>
      </c>
      <c r="H34" s="564">
        <v>8.3879073211069216E-2</v>
      </c>
      <c r="I34" s="560">
        <v>5690.290998559999</v>
      </c>
      <c r="J34" s="564">
        <v>8.3246204924037143E-2</v>
      </c>
      <c r="K34" s="560">
        <v>4313.4598421599994</v>
      </c>
      <c r="L34" s="567">
        <v>6.2745339530028796E-2</v>
      </c>
      <c r="M34" s="166"/>
    </row>
    <row r="35" spans="1:13" s="150" customFormat="1" ht="12.6" customHeight="1">
      <c r="A35" s="882" t="s">
        <v>371</v>
      </c>
      <c r="B35" s="153"/>
      <c r="C35" s="560">
        <v>0</v>
      </c>
      <c r="D35" s="564">
        <v>0</v>
      </c>
      <c r="E35" s="562">
        <v>0</v>
      </c>
      <c r="F35" s="564">
        <v>0</v>
      </c>
      <c r="G35" s="562">
        <v>0</v>
      </c>
      <c r="H35" s="564">
        <v>0</v>
      </c>
      <c r="I35" s="562">
        <v>0</v>
      </c>
      <c r="J35" s="564">
        <v>0</v>
      </c>
      <c r="K35" s="562">
        <v>0</v>
      </c>
      <c r="L35" s="567">
        <v>0</v>
      </c>
      <c r="M35" s="166"/>
    </row>
    <row r="36" spans="1:13" s="150" customFormat="1" ht="12.6" customHeight="1">
      <c r="A36" s="882" t="s">
        <v>74</v>
      </c>
      <c r="B36" s="153"/>
      <c r="C36" s="560">
        <v>-5020.7894955770034</v>
      </c>
      <c r="D36" s="564">
        <v>-8.0112099342162971E-2</v>
      </c>
      <c r="E36" s="560">
        <v>-4714.9752946589306</v>
      </c>
      <c r="F36" s="564">
        <v>-7.1942149320938717E-2</v>
      </c>
      <c r="G36" s="560">
        <v>-6583.2157342341834</v>
      </c>
      <c r="H36" s="564">
        <v>-9.6874189476433198E-2</v>
      </c>
      <c r="I36" s="560">
        <v>-6709.3525104085738</v>
      </c>
      <c r="J36" s="564">
        <v>-9.8154581923915296E-2</v>
      </c>
      <c r="K36" s="560">
        <v>-8683.6440697192011</v>
      </c>
      <c r="L36" s="567">
        <v>-0.1263158150186024</v>
      </c>
      <c r="M36" s="166"/>
    </row>
    <row r="37" spans="1:13" s="150" customFormat="1" ht="12.6" customHeight="1">
      <c r="A37" s="882" t="s">
        <v>219</v>
      </c>
      <c r="B37" s="153"/>
      <c r="C37" s="562">
        <v>-24.744508220000075</v>
      </c>
      <c r="D37" s="564">
        <v>-3.9482525655376013E-4</v>
      </c>
      <c r="E37" s="562">
        <v>-4.659908573999985</v>
      </c>
      <c r="F37" s="564">
        <v>-7.1101928960770987E-5</v>
      </c>
      <c r="G37" s="562">
        <v>-1.9113827957949547</v>
      </c>
      <c r="H37" s="564">
        <v>-2.8126627866521668E-5</v>
      </c>
      <c r="I37" s="562">
        <v>-2.6471910852731817E-2</v>
      </c>
      <c r="J37" s="564">
        <v>-3.8727125135340648E-7</v>
      </c>
      <c r="K37" s="562">
        <v>-2.0019310247962183</v>
      </c>
      <c r="L37" s="567">
        <v>-2.9120902121030549E-5</v>
      </c>
      <c r="M37" s="166"/>
    </row>
    <row r="38" spans="1:13" s="150" customFormat="1" ht="12.6" customHeight="1">
      <c r="A38" s="882" t="s">
        <v>230</v>
      </c>
      <c r="B38" s="153"/>
      <c r="C38" s="560">
        <v>-3457.1960162300002</v>
      </c>
      <c r="D38" s="564">
        <v>-5.5163282774857395E-2</v>
      </c>
      <c r="E38" s="560">
        <v>-2649.1918567799999</v>
      </c>
      <c r="F38" s="564">
        <v>-4.0421962837467712E-2</v>
      </c>
      <c r="G38" s="560">
        <v>-3467.6816410199999</v>
      </c>
      <c r="H38" s="564">
        <v>-5.1028078358303787E-2</v>
      </c>
      <c r="I38" s="560">
        <v>-3430.4455214700001</v>
      </c>
      <c r="J38" s="564">
        <v>-5.0185758677948923E-2</v>
      </c>
      <c r="K38" s="560">
        <v>-2021.4560444000001</v>
      </c>
      <c r="L38" s="567">
        <v>-2.9404920989688031E-2</v>
      </c>
      <c r="M38" s="166"/>
    </row>
    <row r="39" spans="1:13" s="150" customFormat="1" ht="3" customHeight="1">
      <c r="A39" s="882"/>
      <c r="B39" s="153"/>
      <c r="C39" s="390"/>
      <c r="D39" s="83"/>
      <c r="E39" s="390"/>
      <c r="F39" s="83"/>
      <c r="G39" s="390"/>
      <c r="H39" s="83"/>
      <c r="I39" s="390"/>
      <c r="J39" s="83"/>
      <c r="K39" s="390"/>
      <c r="L39" s="84"/>
      <c r="M39" s="166"/>
    </row>
    <row r="40" spans="1:13" s="150" customFormat="1" ht="12.6" customHeight="1">
      <c r="A40" s="882" t="s">
        <v>174</v>
      </c>
      <c r="B40" s="153"/>
      <c r="C40" s="560">
        <v>46611.194280215364</v>
      </c>
      <c r="D40" s="564">
        <v>0.74373176368437566</v>
      </c>
      <c r="E40" s="560">
        <v>47076.449837651991</v>
      </c>
      <c r="F40" s="564">
        <v>0.7183030179514508</v>
      </c>
      <c r="G40" s="560">
        <v>46195.476265868667</v>
      </c>
      <c r="H40" s="564">
        <v>0.67978166011817964</v>
      </c>
      <c r="I40" s="560">
        <v>47249.072711684137</v>
      </c>
      <c r="J40" s="564">
        <v>0.69123107946903994</v>
      </c>
      <c r="K40" s="560">
        <v>48211.633990618699</v>
      </c>
      <c r="L40" s="567">
        <v>0.70130601761300448</v>
      </c>
      <c r="M40" s="166"/>
    </row>
    <row r="41" spans="1:13" s="150" customFormat="1" ht="12.6" customHeight="1">
      <c r="A41" s="861" t="s">
        <v>263</v>
      </c>
      <c r="B41" s="153"/>
      <c r="C41" s="562">
        <v>512.55361047999997</v>
      </c>
      <c r="D41" s="564">
        <v>8.1783444211574394E-3</v>
      </c>
      <c r="E41" s="562">
        <v>492.64940123199995</v>
      </c>
      <c r="F41" s="564">
        <v>7.5169549300612816E-3</v>
      </c>
      <c r="G41" s="562">
        <v>553.67572392799991</v>
      </c>
      <c r="H41" s="564">
        <v>8.147520779150326E-3</v>
      </c>
      <c r="I41" s="562">
        <v>575.36337973599996</v>
      </c>
      <c r="J41" s="564">
        <v>8.4172879431668006E-3</v>
      </c>
      <c r="K41" s="562">
        <v>562.41724757816405</v>
      </c>
      <c r="L41" s="567">
        <v>8.1811498073817452E-3</v>
      </c>
      <c r="M41" s="166"/>
    </row>
    <row r="42" spans="1:13" s="150" customFormat="1" ht="12.6" customHeight="1">
      <c r="A42" s="882" t="s">
        <v>220</v>
      </c>
      <c r="B42" s="153"/>
      <c r="C42" s="560">
        <v>19953.199417005362</v>
      </c>
      <c r="D42" s="564">
        <v>0.31837476860905889</v>
      </c>
      <c r="E42" s="560">
        <v>21515.354442620002</v>
      </c>
      <c r="F42" s="564">
        <v>0.32828609807506082</v>
      </c>
      <c r="G42" s="560">
        <v>22174.250001090673</v>
      </c>
      <c r="H42" s="564">
        <v>0.32630139780059086</v>
      </c>
      <c r="I42" s="560">
        <v>22621.543278790374</v>
      </c>
      <c r="J42" s="564">
        <v>0.33094223616344326</v>
      </c>
      <c r="K42" s="560">
        <v>22420.712905770513</v>
      </c>
      <c r="L42" s="567">
        <v>0.32614080002038587</v>
      </c>
      <c r="M42" s="166"/>
    </row>
    <row r="43" spans="1:13" s="150" customFormat="1" ht="12.6" customHeight="1">
      <c r="A43" s="882" t="s">
        <v>221</v>
      </c>
      <c r="B43" s="157"/>
      <c r="C43" s="560">
        <v>25678.709679970001</v>
      </c>
      <c r="D43" s="564">
        <v>0.40973144615454593</v>
      </c>
      <c r="E43" s="560">
        <v>24891.335535810002</v>
      </c>
      <c r="F43" s="564">
        <v>0.37979757390104601</v>
      </c>
      <c r="G43" s="560">
        <v>25005.761426209996</v>
      </c>
      <c r="H43" s="564">
        <v>0.3679680217386872</v>
      </c>
      <c r="I43" s="560">
        <v>25532.176974897771</v>
      </c>
      <c r="J43" s="564">
        <v>0.37352339926850786</v>
      </c>
      <c r="K43" s="560">
        <v>26451.701602259996</v>
      </c>
      <c r="L43" s="567">
        <v>0.38477719949044242</v>
      </c>
      <c r="M43" s="166"/>
    </row>
    <row r="44" spans="1:13" s="150" customFormat="1" ht="12.6" customHeight="1">
      <c r="A44" s="888" t="s">
        <v>372</v>
      </c>
      <c r="B44" s="157"/>
      <c r="C44" s="560">
        <v>3094.7176770599995</v>
      </c>
      <c r="D44" s="564">
        <v>4.9379550805502624E-2</v>
      </c>
      <c r="E44" s="560">
        <v>2838.8068605200006</v>
      </c>
      <c r="F44" s="564">
        <v>4.3315151043142125E-2</v>
      </c>
      <c r="G44" s="560">
        <v>1460.7932483499999</v>
      </c>
      <c r="H44" s="564">
        <v>2.1496054153390776E-2</v>
      </c>
      <c r="I44" s="560">
        <v>1464.0526154199999</v>
      </c>
      <c r="J44" s="564">
        <v>2.1418381603624199E-2</v>
      </c>
      <c r="K44" s="560">
        <v>1464.2432081700001</v>
      </c>
      <c r="L44" s="567">
        <v>2.1299476664458396E-2</v>
      </c>
      <c r="M44" s="166"/>
    </row>
    <row r="45" spans="1:13" s="150" customFormat="1" ht="12.6" customHeight="1">
      <c r="A45" s="882" t="s">
        <v>74</v>
      </c>
      <c r="B45" s="153"/>
      <c r="C45" s="560">
        <v>-351.45422363</v>
      </c>
      <c r="D45" s="564">
        <v>-5.6078303427125826E-3</v>
      </c>
      <c r="E45" s="560">
        <v>-645.14489579999997</v>
      </c>
      <c r="F45" s="564">
        <v>-9.8437653490700758E-3</v>
      </c>
      <c r="G45" s="560">
        <v>-955.32753243000002</v>
      </c>
      <c r="H45" s="564">
        <v>-1.4057959532970253E-2</v>
      </c>
      <c r="I45" s="560">
        <v>-824.68050001999995</v>
      </c>
      <c r="J45" s="564">
        <v>-1.2064676818618851E-2</v>
      </c>
      <c r="K45" s="560">
        <v>-716.94916132000003</v>
      </c>
      <c r="L45" s="567">
        <v>-1.0429033814828815E-2</v>
      </c>
      <c r="M45" s="166"/>
    </row>
    <row r="46" spans="1:13" s="150" customFormat="1" ht="12.6" customHeight="1">
      <c r="A46" s="882" t="s">
        <v>395</v>
      </c>
      <c r="B46" s="153"/>
      <c r="C46" s="560">
        <v>-2276.5318806699997</v>
      </c>
      <c r="D46" s="564">
        <v>-3.6324515963176575E-2</v>
      </c>
      <c r="E46" s="560">
        <v>-2016.5515067300012</v>
      </c>
      <c r="F46" s="564">
        <v>-3.0768994648789152E-2</v>
      </c>
      <c r="G46" s="560">
        <v>-2043.6766012800001</v>
      </c>
      <c r="H46" s="564">
        <v>-3.0073374820669227E-2</v>
      </c>
      <c r="I46" s="560">
        <v>-2119.3830371400022</v>
      </c>
      <c r="J46" s="564">
        <v>-3.1005548691083261E-2</v>
      </c>
      <c r="K46" s="560">
        <v>-1970.4918118399976</v>
      </c>
      <c r="L46" s="567">
        <v>-2.8663574554835539E-2</v>
      </c>
      <c r="M46" s="166"/>
    </row>
    <row r="47" spans="1:13" s="150" customFormat="1" ht="3" customHeight="1">
      <c r="A47" s="882"/>
      <c r="B47" s="153"/>
      <c r="C47" s="560"/>
      <c r="D47" s="564"/>
      <c r="E47" s="560"/>
      <c r="F47" s="564"/>
      <c r="G47" s="560"/>
      <c r="H47" s="564"/>
      <c r="I47" s="560"/>
      <c r="J47" s="564"/>
      <c r="K47" s="560"/>
      <c r="L47" s="567"/>
      <c r="M47" s="166"/>
    </row>
    <row r="48" spans="1:13" s="150" customFormat="1" ht="12.6" customHeight="1">
      <c r="A48" s="882" t="s">
        <v>176</v>
      </c>
      <c r="B48" s="153"/>
      <c r="C48" s="560">
        <v>2747.8493004400002</v>
      </c>
      <c r="D48" s="564">
        <v>4.3844892586727274E-2</v>
      </c>
      <c r="E48" s="560">
        <v>2009.3591155335557</v>
      </c>
      <c r="F48" s="564">
        <v>3.0659251532634248E-2</v>
      </c>
      <c r="G48" s="560">
        <v>1855.2009413299738</v>
      </c>
      <c r="H48" s="564">
        <v>2.7299893359512366E-2</v>
      </c>
      <c r="I48" s="560">
        <v>1867.1817242592381</v>
      </c>
      <c r="J48" s="564">
        <v>2.731596547302002E-2</v>
      </c>
      <c r="K48" s="560">
        <v>1839.018357933548</v>
      </c>
      <c r="L48" s="567">
        <v>2.6751108273379481E-2</v>
      </c>
      <c r="M48" s="166"/>
    </row>
    <row r="49" spans="1:13" s="150" customFormat="1" ht="12.6" customHeight="1">
      <c r="A49" s="861" t="s">
        <v>263</v>
      </c>
      <c r="B49" s="153"/>
      <c r="C49" s="560">
        <v>71.589342549999998</v>
      </c>
      <c r="D49" s="564">
        <v>1.142284998655701E-3</v>
      </c>
      <c r="E49" s="560">
        <v>72.663677023555991</v>
      </c>
      <c r="F49" s="564">
        <v>1.1087186625471555E-3</v>
      </c>
      <c r="G49" s="560">
        <v>81.664798289973987</v>
      </c>
      <c r="H49" s="564">
        <v>1.2017244250340428E-3</v>
      </c>
      <c r="I49" s="560">
        <v>84.86363464923798</v>
      </c>
      <c r="J49" s="564">
        <v>1.241513926510413E-3</v>
      </c>
      <c r="K49" s="560">
        <v>85.116289993547994</v>
      </c>
      <c r="L49" s="567">
        <v>1.238136139110823E-3</v>
      </c>
      <c r="M49" s="166"/>
    </row>
    <row r="50" spans="1:13" s="150" customFormat="1" ht="12.6" customHeight="1">
      <c r="A50" s="882" t="s">
        <v>215</v>
      </c>
      <c r="B50" s="153"/>
      <c r="C50" s="560">
        <v>457.85647609000006</v>
      </c>
      <c r="D50" s="564">
        <v>7.3055927816307303E-3</v>
      </c>
      <c r="E50" s="560">
        <v>661.1497092799998</v>
      </c>
      <c r="F50" s="564">
        <v>1.008797037863539E-2</v>
      </c>
      <c r="G50" s="560">
        <v>645.53380701000003</v>
      </c>
      <c r="H50" s="564">
        <v>9.4992427497903771E-3</v>
      </c>
      <c r="I50" s="560">
        <v>646.01855490000003</v>
      </c>
      <c r="J50" s="564">
        <v>9.4509389800179113E-3</v>
      </c>
      <c r="K50" s="560">
        <v>640.11045707000005</v>
      </c>
      <c r="L50" s="567">
        <v>9.3113068013325161E-3</v>
      </c>
      <c r="M50" s="166"/>
    </row>
    <row r="51" spans="1:13" s="150" customFormat="1" ht="12.6" customHeight="1">
      <c r="A51" s="888" t="s">
        <v>374</v>
      </c>
      <c r="B51" s="153"/>
      <c r="C51" s="560">
        <v>2251.3135371599997</v>
      </c>
      <c r="D51" s="564">
        <v>3.5922130154670225E-2</v>
      </c>
      <c r="E51" s="560">
        <v>1293.2589595999998</v>
      </c>
      <c r="F51" s="564">
        <v>1.9732834928653704E-2</v>
      </c>
      <c r="G51" s="560">
        <v>1140.9173350999999</v>
      </c>
      <c r="H51" s="564">
        <v>1.6788974653020681E-2</v>
      </c>
      <c r="I51" s="560">
        <v>1149.6193838299998</v>
      </c>
      <c r="J51" s="564">
        <v>1.6818375516327012E-2</v>
      </c>
      <c r="K51" s="560">
        <v>1147.3934179600001</v>
      </c>
      <c r="L51" s="567">
        <v>1.6690450872116867E-2</v>
      </c>
      <c r="M51" s="166"/>
    </row>
    <row r="52" spans="1:13" s="172" customFormat="1" ht="12.6" customHeight="1">
      <c r="A52" s="842" t="s">
        <v>216</v>
      </c>
      <c r="B52" s="173"/>
      <c r="C52" s="570">
        <v>-32.910055360000001</v>
      </c>
      <c r="D52" s="566">
        <v>-5.2511534822939426E-4</v>
      </c>
      <c r="E52" s="570">
        <v>-17.713230369999998</v>
      </c>
      <c r="F52" s="566">
        <v>-2.7027243720200832E-4</v>
      </c>
      <c r="G52" s="570">
        <v>-12.91499907</v>
      </c>
      <c r="H52" s="566">
        <v>-1.9004846833273051E-4</v>
      </c>
      <c r="I52" s="570">
        <v>-13.319849119999999</v>
      </c>
      <c r="J52" s="566">
        <v>-1.9486294983532101E-4</v>
      </c>
      <c r="K52" s="570">
        <v>-33.601807090000001</v>
      </c>
      <c r="L52" s="569">
        <v>-4.8878553918072474E-4</v>
      </c>
      <c r="M52" s="99"/>
    </row>
    <row r="53" spans="1:13" s="341" customFormat="1" ht="9.75" customHeight="1">
      <c r="A53" s="741"/>
      <c r="B53" s="86"/>
      <c r="C53" s="742"/>
      <c r="D53" s="743"/>
      <c r="E53" s="742"/>
      <c r="F53" s="743"/>
      <c r="G53" s="742"/>
      <c r="H53" s="743"/>
      <c r="I53" s="742"/>
      <c r="J53" s="743"/>
      <c r="K53" s="742"/>
      <c r="L53" s="740" t="s">
        <v>473</v>
      </c>
    </row>
    <row r="54" spans="1:13" ht="14.1" customHeight="1">
      <c r="A54" s="843"/>
      <c r="B54" s="93"/>
      <c r="C54" s="148"/>
      <c r="D54" s="149"/>
      <c r="E54" s="148"/>
      <c r="F54" s="149"/>
      <c r="G54" s="148"/>
      <c r="H54" s="148"/>
      <c r="I54" s="148"/>
      <c r="J54" s="148"/>
      <c r="K54" s="148"/>
      <c r="L54" s="149"/>
    </row>
    <row r="55" spans="1:13" ht="14.1" customHeight="1">
      <c r="A55" s="843"/>
      <c r="B55" s="93"/>
      <c r="C55" s="148"/>
      <c r="D55" s="149"/>
      <c r="E55" s="148"/>
      <c r="F55" s="149"/>
      <c r="G55" s="148"/>
      <c r="H55" s="148"/>
      <c r="I55" s="148"/>
      <c r="J55" s="148"/>
      <c r="K55" s="148"/>
      <c r="L55" s="149"/>
    </row>
    <row r="56" spans="1:13" ht="14.1" customHeight="1">
      <c r="A56" s="843"/>
      <c r="B56" s="93"/>
      <c r="C56" s="148"/>
      <c r="D56" s="149"/>
      <c r="E56" s="148"/>
      <c r="F56" s="149"/>
      <c r="G56" s="148"/>
      <c r="H56" s="148"/>
      <c r="I56" s="148"/>
      <c r="J56" s="148"/>
      <c r="K56" s="148"/>
      <c r="L56" s="149"/>
    </row>
    <row r="57" spans="1:13" ht="14.1" customHeight="1">
      <c r="A57" s="843"/>
      <c r="B57" s="93"/>
      <c r="C57" s="148"/>
      <c r="D57" s="149"/>
      <c r="E57" s="148"/>
      <c r="F57" s="149"/>
      <c r="G57" s="148"/>
      <c r="H57" s="148"/>
      <c r="I57" s="148"/>
      <c r="J57" s="148"/>
      <c r="K57" s="148"/>
      <c r="L57" s="149"/>
    </row>
    <row r="58" spans="1:13" ht="14.1" customHeight="1">
      <c r="A58" s="843"/>
      <c r="B58" s="93"/>
      <c r="C58" s="148"/>
      <c r="D58" s="149"/>
      <c r="E58" s="148"/>
      <c r="F58" s="149"/>
      <c r="G58" s="148"/>
      <c r="H58" s="148"/>
      <c r="I58" s="148"/>
      <c r="J58" s="148"/>
      <c r="K58" s="148"/>
      <c r="L58" s="149"/>
    </row>
    <row r="59" spans="1:13" ht="14.1" customHeight="1">
      <c r="A59" s="843"/>
      <c r="B59" s="93"/>
      <c r="C59" s="148"/>
      <c r="D59" s="149"/>
      <c r="E59" s="148"/>
      <c r="F59" s="149"/>
      <c r="G59" s="148"/>
      <c r="H59" s="148"/>
      <c r="I59" s="148"/>
      <c r="J59" s="148"/>
      <c r="K59" s="148"/>
      <c r="L59" s="149"/>
    </row>
    <row r="60" spans="1:13" ht="14.1" customHeight="1">
      <c r="A60" s="843"/>
      <c r="B60" s="93"/>
      <c r="C60" s="148"/>
      <c r="D60" s="149"/>
      <c r="E60" s="148"/>
      <c r="F60" s="149"/>
      <c r="G60" s="148"/>
      <c r="H60" s="148"/>
      <c r="I60" s="148"/>
      <c r="J60" s="148"/>
      <c r="K60" s="148"/>
      <c r="L60" s="149"/>
    </row>
    <row r="61" spans="1:13" ht="14.1" customHeight="1">
      <c r="A61" s="843"/>
      <c r="B61" s="93"/>
      <c r="C61" s="148"/>
      <c r="D61" s="149"/>
      <c r="E61" s="148"/>
      <c r="F61" s="149"/>
      <c r="G61" s="148"/>
      <c r="H61" s="148"/>
      <c r="I61" s="148"/>
      <c r="J61" s="148"/>
      <c r="K61" s="148"/>
      <c r="L61" s="149"/>
    </row>
    <row r="62" spans="1:13" ht="14.1" customHeight="1">
      <c r="A62" s="843"/>
      <c r="B62" s="93"/>
      <c r="C62" s="148"/>
      <c r="D62" s="149"/>
      <c r="E62" s="148"/>
      <c r="F62" s="149"/>
      <c r="G62" s="148"/>
      <c r="H62" s="148"/>
      <c r="I62" s="148"/>
      <c r="J62" s="148"/>
      <c r="K62" s="148"/>
      <c r="L62" s="149"/>
    </row>
    <row r="63" spans="1:13" ht="14.1" customHeight="1">
      <c r="A63" s="843"/>
      <c r="B63" s="93"/>
      <c r="C63" s="148"/>
      <c r="D63" s="149"/>
      <c r="E63" s="148"/>
      <c r="F63" s="149"/>
      <c r="G63" s="148"/>
      <c r="H63" s="148"/>
      <c r="I63" s="148"/>
      <c r="J63" s="148"/>
      <c r="K63" s="148"/>
      <c r="L63" s="149"/>
    </row>
    <row r="64" spans="1:13" ht="14.1" customHeight="1">
      <c r="A64" s="843"/>
      <c r="B64" s="93"/>
      <c r="C64" s="148"/>
      <c r="D64" s="149"/>
      <c r="E64" s="148"/>
      <c r="F64" s="149"/>
      <c r="G64" s="148"/>
      <c r="H64" s="148"/>
      <c r="I64" s="148"/>
      <c r="J64" s="148"/>
      <c r="K64" s="148"/>
      <c r="L64" s="149"/>
    </row>
    <row r="65" spans="1:12" ht="14.1" customHeight="1">
      <c r="A65" s="843"/>
      <c r="B65" s="93"/>
      <c r="C65" s="148"/>
      <c r="D65" s="149"/>
      <c r="E65" s="148"/>
      <c r="F65" s="149"/>
      <c r="G65" s="148"/>
      <c r="H65" s="148"/>
      <c r="I65" s="148"/>
      <c r="J65" s="148"/>
      <c r="K65" s="148"/>
      <c r="L65" s="149"/>
    </row>
    <row r="66" spans="1:12" ht="14.1" customHeight="1">
      <c r="A66" s="843"/>
      <c r="B66" s="93"/>
      <c r="C66" s="148"/>
      <c r="D66" s="149"/>
      <c r="E66" s="148"/>
      <c r="F66" s="149"/>
      <c r="G66" s="148"/>
      <c r="H66" s="148"/>
      <c r="I66" s="148"/>
      <c r="J66" s="148"/>
      <c r="K66" s="148"/>
      <c r="L66" s="149"/>
    </row>
    <row r="67" spans="1:12" ht="14.1" customHeight="1">
      <c r="A67" s="843"/>
      <c r="B67" s="93"/>
      <c r="C67" s="148"/>
      <c r="D67" s="149"/>
      <c r="E67" s="148"/>
      <c r="F67" s="149"/>
      <c r="G67" s="148"/>
      <c r="H67" s="148"/>
      <c r="I67" s="148"/>
      <c r="J67" s="148"/>
      <c r="K67" s="148"/>
      <c r="L67" s="149"/>
    </row>
    <row r="68" spans="1:12" ht="14.1" customHeight="1">
      <c r="A68" s="843"/>
      <c r="B68" s="93"/>
      <c r="C68" s="148"/>
      <c r="D68" s="149"/>
      <c r="E68" s="148"/>
      <c r="F68" s="149"/>
      <c r="G68" s="148"/>
      <c r="H68" s="148"/>
      <c r="I68" s="148"/>
      <c r="J68" s="148"/>
      <c r="K68" s="148"/>
      <c r="L68" s="149"/>
    </row>
    <row r="69" spans="1:12" ht="14.1" customHeight="1">
      <c r="A69" s="843"/>
      <c r="B69" s="93"/>
      <c r="C69" s="148"/>
      <c r="D69" s="149"/>
      <c r="E69" s="148"/>
      <c r="F69" s="149"/>
      <c r="G69" s="148"/>
      <c r="H69" s="148"/>
      <c r="I69" s="148"/>
      <c r="J69" s="148"/>
      <c r="K69" s="148"/>
      <c r="L69" s="149"/>
    </row>
    <row r="70" spans="1:12" ht="14.1" customHeight="1">
      <c r="A70" s="843"/>
      <c r="B70" s="93"/>
      <c r="C70" s="148"/>
      <c r="D70" s="149"/>
      <c r="E70" s="148"/>
      <c r="F70" s="149"/>
      <c r="G70" s="148"/>
      <c r="H70" s="148"/>
      <c r="I70" s="148"/>
      <c r="J70" s="148"/>
      <c r="K70" s="148"/>
      <c r="L70" s="149"/>
    </row>
    <row r="71" spans="1:12" ht="14.1" customHeight="1">
      <c r="A71" s="843"/>
      <c r="B71" s="93"/>
      <c r="C71" s="148"/>
      <c r="D71" s="149"/>
      <c r="E71" s="148"/>
      <c r="F71" s="149"/>
      <c r="G71" s="148"/>
      <c r="H71" s="148"/>
      <c r="I71" s="148"/>
      <c r="J71" s="148"/>
      <c r="K71" s="148"/>
      <c r="L71" s="149"/>
    </row>
    <row r="72" spans="1:12" ht="14.1" customHeight="1">
      <c r="A72" s="843"/>
      <c r="B72" s="93"/>
      <c r="C72" s="148"/>
      <c r="D72" s="149"/>
      <c r="E72" s="148"/>
      <c r="F72" s="149"/>
      <c r="G72" s="148"/>
      <c r="H72" s="148"/>
      <c r="I72" s="148"/>
      <c r="J72" s="148"/>
      <c r="K72" s="148"/>
      <c r="L72" s="149"/>
    </row>
    <row r="73" spans="1:12">
      <c r="A73" s="843"/>
      <c r="B73" s="93"/>
      <c r="C73" s="148"/>
      <c r="D73" s="149"/>
      <c r="E73" s="148"/>
      <c r="F73" s="149"/>
      <c r="G73" s="148"/>
      <c r="H73" s="148"/>
      <c r="I73" s="148"/>
      <c r="J73" s="148"/>
      <c r="K73" s="148"/>
      <c r="L73" s="149"/>
    </row>
    <row r="74" spans="1:12">
      <c r="A74" s="843"/>
      <c r="B74" s="93"/>
      <c r="C74" s="148"/>
      <c r="D74" s="149"/>
      <c r="E74" s="148"/>
      <c r="F74" s="149"/>
      <c r="G74" s="148"/>
      <c r="H74" s="148"/>
      <c r="I74" s="148"/>
      <c r="J74" s="148"/>
      <c r="K74" s="148"/>
      <c r="L74" s="149"/>
    </row>
    <row r="75" spans="1:12">
      <c r="A75" s="843"/>
      <c r="B75" s="93"/>
      <c r="C75" s="148"/>
      <c r="D75" s="149"/>
      <c r="E75" s="148"/>
      <c r="F75" s="149"/>
      <c r="G75" s="148"/>
      <c r="H75" s="148"/>
      <c r="I75" s="148"/>
      <c r="J75" s="148"/>
      <c r="K75" s="148"/>
      <c r="L75" s="149"/>
    </row>
    <row r="76" spans="1:12">
      <c r="A76" s="843"/>
      <c r="B76" s="93"/>
      <c r="C76" s="148"/>
      <c r="D76" s="149"/>
      <c r="E76" s="148"/>
      <c r="F76" s="149"/>
      <c r="G76" s="148"/>
      <c r="H76" s="148"/>
      <c r="I76" s="148"/>
      <c r="J76" s="148"/>
      <c r="K76" s="148"/>
      <c r="L76" s="149"/>
    </row>
    <row r="77" spans="1:12">
      <c r="A77" s="843"/>
      <c r="B77" s="93"/>
      <c r="C77" s="148"/>
      <c r="D77" s="149"/>
      <c r="E77" s="148"/>
      <c r="F77" s="149"/>
      <c r="G77" s="148"/>
      <c r="H77" s="148"/>
      <c r="I77" s="148"/>
      <c r="J77" s="148"/>
      <c r="K77" s="148"/>
      <c r="L77" s="149"/>
    </row>
    <row r="78" spans="1:12">
      <c r="A78" s="843"/>
      <c r="B78" s="93"/>
      <c r="C78" s="148"/>
      <c r="D78" s="149"/>
      <c r="E78" s="148"/>
      <c r="F78" s="149"/>
      <c r="G78" s="148"/>
      <c r="H78" s="148"/>
      <c r="I78" s="148"/>
      <c r="J78" s="148"/>
      <c r="K78" s="148"/>
      <c r="L78" s="149"/>
    </row>
    <row r="79" spans="1:12">
      <c r="A79" s="843"/>
      <c r="B79" s="93"/>
      <c r="C79" s="148"/>
      <c r="D79" s="149"/>
      <c r="E79" s="148"/>
      <c r="F79" s="149"/>
      <c r="G79" s="148"/>
      <c r="H79" s="148"/>
      <c r="I79" s="148"/>
      <c r="J79" s="148"/>
      <c r="K79" s="148"/>
      <c r="L79" s="149"/>
    </row>
    <row r="80" spans="1:12">
      <c r="A80" s="843"/>
      <c r="B80" s="93"/>
      <c r="C80" s="148"/>
      <c r="D80" s="149"/>
      <c r="E80" s="148"/>
      <c r="F80" s="149"/>
      <c r="G80" s="148"/>
      <c r="H80" s="148"/>
      <c r="I80" s="148"/>
      <c r="J80" s="148"/>
      <c r="K80" s="148"/>
      <c r="L80" s="149"/>
    </row>
    <row r="81" spans="1:12">
      <c r="A81" s="843"/>
      <c r="B81" s="93"/>
      <c r="C81" s="148"/>
      <c r="D81" s="149"/>
      <c r="E81" s="148"/>
      <c r="F81" s="149"/>
      <c r="G81" s="148"/>
      <c r="H81" s="148"/>
      <c r="I81" s="148"/>
      <c r="J81" s="148"/>
      <c r="K81" s="148"/>
      <c r="L81" s="149"/>
    </row>
    <row r="82" spans="1:12">
      <c r="A82" s="843"/>
      <c r="B82" s="93"/>
      <c r="C82" s="148"/>
      <c r="D82" s="149"/>
      <c r="E82" s="148"/>
      <c r="F82" s="149"/>
      <c r="G82" s="148"/>
      <c r="H82" s="148"/>
      <c r="I82" s="148"/>
      <c r="J82" s="148"/>
      <c r="K82" s="148"/>
      <c r="L82" s="149"/>
    </row>
    <row r="83" spans="1:12">
      <c r="A83" s="861"/>
      <c r="B83" s="93"/>
      <c r="C83" s="148"/>
      <c r="D83" s="149"/>
      <c r="E83" s="148"/>
      <c r="F83" s="149"/>
      <c r="G83" s="148"/>
      <c r="H83" s="148"/>
      <c r="I83" s="148"/>
      <c r="J83" s="148"/>
      <c r="K83" s="148"/>
      <c r="L83" s="149"/>
    </row>
    <row r="84" spans="1:12">
      <c r="A84" s="861"/>
      <c r="B84" s="93"/>
      <c r="C84" s="148"/>
      <c r="D84" s="149"/>
      <c r="E84" s="148"/>
      <c r="F84" s="149"/>
      <c r="G84" s="148"/>
      <c r="H84" s="148"/>
      <c r="I84" s="148"/>
      <c r="J84" s="148"/>
      <c r="K84" s="148"/>
      <c r="L84" s="149"/>
    </row>
    <row r="85" spans="1:12">
      <c r="A85" s="861"/>
      <c r="B85" s="93"/>
      <c r="C85" s="148"/>
      <c r="D85" s="149"/>
      <c r="E85" s="148"/>
      <c r="F85" s="149"/>
      <c r="G85" s="148"/>
      <c r="H85" s="148"/>
      <c r="I85" s="148"/>
      <c r="J85" s="148"/>
      <c r="K85" s="148"/>
      <c r="L85" s="149"/>
    </row>
    <row r="86" spans="1:12">
      <c r="A86" s="861"/>
      <c r="B86" s="93"/>
      <c r="C86" s="148"/>
      <c r="D86" s="149"/>
      <c r="E86" s="148"/>
      <c r="F86" s="149"/>
      <c r="G86" s="148"/>
      <c r="H86" s="148"/>
      <c r="I86" s="148"/>
      <c r="J86" s="148"/>
      <c r="K86" s="148"/>
      <c r="L86" s="149"/>
    </row>
    <row r="87" spans="1:12">
      <c r="A87" s="861"/>
      <c r="B87" s="93"/>
      <c r="C87" s="148"/>
      <c r="D87" s="149"/>
      <c r="E87" s="148"/>
      <c r="F87" s="149"/>
      <c r="G87" s="148"/>
      <c r="H87" s="148"/>
      <c r="I87" s="148"/>
      <c r="J87" s="148"/>
      <c r="K87" s="148"/>
      <c r="L87" s="149"/>
    </row>
    <row r="88" spans="1:12">
      <c r="A88" s="861"/>
      <c r="B88" s="93"/>
      <c r="C88" s="148"/>
      <c r="D88" s="149"/>
      <c r="E88" s="148"/>
      <c r="F88" s="149"/>
      <c r="G88" s="148"/>
      <c r="H88" s="148"/>
      <c r="I88" s="148"/>
      <c r="J88" s="148"/>
      <c r="K88" s="148"/>
      <c r="L88" s="149"/>
    </row>
    <row r="89" spans="1:12">
      <c r="B89" s="96"/>
      <c r="C89" s="96"/>
      <c r="D89" s="96"/>
      <c r="E89" s="96"/>
      <c r="F89" s="96"/>
      <c r="G89" s="96"/>
      <c r="H89" s="96"/>
      <c r="I89" s="96"/>
      <c r="J89" s="96"/>
      <c r="K89" s="96"/>
      <c r="L89" s="96"/>
    </row>
    <row r="90" spans="1:12">
      <c r="B90" s="96"/>
      <c r="C90" s="96"/>
      <c r="D90" s="96"/>
      <c r="E90" s="96"/>
      <c r="F90" s="96"/>
      <c r="G90" s="96"/>
      <c r="H90" s="96"/>
      <c r="I90" s="96"/>
      <c r="J90" s="96"/>
      <c r="K90" s="96"/>
      <c r="L90" s="96"/>
    </row>
  </sheetData>
  <phoneticPr fontId="37" type="noConversion"/>
  <conditionalFormatting sqref="G6">
    <cfRule type="expression" dxfId="75" priority="6" stopIfTrue="1">
      <formula>$E$7="Dezembro"</formula>
    </cfRule>
  </conditionalFormatting>
  <conditionalFormatting sqref="I5:I6">
    <cfRule type="expression" dxfId="74" priority="7" stopIfTrue="1">
      <formula>$I$7="Janeiro"</formula>
    </cfRule>
  </conditionalFormatting>
  <conditionalFormatting sqref="K5:K6">
    <cfRule type="expression" dxfId="73" priority="8" stopIfTrue="1">
      <formula>$K$7="Janeiro"</formula>
    </cfRule>
  </conditionalFormatting>
  <conditionalFormatting sqref="G5">
    <cfRule type="expression" dxfId="72" priority="5" stopIfTrue="1">
      <formula>$G$7="Janeiro"</formula>
    </cfRule>
  </conditionalFormatting>
  <conditionalFormatting sqref="G6">
    <cfRule type="expression" dxfId="71" priority="4" stopIfTrue="1">
      <formula>$E$7="Dezembro"</formula>
    </cfRule>
  </conditionalFormatting>
  <conditionalFormatting sqref="I5:I6">
    <cfRule type="expression" dxfId="70" priority="3" stopIfTrue="1">
      <formula>$I$7="Janeiro"</formula>
    </cfRule>
  </conditionalFormatting>
  <conditionalFormatting sqref="K5:K6">
    <cfRule type="expression" dxfId="69" priority="2" stopIfTrue="1">
      <formula>$K$7="Janeiro"</formula>
    </cfRule>
  </conditionalFormatting>
  <conditionalFormatting sqref="G5">
    <cfRule type="expression" dxfId="68" priority="1" stopIfTrue="1">
      <formula>$E$7="Dezembro"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8"/>
  <dimension ref="A1:M42"/>
  <sheetViews>
    <sheetView showGridLines="0" zoomScaleNormal="100" workbookViewId="0"/>
  </sheetViews>
  <sheetFormatPr defaultColWidth="12.5703125" defaultRowHeight="12.75"/>
  <cols>
    <col min="1" max="1" width="8.42578125" style="887" customWidth="1"/>
    <col min="2" max="2" width="17.7109375" style="150" customWidth="1"/>
    <col min="3" max="3" width="7.28515625" style="150" customWidth="1"/>
    <col min="4" max="4" width="5.140625" style="150" customWidth="1"/>
    <col min="5" max="5" width="7.28515625" style="150" customWidth="1"/>
    <col min="6" max="6" width="5.140625" style="150" customWidth="1"/>
    <col min="7" max="7" width="7.28515625" style="150" customWidth="1"/>
    <col min="8" max="8" width="5.140625" style="150" customWidth="1"/>
    <col min="9" max="9" width="7.28515625" style="150" customWidth="1"/>
    <col min="10" max="10" width="5.140625" style="150" customWidth="1"/>
    <col min="11" max="11" width="7.28515625" style="150" customWidth="1"/>
    <col min="12" max="12" width="5.140625" style="150" customWidth="1"/>
    <col min="13" max="16384" width="12.5703125" style="150"/>
  </cols>
  <sheetData>
    <row r="1" spans="1:13" s="101" customFormat="1" ht="21" customHeight="1">
      <c r="A1" s="831" t="s">
        <v>555</v>
      </c>
      <c r="B1" s="88"/>
      <c r="C1" s="91"/>
      <c r="D1" s="88"/>
      <c r="E1" s="91"/>
      <c r="F1" s="91"/>
      <c r="G1" s="89"/>
      <c r="H1" s="90"/>
      <c r="I1" s="91"/>
      <c r="J1" s="90"/>
      <c r="K1" s="91"/>
      <c r="L1" s="92"/>
      <c r="M1" s="318"/>
    </row>
    <row r="2" spans="1:13" s="101" customFormat="1" ht="17.100000000000001" customHeight="1">
      <c r="A2" s="832"/>
      <c r="B2" s="93"/>
      <c r="C2" s="313"/>
      <c r="D2" s="93"/>
      <c r="E2" s="313"/>
      <c r="F2" s="96"/>
      <c r="G2" s="94"/>
      <c r="H2" s="95"/>
      <c r="I2" s="96"/>
      <c r="J2" s="95"/>
      <c r="K2" s="96"/>
      <c r="L2" s="97"/>
      <c r="M2" s="318"/>
    </row>
    <row r="3" spans="1:13" s="101" customFormat="1" ht="14.1" customHeight="1">
      <c r="A3" s="835"/>
      <c r="B3" s="93"/>
      <c r="C3" s="102"/>
      <c r="D3" s="98"/>
      <c r="E3" s="102"/>
      <c r="F3" s="167"/>
      <c r="G3" s="102"/>
      <c r="H3" s="100"/>
      <c r="I3" s="102"/>
      <c r="J3" s="100"/>
      <c r="K3" s="102"/>
      <c r="L3" s="97"/>
      <c r="M3" s="318"/>
    </row>
    <row r="4" spans="1:13" s="101" customFormat="1" ht="12.75" customHeight="1">
      <c r="A4" s="833"/>
      <c r="B4" s="93"/>
      <c r="C4" s="102"/>
      <c r="D4" s="102"/>
      <c r="E4" s="102"/>
      <c r="F4" s="93"/>
      <c r="G4" s="102"/>
      <c r="H4" s="103"/>
      <c r="I4" s="102"/>
      <c r="J4" s="170"/>
      <c r="K4" s="102"/>
      <c r="L4" s="294" t="s">
        <v>124</v>
      </c>
      <c r="M4" s="318"/>
    </row>
    <row r="5" spans="1:13" s="101" customFormat="1" ht="12.75" customHeight="1">
      <c r="A5" s="834" t="s">
        <v>131</v>
      </c>
      <c r="B5" s="105"/>
      <c r="C5" s="285">
        <v>2016</v>
      </c>
      <c r="D5" s="106"/>
      <c r="E5" s="285">
        <v>2017</v>
      </c>
      <c r="F5" s="107"/>
      <c r="G5" s="292">
        <v>2018</v>
      </c>
      <c r="H5" s="292"/>
      <c r="I5" s="292" t="s">
        <v>319</v>
      </c>
      <c r="J5" s="292"/>
      <c r="K5" s="292" t="s">
        <v>319</v>
      </c>
      <c r="L5" s="367"/>
      <c r="M5" s="318"/>
    </row>
    <row r="6" spans="1:13" s="101" customFormat="1" ht="12.75" customHeight="1">
      <c r="A6" s="835"/>
      <c r="B6" s="108"/>
      <c r="C6" s="168"/>
      <c r="D6" s="93"/>
      <c r="E6" s="168"/>
      <c r="F6" s="111"/>
      <c r="G6" s="111"/>
      <c r="H6" s="111"/>
      <c r="I6" s="111"/>
      <c r="J6" s="111"/>
      <c r="K6" s="111"/>
      <c r="L6" s="112"/>
      <c r="M6" s="318"/>
    </row>
    <row r="7" spans="1:13" s="101" customFormat="1" ht="12.75" customHeight="1">
      <c r="A7" s="835"/>
      <c r="B7" s="113"/>
      <c r="C7" s="71" t="s">
        <v>184</v>
      </c>
      <c r="D7" s="114"/>
      <c r="E7" s="71" t="s">
        <v>184</v>
      </c>
      <c r="F7" s="114"/>
      <c r="G7" s="71" t="s">
        <v>318</v>
      </c>
      <c r="H7" s="114"/>
      <c r="I7" s="71" t="s">
        <v>320</v>
      </c>
      <c r="J7" s="114"/>
      <c r="K7" s="71" t="s">
        <v>184</v>
      </c>
      <c r="L7" s="115"/>
      <c r="M7" s="318"/>
    </row>
    <row r="8" spans="1:13" s="101" customFormat="1" ht="12.75" customHeight="1">
      <c r="A8" s="835"/>
      <c r="B8" s="113"/>
      <c r="C8" s="116"/>
      <c r="D8" s="117"/>
      <c r="E8" s="116"/>
      <c r="F8" s="117"/>
      <c r="G8" s="116"/>
      <c r="H8" s="117"/>
      <c r="I8" s="118"/>
      <c r="J8" s="117"/>
      <c r="K8" s="118"/>
      <c r="L8" s="119"/>
      <c r="M8" s="318"/>
    </row>
    <row r="9" spans="1:13" s="101" customFormat="1" ht="12.75" customHeight="1">
      <c r="A9" s="835"/>
      <c r="B9" s="108"/>
      <c r="C9" s="114" t="s">
        <v>185</v>
      </c>
      <c r="D9" s="114" t="s">
        <v>186</v>
      </c>
      <c r="E9" s="114" t="s">
        <v>185</v>
      </c>
      <c r="F9" s="114" t="s">
        <v>186</v>
      </c>
      <c r="G9" s="114" t="s">
        <v>185</v>
      </c>
      <c r="H9" s="120" t="s">
        <v>186</v>
      </c>
      <c r="I9" s="120" t="s">
        <v>185</v>
      </c>
      <c r="J9" s="120" t="s">
        <v>186</v>
      </c>
      <c r="K9" s="114" t="s">
        <v>185</v>
      </c>
      <c r="L9" s="121" t="s">
        <v>186</v>
      </c>
      <c r="M9" s="318"/>
    </row>
    <row r="10" spans="1:13" s="101" customFormat="1" ht="12.75" customHeight="1">
      <c r="A10" s="836"/>
      <c r="B10" s="110"/>
      <c r="C10" s="122"/>
      <c r="D10" s="122" t="s">
        <v>187</v>
      </c>
      <c r="E10" s="122"/>
      <c r="F10" s="122" t="s">
        <v>187</v>
      </c>
      <c r="G10" s="122"/>
      <c r="H10" s="124" t="s">
        <v>187</v>
      </c>
      <c r="I10" s="124"/>
      <c r="J10" s="124" t="s">
        <v>187</v>
      </c>
      <c r="K10" s="122"/>
      <c r="L10" s="125" t="s">
        <v>187</v>
      </c>
      <c r="M10" s="318"/>
    </row>
    <row r="11" spans="1:13" ht="3" customHeight="1">
      <c r="A11" s="884"/>
      <c r="B11" s="152"/>
      <c r="C11" s="154"/>
      <c r="D11" s="155"/>
      <c r="E11" s="154"/>
      <c r="F11" s="155"/>
      <c r="G11" s="154"/>
      <c r="H11" s="155"/>
      <c r="I11" s="154"/>
      <c r="J11" s="155"/>
      <c r="K11" s="154"/>
      <c r="L11" s="156"/>
    </row>
    <row r="12" spans="1:13" ht="3" customHeight="1">
      <c r="A12" s="882"/>
      <c r="B12" s="153"/>
      <c r="C12" s="390"/>
      <c r="D12" s="83"/>
      <c r="E12" s="390"/>
      <c r="F12" s="83"/>
      <c r="G12" s="390"/>
      <c r="H12" s="83"/>
      <c r="I12" s="390"/>
      <c r="J12" s="83"/>
      <c r="K12" s="390"/>
      <c r="L12" s="79"/>
      <c r="M12" s="166"/>
    </row>
    <row r="13" spans="1:13" ht="12.6" customHeight="1">
      <c r="A13" s="882" t="s">
        <v>181</v>
      </c>
      <c r="B13" s="153"/>
      <c r="C13" s="561">
        <v>-964071.91224725253</v>
      </c>
      <c r="D13" s="564">
        <v>-15.382804810872674</v>
      </c>
      <c r="E13" s="561">
        <v>-1010202.7579482395</v>
      </c>
      <c r="F13" s="564">
        <v>-15.413899992023939</v>
      </c>
      <c r="G13" s="561">
        <v>-1126087.2693890901</v>
      </c>
      <c r="H13" s="564">
        <v>-16.5707453478263</v>
      </c>
      <c r="I13" s="561">
        <v>-1168001.3839644804</v>
      </c>
      <c r="J13" s="564">
        <v>-17.087295286949622</v>
      </c>
      <c r="K13" s="561">
        <v>-1151154.4886874091</v>
      </c>
      <c r="L13" s="577">
        <v>-16.745160935134297</v>
      </c>
      <c r="M13" s="166"/>
    </row>
    <row r="14" spans="1:13" ht="12.6" customHeight="1">
      <c r="A14" s="882" t="s">
        <v>69</v>
      </c>
      <c r="B14" s="153"/>
      <c r="C14" s="561">
        <v>119729.55082873654</v>
      </c>
      <c r="D14" s="564">
        <v>1.9104138260793539</v>
      </c>
      <c r="E14" s="561">
        <v>115309.86794891038</v>
      </c>
      <c r="F14" s="564">
        <v>1.7594237975234868</v>
      </c>
      <c r="G14" s="561">
        <v>132021.61553987404</v>
      </c>
      <c r="H14" s="564">
        <v>1.9427415893856257</v>
      </c>
      <c r="I14" s="561">
        <v>136986.4197830843</v>
      </c>
      <c r="J14" s="564">
        <v>2.0040450613085761</v>
      </c>
      <c r="K14" s="561">
        <v>136986.77204237203</v>
      </c>
      <c r="L14" s="577">
        <v>1.99266524725941</v>
      </c>
      <c r="M14" s="166"/>
    </row>
    <row r="15" spans="1:13" ht="12.6" customHeight="1">
      <c r="A15" s="882" t="s">
        <v>264</v>
      </c>
      <c r="B15" s="153"/>
      <c r="C15" s="561">
        <v>-1199910.1053968815</v>
      </c>
      <c r="D15" s="564">
        <v>-19.145856971279571</v>
      </c>
      <c r="E15" s="561">
        <v>-1249428.5684708315</v>
      </c>
      <c r="F15" s="564">
        <v>-19.064061001676453</v>
      </c>
      <c r="G15" s="561">
        <v>-1398375.8335450252</v>
      </c>
      <c r="H15" s="564">
        <v>-20.57756132062481</v>
      </c>
      <c r="I15" s="561">
        <v>-1450952.4932481064</v>
      </c>
      <c r="J15" s="564">
        <v>-21.226733152758094</v>
      </c>
      <c r="K15" s="561">
        <v>-1435786.5155464814</v>
      </c>
      <c r="L15" s="577">
        <v>-20.885534050895028</v>
      </c>
      <c r="M15" s="166"/>
    </row>
    <row r="16" spans="1:13" ht="12.6" customHeight="1">
      <c r="A16" s="882" t="s">
        <v>162</v>
      </c>
      <c r="B16" s="153"/>
      <c r="C16" s="561">
        <v>97602.636508983342</v>
      </c>
      <c r="D16" s="576">
        <v>1.5573550970326226</v>
      </c>
      <c r="E16" s="561">
        <v>101583.20473054952</v>
      </c>
      <c r="F16" s="576">
        <v>1.5499792950141711</v>
      </c>
      <c r="G16" s="561">
        <v>113355.28080209263</v>
      </c>
      <c r="H16" s="576">
        <v>1.6680603209570557</v>
      </c>
      <c r="I16" s="561">
        <v>117834.35764189714</v>
      </c>
      <c r="J16" s="576">
        <v>1.7238596560056436</v>
      </c>
      <c r="K16" s="561">
        <v>119191.80895494709</v>
      </c>
      <c r="L16" s="578">
        <v>1.7338124836538293</v>
      </c>
      <c r="M16" s="166"/>
    </row>
    <row r="17" spans="1:13" ht="12.6" customHeight="1">
      <c r="A17" s="882" t="s">
        <v>163</v>
      </c>
      <c r="B17" s="153"/>
      <c r="C17" s="561">
        <v>10731.514644893736</v>
      </c>
      <c r="D17" s="576">
        <v>0.17123286448893468</v>
      </c>
      <c r="E17" s="561">
        <v>11167.212368413377</v>
      </c>
      <c r="F17" s="576">
        <v>0.17039182805837888</v>
      </c>
      <c r="G17" s="561">
        <v>12495.358810444986</v>
      </c>
      <c r="H17" s="576">
        <v>0.18387332359234612</v>
      </c>
      <c r="I17" s="561">
        <v>13151.363557231791</v>
      </c>
      <c r="J17" s="576">
        <v>0.19239808754822646</v>
      </c>
      <c r="K17" s="561">
        <v>13356.102580144037</v>
      </c>
      <c r="L17" s="578">
        <v>0.19428329504729538</v>
      </c>
      <c r="M17" s="166"/>
    </row>
    <row r="18" spans="1:13" ht="12.6" customHeight="1">
      <c r="A18" s="882" t="s">
        <v>164</v>
      </c>
      <c r="B18" s="153"/>
      <c r="C18" s="561">
        <v>7774.4911670151259</v>
      </c>
      <c r="D18" s="564">
        <v>0.12405037280598175</v>
      </c>
      <c r="E18" s="561">
        <v>11165.52547471857</v>
      </c>
      <c r="F18" s="564">
        <v>0.17036608905647621</v>
      </c>
      <c r="G18" s="561">
        <v>14416.309003523176</v>
      </c>
      <c r="H18" s="564">
        <v>0.21214073886347806</v>
      </c>
      <c r="I18" s="561">
        <v>14978.968301412806</v>
      </c>
      <c r="J18" s="564">
        <v>0.21913506094602572</v>
      </c>
      <c r="K18" s="561">
        <v>15097.343281609319</v>
      </c>
      <c r="L18" s="577">
        <v>0.21961208980019481</v>
      </c>
      <c r="M18" s="166"/>
    </row>
    <row r="19" spans="1:13" ht="12.6" customHeight="1">
      <c r="A19" s="861" t="s">
        <v>304</v>
      </c>
      <c r="B19" s="153"/>
      <c r="C19" s="561">
        <v>343.27068621894978</v>
      </c>
      <c r="D19" s="564">
        <v>5.4772531969027646E-3</v>
      </c>
      <c r="E19" s="561">
        <v>0</v>
      </c>
      <c r="F19" s="564">
        <v>0</v>
      </c>
      <c r="G19" s="561">
        <v>1.1108421764711238</v>
      </c>
      <c r="H19" s="564">
        <v>1.6346408780479599E-5</v>
      </c>
      <c r="I19" s="561">
        <v>1.1543542210456508</v>
      </c>
      <c r="J19" s="564">
        <v>1.6887643894558599E-5</v>
      </c>
      <c r="K19" s="561">
        <v>1.1577909553361678</v>
      </c>
      <c r="L19" s="577">
        <v>1.6841697675568529E-5</v>
      </c>
      <c r="M19" s="166"/>
    </row>
    <row r="20" spans="1:13" ht="12.6" customHeight="1">
      <c r="A20" s="882" t="s">
        <v>167</v>
      </c>
      <c r="B20" s="153"/>
      <c r="C20" s="561">
        <v>7431.2204807961762</v>
      </c>
      <c r="D20" s="564">
        <v>0.11857311960907899</v>
      </c>
      <c r="E20" s="561">
        <v>11165.52547471857</v>
      </c>
      <c r="F20" s="564">
        <v>0.17036608905647621</v>
      </c>
      <c r="G20" s="561">
        <v>14415.198161346705</v>
      </c>
      <c r="H20" s="564">
        <v>0.21212439245469761</v>
      </c>
      <c r="I20" s="561">
        <v>14977.81394719176</v>
      </c>
      <c r="J20" s="564">
        <v>0.21911817330213115</v>
      </c>
      <c r="K20" s="561">
        <v>15096.185490653983</v>
      </c>
      <c r="L20" s="577">
        <v>0.21959524810251924</v>
      </c>
      <c r="M20" s="166"/>
    </row>
    <row r="21" spans="1:13" ht="12.6" customHeight="1">
      <c r="A21" s="882" t="s">
        <v>168</v>
      </c>
      <c r="B21" s="153"/>
      <c r="C21" s="561">
        <v>0</v>
      </c>
      <c r="D21" s="564">
        <v>0</v>
      </c>
      <c r="E21" s="561">
        <v>0</v>
      </c>
      <c r="F21" s="564">
        <v>0</v>
      </c>
      <c r="G21" s="561">
        <v>0</v>
      </c>
      <c r="H21" s="564">
        <v>0</v>
      </c>
      <c r="I21" s="561">
        <v>0</v>
      </c>
      <c r="J21" s="564">
        <v>0</v>
      </c>
      <c r="K21" s="561">
        <v>0</v>
      </c>
      <c r="L21" s="577">
        <v>0</v>
      </c>
      <c r="M21" s="166"/>
    </row>
    <row r="22" spans="1:13" ht="3" customHeight="1">
      <c r="A22" s="882"/>
      <c r="B22" s="153"/>
      <c r="C22" s="561"/>
      <c r="D22" s="83"/>
      <c r="E22" s="561"/>
      <c r="F22" s="83"/>
      <c r="G22" s="561"/>
      <c r="H22" s="83"/>
      <c r="I22" s="561"/>
      <c r="J22" s="83"/>
      <c r="K22" s="561"/>
      <c r="L22" s="79"/>
    </row>
    <row r="23" spans="1:13" ht="12.6" customHeight="1">
      <c r="A23" s="882" t="s">
        <v>265</v>
      </c>
      <c r="B23" s="153"/>
      <c r="C23" s="561">
        <v>6267204.9999999981</v>
      </c>
      <c r="D23" s="83"/>
      <c r="E23" s="561">
        <v>6553842.6904999902</v>
      </c>
      <c r="F23" s="83"/>
      <c r="G23" s="561">
        <v>6795634.3891121764</v>
      </c>
      <c r="H23" s="83"/>
      <c r="I23" s="561">
        <v>6835495.9889792418</v>
      </c>
      <c r="J23" s="83"/>
      <c r="K23" s="561">
        <v>6874550.164949947</v>
      </c>
      <c r="L23" s="79"/>
    </row>
    <row r="24" spans="1:13" ht="3" customHeight="1">
      <c r="A24" s="882"/>
      <c r="B24" s="153"/>
      <c r="C24" s="390"/>
      <c r="D24" s="83"/>
      <c r="E24" s="390"/>
      <c r="F24" s="83"/>
      <c r="G24" s="390"/>
      <c r="H24" s="83"/>
      <c r="I24" s="390"/>
      <c r="J24" s="83"/>
      <c r="K24" s="390"/>
      <c r="L24" s="79"/>
    </row>
    <row r="25" spans="1:13" ht="5.0999999999999996" customHeight="1">
      <c r="A25" s="885"/>
      <c r="B25" s="159"/>
      <c r="C25" s="160"/>
      <c r="D25" s="160"/>
      <c r="E25" s="160"/>
      <c r="F25" s="161"/>
      <c r="G25" s="392"/>
      <c r="H25" s="161"/>
      <c r="I25" s="392"/>
      <c r="J25" s="161"/>
      <c r="K25" s="391"/>
      <c r="L25" s="162"/>
    </row>
    <row r="26" spans="1:13" ht="6" customHeight="1">
      <c r="A26" s="886"/>
      <c r="B26" s="151"/>
      <c r="C26" s="163"/>
      <c r="D26" s="163"/>
      <c r="E26" s="163"/>
      <c r="F26" s="163"/>
      <c r="G26" s="163"/>
      <c r="H26" s="163"/>
      <c r="I26" s="163"/>
      <c r="J26" s="163"/>
      <c r="K26" s="163"/>
      <c r="L26" s="164"/>
    </row>
    <row r="27" spans="1:13" ht="9" customHeight="1">
      <c r="A27" s="850" t="s">
        <v>266</v>
      </c>
      <c r="B27" s="151"/>
      <c r="C27" s="163"/>
      <c r="D27" s="163"/>
      <c r="E27" s="163"/>
      <c r="F27" s="163"/>
      <c r="G27" s="163"/>
      <c r="H27" s="163"/>
      <c r="I27" s="163"/>
      <c r="J27" s="163"/>
      <c r="K27" s="165"/>
      <c r="L27" s="164"/>
    </row>
    <row r="28" spans="1:13" ht="9" customHeight="1">
      <c r="A28" s="875" t="s">
        <v>267</v>
      </c>
      <c r="B28" s="151"/>
      <c r="C28" s="163"/>
      <c r="D28" s="163"/>
      <c r="E28" s="163"/>
      <c r="F28" s="163"/>
      <c r="G28" s="163"/>
      <c r="H28" s="163"/>
      <c r="I28" s="163"/>
      <c r="J28" s="163"/>
      <c r="K28" s="165"/>
      <c r="L28" s="164"/>
    </row>
    <row r="29" spans="1:13" ht="9" customHeight="1">
      <c r="A29" s="850" t="s">
        <v>243</v>
      </c>
      <c r="B29" s="151"/>
      <c r="C29" s="163"/>
      <c r="D29" s="163"/>
      <c r="E29" s="163"/>
      <c r="F29" s="163"/>
      <c r="G29" s="163"/>
      <c r="H29" s="163"/>
      <c r="I29" s="163"/>
      <c r="J29" s="163"/>
      <c r="K29" s="165"/>
      <c r="L29" s="164"/>
    </row>
    <row r="30" spans="1:13" ht="9" customHeight="1">
      <c r="A30" s="850" t="s">
        <v>462</v>
      </c>
      <c r="B30" s="151"/>
      <c r="C30" s="163"/>
      <c r="D30" s="163"/>
      <c r="E30" s="163"/>
      <c r="F30" s="163"/>
      <c r="G30" s="163"/>
      <c r="H30" s="163"/>
      <c r="I30" s="163"/>
      <c r="J30" s="163"/>
      <c r="K30" s="165"/>
      <c r="L30" s="164"/>
    </row>
    <row r="31" spans="1:13" ht="9" customHeight="1">
      <c r="A31" s="850" t="s">
        <v>394</v>
      </c>
      <c r="B31" s="151"/>
      <c r="C31" s="163"/>
      <c r="D31" s="163"/>
      <c r="E31" s="163"/>
      <c r="F31" s="163"/>
      <c r="G31" s="163"/>
      <c r="H31" s="163"/>
      <c r="I31" s="163"/>
      <c r="J31" s="163"/>
      <c r="K31" s="163"/>
      <c r="L31" s="164"/>
    </row>
    <row r="32" spans="1:13" ht="9" customHeight="1">
      <c r="A32" s="850" t="s">
        <v>256</v>
      </c>
      <c r="B32" s="151"/>
      <c r="C32" s="163"/>
      <c r="D32" s="163"/>
      <c r="E32" s="163"/>
      <c r="F32" s="163"/>
      <c r="G32" s="163"/>
      <c r="H32" s="163"/>
      <c r="I32" s="163"/>
      <c r="J32" s="163"/>
      <c r="K32" s="163"/>
      <c r="L32" s="164"/>
    </row>
    <row r="33" spans="1:12" ht="9" customHeight="1">
      <c r="A33" s="850" t="s">
        <v>257</v>
      </c>
      <c r="B33" s="151"/>
      <c r="C33" s="163"/>
      <c r="D33" s="163"/>
      <c r="E33" s="163"/>
      <c r="F33" s="163"/>
      <c r="G33" s="163"/>
      <c r="H33" s="163"/>
      <c r="I33" s="163"/>
      <c r="J33" s="163"/>
      <c r="K33" s="163"/>
      <c r="L33" s="164"/>
    </row>
    <row r="34" spans="1:12" ht="9" customHeight="1">
      <c r="A34" s="850" t="s">
        <v>506</v>
      </c>
      <c r="B34" s="151"/>
      <c r="C34" s="163"/>
      <c r="D34" s="163"/>
      <c r="E34" s="163"/>
      <c r="F34" s="163"/>
      <c r="G34" s="163"/>
      <c r="H34" s="163"/>
      <c r="I34" s="163"/>
      <c r="J34" s="163"/>
      <c r="K34" s="163"/>
      <c r="L34" s="164"/>
    </row>
    <row r="35" spans="1:12" ht="9" customHeight="1">
      <c r="A35" s="850" t="s">
        <v>258</v>
      </c>
      <c r="B35" s="151"/>
      <c r="C35" s="163"/>
      <c r="D35" s="163"/>
      <c r="E35" s="163"/>
      <c r="F35" s="163"/>
      <c r="G35" s="163"/>
      <c r="H35" s="163"/>
      <c r="I35" s="163"/>
      <c r="J35" s="163"/>
      <c r="K35" s="163"/>
      <c r="L35" s="164"/>
    </row>
    <row r="36" spans="1:12" ht="9" customHeight="1">
      <c r="A36" s="850" t="s">
        <v>259</v>
      </c>
      <c r="B36" s="151"/>
      <c r="C36" s="163"/>
      <c r="D36" s="163"/>
      <c r="E36" s="163"/>
      <c r="F36" s="163"/>
      <c r="G36" s="163"/>
      <c r="H36" s="163"/>
      <c r="I36" s="163"/>
      <c r="J36" s="163"/>
      <c r="K36" s="165"/>
      <c r="L36" s="164"/>
    </row>
    <row r="37" spans="1:12" ht="9" customHeight="1">
      <c r="A37" s="850" t="s">
        <v>463</v>
      </c>
      <c r="B37" s="151"/>
      <c r="C37" s="163"/>
      <c r="D37" s="163"/>
      <c r="E37" s="163"/>
      <c r="F37" s="163"/>
      <c r="G37" s="163"/>
      <c r="H37" s="163"/>
      <c r="I37" s="163"/>
      <c r="J37" s="163"/>
      <c r="K37" s="163"/>
      <c r="L37" s="164"/>
    </row>
    <row r="38" spans="1:12" ht="9" customHeight="1">
      <c r="A38" s="850" t="s">
        <v>251</v>
      </c>
      <c r="B38" s="151"/>
      <c r="C38" s="163"/>
      <c r="D38" s="163"/>
      <c r="E38" s="163"/>
      <c r="F38" s="163"/>
      <c r="G38" s="163"/>
      <c r="H38" s="163"/>
      <c r="I38" s="163"/>
      <c r="J38" s="163"/>
      <c r="K38" s="163"/>
      <c r="L38" s="164"/>
    </row>
    <row r="39" spans="1:12" ht="9" customHeight="1">
      <c r="A39" s="850" t="s">
        <v>260</v>
      </c>
      <c r="B39" s="151"/>
      <c r="C39" s="163"/>
      <c r="D39" s="163"/>
      <c r="E39" s="163"/>
      <c r="F39" s="163"/>
      <c r="G39" s="163"/>
      <c r="H39" s="163"/>
      <c r="I39" s="163"/>
      <c r="J39" s="163"/>
      <c r="K39" s="163"/>
      <c r="L39" s="164"/>
    </row>
    <row r="40" spans="1:12" ht="9" customHeight="1">
      <c r="A40" s="802" t="s">
        <v>189</v>
      </c>
      <c r="C40" s="166"/>
      <c r="D40" s="166"/>
      <c r="E40" s="166"/>
      <c r="F40" s="166"/>
      <c r="G40" s="166"/>
      <c r="H40" s="166"/>
      <c r="I40" s="166"/>
      <c r="J40" s="166"/>
      <c r="K40" s="166"/>
      <c r="L40" s="166"/>
    </row>
    <row r="41" spans="1:12" ht="9" customHeight="1">
      <c r="A41" s="850"/>
    </row>
    <row r="42" spans="1:12">
      <c r="A42" s="802"/>
    </row>
  </sheetData>
  <phoneticPr fontId="37" type="noConversion"/>
  <conditionalFormatting sqref="G5:G6">
    <cfRule type="expression" dxfId="67" priority="9" stopIfTrue="1">
      <formula>$E$7="Dezembro"</formula>
    </cfRule>
  </conditionalFormatting>
  <conditionalFormatting sqref="I5:I6">
    <cfRule type="expression" dxfId="66" priority="10" stopIfTrue="1">
      <formula>$I$7="Janeiro"</formula>
    </cfRule>
  </conditionalFormatting>
  <conditionalFormatting sqref="K5:K6">
    <cfRule type="expression" dxfId="65" priority="11" stopIfTrue="1">
      <formula>$K$7="Janeiro"</formula>
    </cfRule>
  </conditionalFormatting>
  <conditionalFormatting sqref="G6">
    <cfRule type="expression" dxfId="64" priority="8" stopIfTrue="1">
      <formula>$E$7="Dezembro"</formula>
    </cfRule>
  </conditionalFormatting>
  <conditionalFormatting sqref="I5:I6">
    <cfRule type="expression" dxfId="63" priority="7" stopIfTrue="1">
      <formula>$I$7="Janeiro"</formula>
    </cfRule>
  </conditionalFormatting>
  <conditionalFormatting sqref="K5:K6">
    <cfRule type="expression" dxfId="62" priority="6" stopIfTrue="1">
      <formula>$K$7="Janeiro"</formula>
    </cfRule>
  </conditionalFormatting>
  <conditionalFormatting sqref="G5">
    <cfRule type="expression" dxfId="61" priority="5" stopIfTrue="1">
      <formula>$G$7="Janeiro"</formula>
    </cfRule>
  </conditionalFormatting>
  <conditionalFormatting sqref="G6">
    <cfRule type="expression" dxfId="60" priority="4" stopIfTrue="1">
      <formula>$E$7="Dezembro"</formula>
    </cfRule>
  </conditionalFormatting>
  <conditionalFormatting sqref="I5:I6">
    <cfRule type="expression" dxfId="59" priority="3" stopIfTrue="1">
      <formula>$I$7="Janeiro"</formula>
    </cfRule>
  </conditionalFormatting>
  <conditionalFormatting sqref="K5:K6">
    <cfRule type="expression" dxfId="58" priority="2" stopIfTrue="1">
      <formula>$K$7="Janeiro"</formula>
    </cfRule>
  </conditionalFormatting>
  <conditionalFormatting sqref="G5">
    <cfRule type="expression" dxfId="57" priority="1" stopIfTrue="1">
      <formula>$E$7="Dezembro"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9"/>
  <dimension ref="A1:N193"/>
  <sheetViews>
    <sheetView showGridLines="0" zoomScaleNormal="100" workbookViewId="0"/>
  </sheetViews>
  <sheetFormatPr defaultRowHeight="12.75"/>
  <cols>
    <col min="1" max="1" width="10.7109375" style="851" customWidth="1"/>
    <col min="2" max="2" width="16.42578125" style="101" customWidth="1"/>
    <col min="3" max="3" width="7.85546875" style="101" customWidth="1"/>
    <col min="4" max="4" width="5.5703125" style="101" customWidth="1"/>
    <col min="5" max="5" width="7.7109375" style="101" customWidth="1"/>
    <col min="6" max="6" width="4.7109375" style="101" customWidth="1"/>
    <col min="7" max="7" width="7.42578125" style="101" customWidth="1"/>
    <col min="8" max="8" width="4.5703125" style="101" customWidth="1"/>
    <col min="9" max="9" width="7.42578125" style="101" customWidth="1"/>
    <col min="10" max="10" width="4.5703125" style="101" customWidth="1"/>
    <col min="11" max="11" width="8.28515625" style="101" customWidth="1"/>
    <col min="12" max="12" width="4.5703125" style="101" customWidth="1"/>
    <col min="13" max="13" width="12.42578125" style="336" customWidth="1"/>
    <col min="14" max="16384" width="9.140625" style="336"/>
  </cols>
  <sheetData>
    <row r="1" spans="1:14" ht="21" customHeight="1">
      <c r="A1" s="831" t="s">
        <v>556</v>
      </c>
      <c r="B1" s="88"/>
      <c r="C1" s="88"/>
      <c r="D1" s="88"/>
      <c r="E1" s="89"/>
      <c r="F1" s="90"/>
      <c r="G1" s="91"/>
      <c r="H1" s="90"/>
      <c r="I1" s="91"/>
      <c r="J1" s="91"/>
      <c r="K1" s="91"/>
      <c r="L1" s="92"/>
    </row>
    <row r="2" spans="1:14" ht="14.1" customHeight="1">
      <c r="A2" s="832"/>
      <c r="B2" s="347" t="s">
        <v>29</v>
      </c>
      <c r="C2" s="93"/>
      <c r="D2" s="93"/>
      <c r="E2" s="94"/>
      <c r="F2" s="95"/>
      <c r="G2" s="96"/>
      <c r="H2" s="95"/>
      <c r="I2" s="96"/>
      <c r="J2" s="96"/>
      <c r="K2" s="96"/>
      <c r="L2" s="97"/>
    </row>
    <row r="3" spans="1:14" ht="14.1" customHeight="1">
      <c r="A3" s="835"/>
      <c r="B3" s="93"/>
      <c r="C3" s="96"/>
      <c r="D3" s="98"/>
      <c r="E3" s="99"/>
      <c r="F3" s="100"/>
      <c r="H3" s="100"/>
      <c r="J3" s="96"/>
      <c r="L3" s="97"/>
    </row>
    <row r="4" spans="1:14" ht="12.75" customHeight="1">
      <c r="A4" s="833"/>
      <c r="B4" s="93"/>
      <c r="C4" s="102"/>
      <c r="D4" s="98"/>
      <c r="E4" s="103"/>
      <c r="F4" s="103"/>
      <c r="G4" s="103"/>
      <c r="H4" s="103"/>
      <c r="I4" s="103"/>
      <c r="J4" s="104"/>
      <c r="K4" s="103"/>
      <c r="L4" s="294" t="s">
        <v>124</v>
      </c>
    </row>
    <row r="5" spans="1:14" ht="12.75" customHeight="1">
      <c r="A5" s="834" t="s">
        <v>131</v>
      </c>
      <c r="B5" s="105"/>
      <c r="C5" s="588">
        <v>2018</v>
      </c>
      <c r="D5" s="589"/>
      <c r="E5" s="590" t="s">
        <v>319</v>
      </c>
      <c r="F5" s="589"/>
      <c r="G5" s="590" t="s">
        <v>319</v>
      </c>
      <c r="H5" s="589"/>
      <c r="I5" s="590" t="s">
        <v>319</v>
      </c>
      <c r="J5" s="589"/>
      <c r="K5" s="590" t="s">
        <v>319</v>
      </c>
      <c r="L5" s="591"/>
    </row>
    <row r="6" spans="1:14">
      <c r="A6" s="835"/>
      <c r="B6" s="108"/>
      <c r="C6" s="592"/>
      <c r="D6" s="593"/>
      <c r="E6" s="593"/>
      <c r="F6" s="593"/>
      <c r="G6" s="593"/>
      <c r="H6" s="593"/>
      <c r="I6" s="593"/>
      <c r="J6" s="593"/>
      <c r="K6" s="593"/>
      <c r="L6" s="594"/>
      <c r="N6" s="511"/>
    </row>
    <row r="7" spans="1:14">
      <c r="A7" s="835"/>
      <c r="B7" s="113"/>
      <c r="C7" s="182" t="s">
        <v>316</v>
      </c>
      <c r="D7" s="184"/>
      <c r="E7" s="182" t="s">
        <v>317</v>
      </c>
      <c r="F7" s="188"/>
      <c r="G7" s="184" t="s">
        <v>318</v>
      </c>
      <c r="H7" s="188"/>
      <c r="I7" s="327" t="s">
        <v>320</v>
      </c>
      <c r="J7" s="188"/>
      <c r="K7" s="184" t="s">
        <v>184</v>
      </c>
      <c r="L7" s="189"/>
      <c r="N7" s="511"/>
    </row>
    <row r="8" spans="1:14">
      <c r="A8" s="835"/>
      <c r="B8" s="113"/>
      <c r="C8" s="365"/>
      <c r="D8" s="191"/>
      <c r="E8" s="190"/>
      <c r="F8" s="191"/>
      <c r="G8" s="190"/>
      <c r="H8" s="191"/>
      <c r="I8" s="190"/>
      <c r="J8" s="191"/>
      <c r="K8" s="190"/>
      <c r="L8" s="192"/>
    </row>
    <row r="9" spans="1:14">
      <c r="A9" s="835"/>
      <c r="B9" s="108"/>
      <c r="C9" s="114" t="s">
        <v>185</v>
      </c>
      <c r="D9" s="114" t="s">
        <v>198</v>
      </c>
      <c r="E9" s="114" t="s">
        <v>185</v>
      </c>
      <c r="F9" s="114" t="s">
        <v>186</v>
      </c>
      <c r="G9" s="114" t="s">
        <v>185</v>
      </c>
      <c r="H9" s="72" t="s">
        <v>186</v>
      </c>
      <c r="I9" s="120" t="s">
        <v>185</v>
      </c>
      <c r="J9" s="120" t="s">
        <v>186</v>
      </c>
      <c r="K9" s="114" t="s">
        <v>185</v>
      </c>
      <c r="L9" s="121" t="s">
        <v>186</v>
      </c>
    </row>
    <row r="10" spans="1:14">
      <c r="A10" s="836"/>
      <c r="B10" s="110"/>
      <c r="C10" s="122"/>
      <c r="D10" s="122" t="s">
        <v>187</v>
      </c>
      <c r="E10" s="122"/>
      <c r="F10" s="122" t="s">
        <v>187</v>
      </c>
      <c r="G10" s="122"/>
      <c r="H10" s="123" t="s">
        <v>187</v>
      </c>
      <c r="I10" s="124"/>
      <c r="J10" s="124" t="s">
        <v>187</v>
      </c>
      <c r="K10" s="122"/>
      <c r="L10" s="125" t="s">
        <v>187</v>
      </c>
    </row>
    <row r="11" spans="1:14">
      <c r="A11" s="861"/>
      <c r="B11" s="117"/>
      <c r="C11" s="126"/>
      <c r="D11" s="127"/>
      <c r="E11" s="126"/>
      <c r="F11" s="128"/>
      <c r="G11" s="126"/>
      <c r="H11" s="128"/>
      <c r="I11" s="126"/>
      <c r="J11" s="129"/>
      <c r="K11" s="126"/>
      <c r="L11" s="130"/>
      <c r="M11" s="337"/>
    </row>
    <row r="12" spans="1:14">
      <c r="A12" s="334" t="s">
        <v>61</v>
      </c>
      <c r="B12" s="131"/>
      <c r="C12" s="559">
        <v>3459099.3691837639</v>
      </c>
      <c r="D12" s="586">
        <v>51.400128776336807</v>
      </c>
      <c r="E12" s="559">
        <v>3543584.8918467308</v>
      </c>
      <c r="F12" s="586">
        <v>52.482646942105461</v>
      </c>
      <c r="G12" s="559">
        <v>3642499.3431180925</v>
      </c>
      <c r="H12" s="586">
        <v>53.600578467759078</v>
      </c>
      <c r="I12" s="559">
        <v>3644411.6351996325</v>
      </c>
      <c r="J12" s="586">
        <v>53.315979426737393</v>
      </c>
      <c r="K12" s="559">
        <v>3695837.3184574218</v>
      </c>
      <c r="L12" s="568">
        <v>53.761151344865212</v>
      </c>
      <c r="M12" s="337"/>
    </row>
    <row r="13" spans="1:14">
      <c r="A13" s="334"/>
      <c r="B13" s="131"/>
      <c r="C13" s="158"/>
      <c r="D13" s="302"/>
      <c r="E13" s="158"/>
      <c r="F13" s="302"/>
      <c r="G13" s="158"/>
      <c r="H13" s="302"/>
      <c r="I13" s="158"/>
      <c r="J13" s="302"/>
      <c r="K13" s="158"/>
      <c r="L13" s="84"/>
      <c r="M13" s="338"/>
    </row>
    <row r="14" spans="1:14">
      <c r="A14" s="852" t="s">
        <v>62</v>
      </c>
      <c r="B14" s="131"/>
      <c r="C14" s="583">
        <v>-44418.823678300862</v>
      </c>
      <c r="D14" s="586">
        <v>-0.87812842824538428</v>
      </c>
      <c r="E14" s="583">
        <v>84485.522662967051</v>
      </c>
      <c r="F14" s="586">
        <v>1.0825181657686571</v>
      </c>
      <c r="G14" s="583">
        <v>98914.451271360245</v>
      </c>
      <c r="H14" s="586">
        <v>1.117931525653594</v>
      </c>
      <c r="I14" s="583">
        <v>1912.2920815413449</v>
      </c>
      <c r="J14" s="586">
        <v>-0.28459904102166184</v>
      </c>
      <c r="K14" s="583">
        <v>51425.683257784265</v>
      </c>
      <c r="L14" s="568">
        <v>0.44517191812773615</v>
      </c>
      <c r="M14" s="337"/>
    </row>
    <row r="15" spans="1:14">
      <c r="A15" s="334"/>
      <c r="B15" s="131"/>
      <c r="C15" s="158"/>
      <c r="D15" s="302"/>
      <c r="E15" s="158"/>
      <c r="F15" s="302"/>
      <c r="G15" s="158"/>
      <c r="H15" s="302"/>
      <c r="I15" s="158"/>
      <c r="J15" s="302"/>
      <c r="K15" s="158"/>
      <c r="L15" s="84"/>
      <c r="M15" s="337"/>
    </row>
    <row r="16" spans="1:14">
      <c r="A16" s="334" t="s">
        <v>315</v>
      </c>
      <c r="B16" s="131"/>
      <c r="C16" s="583">
        <v>-44418.823678300862</v>
      </c>
      <c r="D16" s="586">
        <v>-0.66003690946201665</v>
      </c>
      <c r="E16" s="583">
        <v>84485.522662967051</v>
      </c>
      <c r="F16" s="586">
        <v>1.2512819624673839</v>
      </c>
      <c r="G16" s="583">
        <v>98914.451271360245</v>
      </c>
      <c r="H16" s="586">
        <v>1.4555587544532838</v>
      </c>
      <c r="I16" s="583">
        <v>1912.2920815413449</v>
      </c>
      <c r="J16" s="586">
        <v>2.7975908180247786E-2</v>
      </c>
      <c r="K16" s="583">
        <v>51425.683257784265</v>
      </c>
      <c r="L16" s="587">
        <v>0.7480588842013155</v>
      </c>
    </row>
    <row r="17" spans="1:13">
      <c r="A17" s="835" t="s">
        <v>204</v>
      </c>
      <c r="B17" s="131"/>
      <c r="C17" s="560">
        <v>76927.607641408351</v>
      </c>
      <c r="D17" s="564">
        <v>1.1430978174405375</v>
      </c>
      <c r="E17" s="560">
        <v>39173.030898456898</v>
      </c>
      <c r="F17" s="564">
        <v>0.58017640695619743</v>
      </c>
      <c r="G17" s="560">
        <v>6106.7082135695418</v>
      </c>
      <c r="H17" s="564">
        <v>8.986222424434108E-2</v>
      </c>
      <c r="I17" s="560">
        <v>50630.861559438825</v>
      </c>
      <c r="J17" s="564">
        <v>0.74070501454569115</v>
      </c>
      <c r="K17" s="560">
        <v>68041.943497180124</v>
      </c>
      <c r="L17" s="567">
        <v>0.9897657572431946</v>
      </c>
    </row>
    <row r="18" spans="1:13">
      <c r="A18" s="835" t="s">
        <v>205</v>
      </c>
      <c r="B18" s="108"/>
      <c r="C18" s="560">
        <v>16875.553747574417</v>
      </c>
      <c r="D18" s="564">
        <v>0.25076054291033506</v>
      </c>
      <c r="E18" s="560">
        <v>24621.178999427255</v>
      </c>
      <c r="F18" s="564">
        <v>0.36465463200795595</v>
      </c>
      <c r="G18" s="560">
        <v>-7798.1037077481851</v>
      </c>
      <c r="H18" s="564">
        <v>-0.1147516664557785</v>
      </c>
      <c r="I18" s="560">
        <v>15601.929345186625</v>
      </c>
      <c r="J18" s="564">
        <v>0.22824867969114984</v>
      </c>
      <c r="K18" s="560">
        <v>41132.974110346695</v>
      </c>
      <c r="L18" s="567">
        <v>0.59833695475907811</v>
      </c>
    </row>
    <row r="19" spans="1:13">
      <c r="A19" s="835" t="s">
        <v>206</v>
      </c>
      <c r="B19" s="108"/>
      <c r="C19" s="560">
        <v>60052.053893833938</v>
      </c>
      <c r="D19" s="564">
        <v>0.8923372745302024</v>
      </c>
      <c r="E19" s="560">
        <v>14551.85189902964</v>
      </c>
      <c r="F19" s="564">
        <v>0.2155217749482414</v>
      </c>
      <c r="G19" s="560">
        <v>13904.811921317727</v>
      </c>
      <c r="H19" s="564">
        <v>0.20461389070011959</v>
      </c>
      <c r="I19" s="560">
        <v>35028.9322142522</v>
      </c>
      <c r="J19" s="564">
        <v>0.51245633485454123</v>
      </c>
      <c r="K19" s="560">
        <v>26908.969386833425</v>
      </c>
      <c r="L19" s="567">
        <v>0.39142880248411638</v>
      </c>
    </row>
    <row r="20" spans="1:13">
      <c r="A20" s="835" t="s">
        <v>313</v>
      </c>
      <c r="B20" s="108"/>
      <c r="C20" s="560">
        <v>-116240.51405255558</v>
      </c>
      <c r="D20" s="564">
        <v>-1.7272638781518439</v>
      </c>
      <c r="E20" s="560">
        <v>40190.267254504455</v>
      </c>
      <c r="F20" s="564">
        <v>0.59524229592472599</v>
      </c>
      <c r="G20" s="560">
        <v>87492.751976833562</v>
      </c>
      <c r="H20" s="564">
        <v>1.2874846845353043</v>
      </c>
      <c r="I20" s="560">
        <v>-44550.490644945166</v>
      </c>
      <c r="J20" s="564">
        <v>-0.65175212913259239</v>
      </c>
      <c r="K20" s="560">
        <v>-3499.9535051095604</v>
      </c>
      <c r="L20" s="567">
        <v>-5.0911745803444049E-2</v>
      </c>
    </row>
    <row r="21" spans="1:13">
      <c r="A21" s="835" t="s">
        <v>17</v>
      </c>
      <c r="B21" s="108"/>
      <c r="C21" s="562">
        <v>-893.65259169835917</v>
      </c>
      <c r="D21" s="564">
        <v>-1.3279138120117582E-2</v>
      </c>
      <c r="E21" s="562">
        <v>262.03264145671562</v>
      </c>
      <c r="F21" s="564">
        <v>3.880862750183249E-3</v>
      </c>
      <c r="G21" s="560">
        <v>583.90889665210568</v>
      </c>
      <c r="H21" s="564">
        <v>8.5924118811870221E-3</v>
      </c>
      <c r="I21" s="560">
        <v>-484.86924006358396</v>
      </c>
      <c r="J21" s="564">
        <v>-7.0934024516338054E-3</v>
      </c>
      <c r="K21" s="560">
        <v>30.946984981640128</v>
      </c>
      <c r="L21" s="567">
        <v>4.5016741807229869E-4</v>
      </c>
    </row>
    <row r="22" spans="1:13">
      <c r="A22" s="835" t="s">
        <v>63</v>
      </c>
      <c r="B22" s="108"/>
      <c r="C22" s="560">
        <v>-115346.86146085721</v>
      </c>
      <c r="D22" s="564">
        <v>-1.7139847400317261</v>
      </c>
      <c r="E22" s="560">
        <v>39928.234613047738</v>
      </c>
      <c r="F22" s="564">
        <v>0.59136143317454259</v>
      </c>
      <c r="G22" s="560">
        <v>86908.843080181454</v>
      </c>
      <c r="H22" s="564">
        <v>1.2788922726541174</v>
      </c>
      <c r="I22" s="560">
        <v>-44065.621404881582</v>
      </c>
      <c r="J22" s="564">
        <v>-0.64465872668095869</v>
      </c>
      <c r="K22" s="560">
        <v>-3530.9004900912005</v>
      </c>
      <c r="L22" s="567">
        <v>-5.1361913221516342E-2</v>
      </c>
    </row>
    <row r="23" spans="1:13">
      <c r="A23" s="835" t="s">
        <v>64</v>
      </c>
      <c r="B23" s="108"/>
      <c r="C23" s="560">
        <v>-4615.9172671536335</v>
      </c>
      <c r="D23" s="564">
        <v>-6.8589744505836173E-2</v>
      </c>
      <c r="E23" s="560">
        <v>5173.8421964056952</v>
      </c>
      <c r="F23" s="564">
        <v>7.6627748908427232E-2</v>
      </c>
      <c r="G23" s="560">
        <v>3690.9819943402931</v>
      </c>
      <c r="H23" s="564">
        <v>5.4314016661253989E-2</v>
      </c>
      <c r="I23" s="560">
        <v>-3517.0788329523134</v>
      </c>
      <c r="J23" s="564">
        <v>-5.1453162120537299E-2</v>
      </c>
      <c r="K23" s="560">
        <v>-10162.602081846309</v>
      </c>
      <c r="L23" s="567">
        <v>-0.14782933920041155</v>
      </c>
    </row>
    <row r="24" spans="1:13" ht="14.25" customHeight="1">
      <c r="A24" s="835" t="s">
        <v>207</v>
      </c>
      <c r="B24" s="108"/>
      <c r="C24" s="562">
        <v>-490.00000000000034</v>
      </c>
      <c r="D24" s="564">
        <v>-7.2811042448740508E-3</v>
      </c>
      <c r="E24" s="560">
        <v>-51.617686400000821</v>
      </c>
      <c r="F24" s="564">
        <v>-7.6448932196675993E-4</v>
      </c>
      <c r="G24" s="562">
        <v>1624.0090866168402</v>
      </c>
      <c r="H24" s="564">
        <v>2.3897829012384682E-2</v>
      </c>
      <c r="I24" s="560">
        <v>-651</v>
      </c>
      <c r="J24" s="564">
        <v>-9.5238151123136737E-3</v>
      </c>
      <c r="K24" s="562">
        <v>-982</v>
      </c>
      <c r="L24" s="567">
        <v>-1.4284571011013197E-2</v>
      </c>
      <c r="M24" s="339"/>
    </row>
    <row r="25" spans="1:13">
      <c r="A25" s="835" t="s">
        <v>208</v>
      </c>
      <c r="B25" s="108"/>
      <c r="C25" s="562">
        <v>0</v>
      </c>
      <c r="D25" s="564">
        <v>0</v>
      </c>
      <c r="E25" s="562">
        <v>0</v>
      </c>
      <c r="F25" s="564">
        <v>0</v>
      </c>
      <c r="G25" s="562">
        <v>0</v>
      </c>
      <c r="H25" s="564">
        <v>0</v>
      </c>
      <c r="I25" s="562">
        <v>0</v>
      </c>
      <c r="J25" s="564">
        <v>0</v>
      </c>
      <c r="K25" s="562">
        <v>-1971.7046524399912</v>
      </c>
      <c r="L25" s="567">
        <v>-2.868121702701033E-2</v>
      </c>
    </row>
    <row r="26" spans="1:13" ht="12.75" customHeight="1">
      <c r="A26" s="835"/>
      <c r="B26" s="108"/>
      <c r="C26" s="158"/>
      <c r="D26" s="83"/>
      <c r="E26" s="389"/>
      <c r="F26" s="83"/>
      <c r="G26" s="389"/>
      <c r="H26" s="83"/>
      <c r="I26" s="158"/>
      <c r="J26" s="83"/>
      <c r="K26" s="158"/>
      <c r="L26" s="84"/>
      <c r="M26" s="340"/>
    </row>
    <row r="27" spans="1:13" s="341" customFormat="1">
      <c r="A27" s="852" t="s">
        <v>65</v>
      </c>
      <c r="B27" s="131"/>
      <c r="C27" s="385"/>
      <c r="D27" s="565">
        <v>-0.21809151878336763</v>
      </c>
      <c r="E27" s="388"/>
      <c r="F27" s="565">
        <v>-0.16876379669872676</v>
      </c>
      <c r="G27" s="388"/>
      <c r="H27" s="565">
        <v>-0.33762722879968976</v>
      </c>
      <c r="I27" s="385"/>
      <c r="J27" s="565">
        <v>-0.31257494920190965</v>
      </c>
      <c r="K27" s="385"/>
      <c r="L27" s="568">
        <v>-0.30288696607357934</v>
      </c>
    </row>
    <row r="28" spans="1:13">
      <c r="A28" s="835"/>
      <c r="B28" s="108"/>
      <c r="C28" s="389"/>
      <c r="D28" s="83"/>
      <c r="E28" s="389"/>
      <c r="F28" s="83"/>
      <c r="G28" s="158"/>
      <c r="H28" s="83"/>
      <c r="I28" s="158"/>
      <c r="J28" s="83"/>
      <c r="K28" s="158"/>
      <c r="L28" s="84"/>
    </row>
    <row r="29" spans="1:13">
      <c r="A29" s="835" t="s">
        <v>34</v>
      </c>
      <c r="B29" s="108"/>
      <c r="C29" s="561">
        <v>6729748.4491444258</v>
      </c>
      <c r="D29" s="83"/>
      <c r="E29" s="561">
        <v>6751917.249440033</v>
      </c>
      <c r="F29" s="83"/>
      <c r="G29" s="561">
        <v>6795634.3891121764</v>
      </c>
      <c r="H29" s="83"/>
      <c r="I29" s="561">
        <v>6835495.9889792418</v>
      </c>
      <c r="J29" s="83"/>
      <c r="K29" s="561">
        <v>6874550.164949947</v>
      </c>
      <c r="L29" s="84"/>
    </row>
    <row r="30" spans="1:13" ht="12.75" customHeight="1">
      <c r="A30" s="842"/>
      <c r="B30" s="342"/>
      <c r="C30" s="138"/>
      <c r="D30" s="139"/>
      <c r="E30" s="138"/>
      <c r="F30" s="139"/>
      <c r="G30" s="138"/>
      <c r="H30" s="83"/>
      <c r="I30" s="138"/>
      <c r="J30" s="139"/>
      <c r="K30" s="138"/>
      <c r="L30" s="140"/>
    </row>
    <row r="31" spans="1:13" ht="12" customHeight="1">
      <c r="A31" s="854"/>
      <c r="B31" s="88"/>
      <c r="C31" s="343"/>
      <c r="D31" s="142"/>
      <c r="E31" s="343"/>
      <c r="F31" s="142"/>
      <c r="G31" s="343"/>
      <c r="H31" s="142"/>
      <c r="I31" s="343"/>
      <c r="J31" s="142"/>
      <c r="K31" s="343"/>
      <c r="L31" s="142"/>
    </row>
    <row r="32" spans="1:13" ht="9.75" customHeight="1">
      <c r="A32" s="847" t="s">
        <v>16</v>
      </c>
      <c r="B32" s="93"/>
      <c r="C32" s="344"/>
      <c r="D32" s="144"/>
      <c r="E32" s="344"/>
      <c r="F32" s="144"/>
      <c r="G32" s="344"/>
      <c r="H32" s="144"/>
      <c r="I32" s="344"/>
      <c r="J32" s="144"/>
      <c r="K32" s="344"/>
      <c r="L32" s="144"/>
    </row>
    <row r="33" spans="1:12" ht="9.75" customHeight="1">
      <c r="A33" s="847" t="s">
        <v>406</v>
      </c>
      <c r="B33" s="93"/>
      <c r="C33" s="344"/>
      <c r="D33" s="144"/>
      <c r="E33" s="344"/>
      <c r="F33" s="144"/>
      <c r="G33" s="344"/>
      <c r="H33" s="144"/>
      <c r="I33" s="344"/>
      <c r="J33" s="144"/>
      <c r="K33" s="344"/>
      <c r="L33" s="144"/>
    </row>
    <row r="34" spans="1:12" ht="9.75" customHeight="1">
      <c r="A34" s="847" t="s">
        <v>305</v>
      </c>
      <c r="B34" s="93"/>
      <c r="C34" s="344"/>
      <c r="D34" s="144"/>
      <c r="E34" s="344"/>
      <c r="F34" s="144"/>
      <c r="G34" s="344"/>
      <c r="H34" s="144"/>
      <c r="I34" s="344"/>
      <c r="J34" s="144"/>
      <c r="K34" s="344"/>
      <c r="L34" s="144"/>
    </row>
    <row r="35" spans="1:12" ht="9.75" customHeight="1">
      <c r="A35" s="847" t="s">
        <v>324</v>
      </c>
      <c r="B35" s="93"/>
      <c r="C35" s="344"/>
      <c r="D35" s="144"/>
      <c r="E35" s="344"/>
      <c r="F35" s="144"/>
      <c r="G35" s="344"/>
      <c r="H35" s="144"/>
      <c r="I35" s="344"/>
      <c r="J35" s="144"/>
      <c r="K35" s="344"/>
      <c r="L35" s="144"/>
    </row>
    <row r="36" spans="1:12" ht="9.75" customHeight="1">
      <c r="A36" s="847" t="s">
        <v>314</v>
      </c>
      <c r="B36" s="93"/>
      <c r="C36" s="344"/>
      <c r="D36" s="144"/>
      <c r="E36" s="344"/>
      <c r="F36" s="144"/>
      <c r="G36" s="344"/>
      <c r="H36" s="144"/>
      <c r="I36" s="344"/>
      <c r="J36" s="144"/>
      <c r="K36" s="344"/>
      <c r="L36" s="144"/>
    </row>
    <row r="37" spans="1:12" ht="9.75" customHeight="1">
      <c r="A37" s="855" t="s">
        <v>200</v>
      </c>
      <c r="B37" s="93"/>
      <c r="C37" s="344"/>
      <c r="D37" s="344"/>
      <c r="E37" s="344"/>
      <c r="F37" s="344"/>
      <c r="G37" s="344"/>
      <c r="H37" s="344"/>
      <c r="I37" s="344"/>
      <c r="J37" s="344"/>
      <c r="K37" s="344"/>
      <c r="L37" s="344"/>
    </row>
    <row r="38" spans="1:12" s="345" customFormat="1">
      <c r="A38" s="856"/>
      <c r="B38" s="93"/>
      <c r="C38" s="344"/>
      <c r="D38" s="344"/>
      <c r="E38" s="344"/>
      <c r="F38" s="359"/>
      <c r="G38" s="344"/>
      <c r="H38" s="344"/>
      <c r="I38" s="344"/>
      <c r="J38" s="344"/>
      <c r="K38" s="344"/>
      <c r="L38" s="344"/>
    </row>
    <row r="39" spans="1:12" s="345" customFormat="1">
      <c r="A39" s="856"/>
      <c r="B39" s="93"/>
      <c r="C39" s="344"/>
      <c r="D39" s="326"/>
      <c r="E39" s="344"/>
      <c r="F39" s="344"/>
      <c r="G39" s="344"/>
      <c r="H39" s="344"/>
      <c r="I39" s="344"/>
      <c r="J39" s="344"/>
      <c r="K39" s="344"/>
      <c r="L39" s="344"/>
    </row>
    <row r="40" spans="1:12" s="345" customFormat="1">
      <c r="A40" s="856"/>
      <c r="B40" s="93"/>
      <c r="C40" s="584"/>
      <c r="D40" s="344"/>
      <c r="E40" s="344"/>
      <c r="F40" s="344"/>
      <c r="G40" s="344"/>
      <c r="H40" s="344"/>
      <c r="I40" s="344"/>
      <c r="J40" s="344"/>
      <c r="K40" s="344"/>
      <c r="L40" s="344"/>
    </row>
    <row r="41" spans="1:12" s="345" customFormat="1">
      <c r="A41" s="856"/>
      <c r="B41" s="145"/>
      <c r="C41" s="584"/>
      <c r="D41" s="344"/>
      <c r="E41" s="344"/>
      <c r="F41" s="344"/>
      <c r="G41" s="344"/>
      <c r="H41" s="344"/>
      <c r="I41" s="344"/>
      <c r="J41" s="344"/>
      <c r="K41" s="344"/>
      <c r="L41" s="344"/>
    </row>
    <row r="42" spans="1:12" s="345" customFormat="1">
      <c r="A42" s="856"/>
      <c r="B42" s="145"/>
      <c r="C42" s="585"/>
      <c r="D42" s="344"/>
      <c r="E42" s="344"/>
      <c r="F42" s="344"/>
      <c r="G42" s="344"/>
      <c r="H42" s="344"/>
      <c r="I42" s="361"/>
      <c r="J42" s="344"/>
      <c r="K42" s="359"/>
      <c r="L42" s="344"/>
    </row>
    <row r="43" spans="1:12" s="345" customFormat="1">
      <c r="A43" s="862"/>
      <c r="B43" s="145"/>
      <c r="C43" s="415"/>
      <c r="D43" s="344"/>
      <c r="E43" s="344"/>
      <c r="F43" s="344"/>
      <c r="G43" s="344"/>
      <c r="H43" s="344"/>
      <c r="I43" s="344"/>
      <c r="J43" s="344"/>
      <c r="K43" s="344"/>
      <c r="L43" s="344"/>
    </row>
    <row r="44" spans="1:12" s="345" customFormat="1">
      <c r="A44" s="862"/>
      <c r="B44" s="145"/>
      <c r="C44" s="344"/>
      <c r="D44" s="344"/>
      <c r="E44" s="344"/>
      <c r="F44" s="344"/>
      <c r="G44" s="361"/>
      <c r="H44" s="344"/>
      <c r="I44" s="359"/>
      <c r="J44" s="344"/>
      <c r="K44" s="344"/>
      <c r="L44" s="344"/>
    </row>
    <row r="45" spans="1:12" s="345" customFormat="1">
      <c r="A45" s="863"/>
      <c r="B45" s="145"/>
      <c r="C45" s="344"/>
      <c r="D45" s="344"/>
      <c r="E45" s="344"/>
      <c r="F45" s="344"/>
      <c r="G45" s="344"/>
      <c r="H45" s="344"/>
      <c r="I45" s="344"/>
      <c r="J45" s="344"/>
      <c r="K45" s="344"/>
      <c r="L45" s="344"/>
    </row>
    <row r="46" spans="1:12" s="345" customFormat="1">
      <c r="A46" s="862"/>
      <c r="B46" s="145"/>
      <c r="C46" s="344"/>
      <c r="D46" s="344"/>
      <c r="E46" s="344"/>
      <c r="F46" s="344"/>
      <c r="G46" s="359"/>
      <c r="H46" s="344"/>
      <c r="I46" s="360"/>
      <c r="J46" s="344"/>
      <c r="K46" s="344"/>
      <c r="L46" s="344"/>
    </row>
    <row r="47" spans="1:12" s="345" customFormat="1">
      <c r="A47" s="862"/>
      <c r="B47" s="145"/>
      <c r="C47" s="344"/>
      <c r="D47" s="344"/>
      <c r="E47" s="344"/>
      <c r="F47" s="344"/>
      <c r="G47" s="359"/>
      <c r="H47" s="344"/>
      <c r="I47" s="344"/>
      <c r="J47" s="344"/>
      <c r="K47" s="344"/>
      <c r="L47" s="344"/>
    </row>
    <row r="48" spans="1:12" s="345" customFormat="1">
      <c r="A48" s="862"/>
      <c r="B48" s="145"/>
      <c r="C48" s="344"/>
      <c r="D48" s="344"/>
      <c r="E48" s="344"/>
      <c r="F48" s="344"/>
      <c r="G48" s="344"/>
      <c r="H48" s="344"/>
      <c r="I48" s="344"/>
      <c r="J48" s="344"/>
      <c r="K48" s="344"/>
      <c r="L48" s="344"/>
    </row>
    <row r="49" spans="1:12" s="345" customFormat="1">
      <c r="A49" s="863"/>
      <c r="B49" s="145"/>
      <c r="C49" s="344"/>
      <c r="D49" s="344"/>
      <c r="E49" s="344"/>
      <c r="F49" s="344"/>
      <c r="G49" s="344"/>
      <c r="H49" s="344"/>
      <c r="I49" s="344"/>
      <c r="J49" s="344"/>
      <c r="K49" s="344"/>
      <c r="L49" s="344"/>
    </row>
    <row r="50" spans="1:12" s="345" customFormat="1">
      <c r="A50" s="863"/>
      <c r="B50" s="145"/>
      <c r="C50" s="344"/>
      <c r="D50" s="344"/>
      <c r="E50" s="344"/>
      <c r="F50" s="344"/>
      <c r="G50" s="344"/>
      <c r="H50" s="344"/>
      <c r="I50" s="344"/>
      <c r="J50" s="344"/>
      <c r="K50" s="344"/>
      <c r="L50" s="344"/>
    </row>
    <row r="51" spans="1:12" s="345" customFormat="1">
      <c r="A51" s="860"/>
      <c r="B51" s="145"/>
      <c r="C51" s="344"/>
      <c r="D51" s="344"/>
      <c r="E51" s="344"/>
      <c r="F51" s="344"/>
      <c r="G51" s="344"/>
      <c r="H51" s="344"/>
      <c r="I51" s="344"/>
      <c r="J51" s="344"/>
      <c r="K51" s="344"/>
      <c r="L51" s="344"/>
    </row>
    <row r="52" spans="1:12" s="345" customFormat="1">
      <c r="A52" s="843"/>
      <c r="B52" s="93"/>
      <c r="C52" s="344"/>
      <c r="D52" s="344"/>
      <c r="E52" s="344"/>
      <c r="F52" s="344"/>
      <c r="G52" s="344"/>
      <c r="H52" s="344"/>
      <c r="I52" s="344"/>
      <c r="J52" s="344"/>
      <c r="K52" s="344"/>
      <c r="L52" s="344"/>
    </row>
    <row r="53" spans="1:12" s="345" customFormat="1">
      <c r="A53" s="843"/>
      <c r="B53" s="93"/>
      <c r="C53" s="344"/>
      <c r="D53" s="344"/>
      <c r="E53" s="344"/>
      <c r="F53" s="344"/>
      <c r="G53" s="344"/>
      <c r="H53" s="344"/>
      <c r="I53" s="344"/>
      <c r="J53" s="344"/>
      <c r="K53" s="344"/>
      <c r="L53" s="344"/>
    </row>
    <row r="54" spans="1:12" s="345" customFormat="1">
      <c r="A54" s="862"/>
      <c r="B54" s="93"/>
      <c r="C54" s="344"/>
      <c r="D54" s="344"/>
      <c r="E54" s="344"/>
      <c r="F54" s="344"/>
      <c r="G54" s="344"/>
      <c r="H54" s="344"/>
      <c r="I54" s="344"/>
      <c r="J54" s="344"/>
      <c r="K54" s="344"/>
      <c r="L54" s="344"/>
    </row>
    <row r="55" spans="1:12" s="345" customFormat="1">
      <c r="A55" s="843"/>
      <c r="B55" s="93"/>
      <c r="C55" s="344"/>
      <c r="D55" s="344"/>
      <c r="E55" s="344"/>
      <c r="F55" s="344"/>
      <c r="G55" s="344"/>
      <c r="H55" s="344"/>
      <c r="I55" s="344"/>
      <c r="J55" s="344"/>
      <c r="K55" s="344"/>
      <c r="L55" s="344"/>
    </row>
    <row r="56" spans="1:12" s="345" customFormat="1">
      <c r="A56" s="843"/>
      <c r="B56" s="93"/>
      <c r="C56" s="344"/>
      <c r="D56" s="344"/>
      <c r="E56" s="344"/>
      <c r="F56" s="344"/>
      <c r="G56" s="344"/>
      <c r="H56" s="344"/>
      <c r="I56" s="344"/>
      <c r="J56" s="344"/>
      <c r="K56" s="344"/>
      <c r="L56" s="344"/>
    </row>
    <row r="57" spans="1:12" s="345" customFormat="1">
      <c r="A57" s="843"/>
      <c r="B57" s="93"/>
      <c r="C57" s="344"/>
      <c r="D57" s="344"/>
      <c r="E57" s="344"/>
      <c r="F57" s="344"/>
      <c r="G57" s="344"/>
      <c r="H57" s="344"/>
      <c r="I57" s="344"/>
      <c r="J57" s="344"/>
      <c r="K57" s="344"/>
      <c r="L57" s="344"/>
    </row>
    <row r="58" spans="1:12" s="345" customFormat="1">
      <c r="A58" s="843"/>
      <c r="B58" s="93"/>
      <c r="C58" s="344"/>
      <c r="D58" s="344"/>
      <c r="E58" s="344"/>
      <c r="F58" s="344"/>
      <c r="G58" s="344"/>
      <c r="H58" s="344"/>
      <c r="I58" s="344"/>
      <c r="J58" s="344"/>
      <c r="K58" s="344"/>
      <c r="L58" s="344"/>
    </row>
    <row r="59" spans="1:12" s="345" customFormat="1">
      <c r="A59" s="843"/>
      <c r="B59" s="93"/>
      <c r="C59" s="344"/>
      <c r="D59" s="344"/>
      <c r="E59" s="344"/>
      <c r="F59" s="344"/>
      <c r="G59" s="344"/>
      <c r="H59" s="344"/>
      <c r="I59" s="344"/>
      <c r="J59" s="344"/>
      <c r="K59" s="344"/>
      <c r="L59" s="344"/>
    </row>
    <row r="60" spans="1:12" s="345" customFormat="1">
      <c r="A60" s="843"/>
      <c r="B60" s="93"/>
      <c r="C60" s="344"/>
      <c r="D60" s="344"/>
      <c r="E60" s="344"/>
      <c r="F60" s="344"/>
      <c r="G60" s="344"/>
      <c r="H60" s="344"/>
      <c r="I60" s="344"/>
      <c r="J60" s="344"/>
      <c r="K60" s="344"/>
      <c r="L60" s="344"/>
    </row>
    <row r="61" spans="1:12" s="345" customFormat="1">
      <c r="A61" s="843"/>
      <c r="B61" s="93"/>
      <c r="C61" s="344"/>
      <c r="D61" s="344"/>
      <c r="E61" s="344"/>
      <c r="F61" s="344"/>
      <c r="G61" s="344"/>
      <c r="H61" s="344"/>
      <c r="I61" s="344"/>
      <c r="J61" s="344"/>
      <c r="K61" s="344"/>
      <c r="L61" s="344"/>
    </row>
    <row r="62" spans="1:12" s="345" customFormat="1">
      <c r="A62" s="843"/>
      <c r="B62" s="93"/>
      <c r="C62" s="344"/>
      <c r="D62" s="344"/>
      <c r="E62" s="344"/>
      <c r="F62" s="344"/>
      <c r="G62" s="344"/>
      <c r="H62" s="344"/>
      <c r="I62" s="344"/>
      <c r="J62" s="344"/>
      <c r="K62" s="344"/>
      <c r="L62" s="344"/>
    </row>
    <row r="63" spans="1:12" s="345" customFormat="1">
      <c r="A63" s="843"/>
      <c r="B63" s="93"/>
      <c r="C63" s="344"/>
      <c r="D63" s="344"/>
      <c r="E63" s="344"/>
      <c r="F63" s="344"/>
      <c r="G63" s="344"/>
      <c r="H63" s="344"/>
      <c r="I63" s="344"/>
      <c r="J63" s="344"/>
      <c r="K63" s="344"/>
      <c r="L63" s="344"/>
    </row>
    <row r="64" spans="1:12" s="345" customFormat="1">
      <c r="A64" s="843"/>
      <c r="B64" s="93"/>
      <c r="C64" s="344"/>
      <c r="D64" s="344"/>
      <c r="E64" s="344"/>
      <c r="F64" s="344"/>
      <c r="G64" s="344"/>
      <c r="H64" s="344"/>
      <c r="I64" s="344"/>
      <c r="J64" s="344"/>
      <c r="K64" s="344"/>
      <c r="L64" s="344"/>
    </row>
    <row r="65" spans="1:12" s="345" customFormat="1">
      <c r="A65" s="843"/>
      <c r="B65" s="93"/>
      <c r="C65" s="344"/>
      <c r="D65" s="344"/>
      <c r="E65" s="344"/>
      <c r="F65" s="344"/>
      <c r="G65" s="344"/>
      <c r="H65" s="344"/>
      <c r="I65" s="344"/>
      <c r="J65" s="344"/>
      <c r="K65" s="344"/>
      <c r="L65" s="344"/>
    </row>
    <row r="66" spans="1:12" s="345" customFormat="1">
      <c r="A66" s="843"/>
      <c r="B66" s="93"/>
      <c r="C66" s="344"/>
      <c r="D66" s="344"/>
      <c r="E66" s="344"/>
      <c r="F66" s="344"/>
      <c r="G66" s="344"/>
      <c r="H66" s="344"/>
      <c r="I66" s="344"/>
      <c r="J66" s="344"/>
      <c r="K66" s="344"/>
      <c r="L66" s="344"/>
    </row>
    <row r="67" spans="1:12" s="345" customFormat="1">
      <c r="A67" s="843"/>
      <c r="B67" s="93"/>
      <c r="C67" s="344"/>
      <c r="D67" s="344"/>
      <c r="E67" s="344"/>
      <c r="F67" s="344"/>
      <c r="G67" s="344"/>
      <c r="H67" s="344"/>
      <c r="I67" s="344"/>
      <c r="J67" s="344"/>
      <c r="K67" s="344"/>
      <c r="L67" s="344"/>
    </row>
    <row r="68" spans="1:12" s="345" customFormat="1">
      <c r="A68" s="843"/>
      <c r="B68" s="93"/>
      <c r="C68" s="344"/>
      <c r="D68" s="344"/>
      <c r="E68" s="344"/>
      <c r="F68" s="344"/>
      <c r="G68" s="344"/>
      <c r="H68" s="344"/>
      <c r="I68" s="344"/>
      <c r="J68" s="344"/>
      <c r="K68" s="344"/>
      <c r="L68" s="344"/>
    </row>
    <row r="69" spans="1:12" s="345" customFormat="1">
      <c r="A69" s="843"/>
      <c r="B69" s="93"/>
      <c r="C69" s="344"/>
      <c r="D69" s="344"/>
      <c r="E69" s="344"/>
      <c r="F69" s="344"/>
      <c r="G69" s="344"/>
      <c r="H69" s="344"/>
      <c r="I69" s="344"/>
      <c r="J69" s="344"/>
      <c r="K69" s="344"/>
      <c r="L69" s="344"/>
    </row>
    <row r="70" spans="1:12" s="345" customFormat="1">
      <c r="A70" s="843"/>
      <c r="B70" s="93"/>
      <c r="C70" s="344"/>
      <c r="D70" s="344"/>
      <c r="E70" s="344"/>
      <c r="F70" s="344"/>
      <c r="G70" s="344"/>
      <c r="H70" s="344"/>
      <c r="I70" s="344"/>
      <c r="J70" s="344"/>
      <c r="K70" s="344"/>
      <c r="L70" s="344"/>
    </row>
    <row r="71" spans="1:12" s="345" customFormat="1">
      <c r="A71" s="843"/>
      <c r="B71" s="93"/>
      <c r="C71" s="344"/>
      <c r="D71" s="344"/>
      <c r="E71" s="344"/>
      <c r="F71" s="344"/>
      <c r="G71" s="344"/>
      <c r="H71" s="344"/>
      <c r="I71" s="344"/>
      <c r="J71" s="344"/>
      <c r="K71" s="344"/>
      <c r="L71" s="344"/>
    </row>
    <row r="72" spans="1:12" s="345" customFormat="1">
      <c r="A72" s="843"/>
      <c r="B72" s="93"/>
      <c r="C72" s="344"/>
      <c r="D72" s="344"/>
      <c r="E72" s="344"/>
      <c r="F72" s="344"/>
      <c r="G72" s="344"/>
      <c r="H72" s="344"/>
      <c r="I72" s="344"/>
      <c r="J72" s="344"/>
      <c r="K72" s="344"/>
      <c r="L72" s="344"/>
    </row>
    <row r="73" spans="1:12" s="345" customFormat="1">
      <c r="A73" s="843"/>
      <c r="B73" s="93"/>
      <c r="C73" s="344"/>
      <c r="D73" s="344"/>
      <c r="E73" s="344"/>
      <c r="F73" s="344"/>
      <c r="G73" s="344"/>
      <c r="H73" s="344"/>
      <c r="I73" s="344"/>
      <c r="J73" s="344"/>
      <c r="K73" s="344"/>
      <c r="L73" s="344"/>
    </row>
    <row r="74" spans="1:12" s="345" customFormat="1">
      <c r="A74" s="843"/>
      <c r="B74" s="93"/>
      <c r="C74" s="344"/>
      <c r="D74" s="344"/>
      <c r="E74" s="344"/>
      <c r="F74" s="344"/>
      <c r="G74" s="344"/>
      <c r="H74" s="344"/>
      <c r="I74" s="344"/>
      <c r="J74" s="344"/>
      <c r="K74" s="344"/>
      <c r="L74" s="344"/>
    </row>
    <row r="75" spans="1:12" s="345" customFormat="1">
      <c r="A75" s="843"/>
      <c r="B75" s="93"/>
      <c r="C75" s="344"/>
      <c r="D75" s="344"/>
      <c r="E75" s="344"/>
      <c r="F75" s="344"/>
      <c r="G75" s="344"/>
      <c r="H75" s="344"/>
      <c r="I75" s="344"/>
      <c r="J75" s="344"/>
      <c r="K75" s="344"/>
      <c r="L75" s="344"/>
    </row>
    <row r="76" spans="1:12" s="345" customFormat="1">
      <c r="A76" s="843"/>
      <c r="B76" s="93"/>
      <c r="C76" s="344"/>
      <c r="D76" s="344"/>
      <c r="E76" s="344"/>
      <c r="F76" s="344"/>
      <c r="G76" s="344"/>
      <c r="H76" s="344"/>
      <c r="I76" s="344"/>
      <c r="J76" s="344"/>
      <c r="K76" s="344"/>
      <c r="L76" s="344"/>
    </row>
    <row r="77" spans="1:12" s="345" customFormat="1">
      <c r="A77" s="843"/>
      <c r="B77" s="93"/>
      <c r="C77" s="344"/>
      <c r="D77" s="344"/>
      <c r="E77" s="344"/>
      <c r="F77" s="344"/>
      <c r="G77" s="344"/>
      <c r="H77" s="344"/>
      <c r="I77" s="344"/>
      <c r="J77" s="344"/>
      <c r="K77" s="344"/>
      <c r="L77" s="344"/>
    </row>
    <row r="78" spans="1:12" s="345" customFormat="1">
      <c r="A78" s="843"/>
      <c r="B78" s="93"/>
      <c r="C78" s="148"/>
      <c r="D78" s="149"/>
      <c r="E78" s="148"/>
      <c r="F78" s="148"/>
      <c r="G78" s="148"/>
      <c r="H78" s="148"/>
      <c r="I78" s="148"/>
      <c r="J78" s="149"/>
      <c r="K78" s="148"/>
      <c r="L78" s="149"/>
    </row>
    <row r="79" spans="1:12" s="345" customFormat="1">
      <c r="A79" s="843"/>
      <c r="B79" s="93"/>
      <c r="C79" s="148"/>
      <c r="D79" s="149"/>
      <c r="E79" s="148"/>
      <c r="F79" s="148"/>
      <c r="G79" s="148"/>
      <c r="H79" s="148"/>
      <c r="I79" s="148"/>
      <c r="J79" s="149"/>
      <c r="K79" s="148"/>
      <c r="L79" s="149"/>
    </row>
    <row r="80" spans="1:12" s="345" customFormat="1">
      <c r="A80" s="843"/>
      <c r="B80" s="93"/>
      <c r="C80" s="148"/>
      <c r="D80" s="149"/>
      <c r="E80" s="148"/>
      <c r="F80" s="148"/>
      <c r="G80" s="148"/>
      <c r="H80" s="148"/>
      <c r="I80" s="148"/>
      <c r="J80" s="149"/>
      <c r="K80" s="148"/>
      <c r="L80" s="149"/>
    </row>
    <row r="81" spans="1:12" s="345" customFormat="1">
      <c r="A81" s="843"/>
      <c r="B81" s="93"/>
      <c r="C81" s="148"/>
      <c r="D81" s="149"/>
      <c r="E81" s="148"/>
      <c r="F81" s="148"/>
      <c r="G81" s="148"/>
      <c r="H81" s="148"/>
      <c r="I81" s="148"/>
      <c r="J81" s="149"/>
      <c r="K81" s="148"/>
      <c r="L81" s="149"/>
    </row>
    <row r="82" spans="1:12" s="345" customFormat="1">
      <c r="A82" s="843"/>
      <c r="B82" s="93"/>
      <c r="C82" s="148"/>
      <c r="D82" s="149"/>
      <c r="E82" s="148"/>
      <c r="F82" s="148"/>
      <c r="G82" s="148"/>
      <c r="H82" s="148"/>
      <c r="I82" s="148"/>
      <c r="J82" s="149"/>
      <c r="K82" s="148"/>
      <c r="L82" s="149"/>
    </row>
    <row r="83" spans="1:12" s="345" customFormat="1">
      <c r="A83" s="843"/>
      <c r="B83" s="93"/>
      <c r="C83" s="148"/>
      <c r="D83" s="149"/>
      <c r="E83" s="148"/>
      <c r="F83" s="148"/>
      <c r="G83" s="148"/>
      <c r="H83" s="148"/>
      <c r="I83" s="148"/>
      <c r="J83" s="149"/>
      <c r="K83" s="148"/>
      <c r="L83" s="149"/>
    </row>
    <row r="84" spans="1:12" s="345" customFormat="1">
      <c r="A84" s="843"/>
      <c r="B84" s="93"/>
      <c r="C84" s="148"/>
      <c r="D84" s="149"/>
      <c r="E84" s="148"/>
      <c r="F84" s="148"/>
      <c r="G84" s="148"/>
      <c r="H84" s="148"/>
      <c r="I84" s="148"/>
      <c r="J84" s="149"/>
      <c r="K84" s="148"/>
      <c r="L84" s="149"/>
    </row>
    <row r="85" spans="1:12" s="345" customFormat="1">
      <c r="A85" s="843"/>
      <c r="B85" s="93"/>
      <c r="C85" s="148"/>
      <c r="D85" s="149"/>
      <c r="E85" s="148"/>
      <c r="F85" s="148"/>
      <c r="G85" s="148"/>
      <c r="H85" s="148"/>
      <c r="I85" s="148"/>
      <c r="J85" s="149"/>
      <c r="K85" s="148"/>
      <c r="L85" s="149"/>
    </row>
    <row r="86" spans="1:12" s="345" customFormat="1">
      <c r="A86" s="843"/>
      <c r="B86" s="93"/>
      <c r="C86" s="148"/>
      <c r="D86" s="149"/>
      <c r="E86" s="148"/>
      <c r="F86" s="148"/>
      <c r="G86" s="148"/>
      <c r="H86" s="148"/>
      <c r="I86" s="148"/>
      <c r="J86" s="149"/>
      <c r="K86" s="148"/>
      <c r="L86" s="149"/>
    </row>
    <row r="87" spans="1:12" s="345" customFormat="1">
      <c r="A87" s="843"/>
      <c r="B87" s="93"/>
      <c r="C87" s="148"/>
      <c r="D87" s="149"/>
      <c r="E87" s="148"/>
      <c r="F87" s="148"/>
      <c r="G87" s="148"/>
      <c r="H87" s="148"/>
      <c r="I87" s="148"/>
      <c r="J87" s="149"/>
      <c r="K87" s="148"/>
      <c r="L87" s="149"/>
    </row>
    <row r="88" spans="1:12" s="345" customFormat="1">
      <c r="A88" s="843"/>
      <c r="B88" s="93"/>
      <c r="C88" s="148"/>
      <c r="D88" s="149"/>
      <c r="E88" s="148"/>
      <c r="F88" s="148"/>
      <c r="G88" s="148"/>
      <c r="H88" s="148"/>
      <c r="I88" s="148"/>
      <c r="J88" s="149"/>
      <c r="K88" s="148"/>
      <c r="L88" s="149"/>
    </row>
    <row r="89" spans="1:12" s="345" customFormat="1">
      <c r="A89" s="843"/>
      <c r="B89" s="93"/>
      <c r="C89" s="148"/>
      <c r="D89" s="149"/>
      <c r="E89" s="148"/>
      <c r="F89" s="148"/>
      <c r="G89" s="148"/>
      <c r="H89" s="148"/>
      <c r="I89" s="148"/>
      <c r="J89" s="149"/>
      <c r="K89" s="148"/>
      <c r="L89" s="149"/>
    </row>
    <row r="90" spans="1:12" s="345" customFormat="1">
      <c r="A90" s="843"/>
      <c r="B90" s="93"/>
      <c r="C90" s="148"/>
      <c r="D90" s="149"/>
      <c r="E90" s="148"/>
      <c r="F90" s="148"/>
      <c r="G90" s="148"/>
      <c r="H90" s="148"/>
      <c r="I90" s="148"/>
      <c r="J90" s="149"/>
      <c r="K90" s="148"/>
      <c r="L90" s="149"/>
    </row>
    <row r="91" spans="1:12" s="345" customFormat="1">
      <c r="A91" s="843"/>
      <c r="B91" s="93"/>
      <c r="C91" s="148"/>
      <c r="D91" s="149"/>
      <c r="E91" s="148"/>
      <c r="F91" s="148"/>
      <c r="G91" s="148"/>
      <c r="H91" s="148"/>
      <c r="I91" s="148"/>
      <c r="J91" s="149"/>
      <c r="K91" s="148"/>
      <c r="L91" s="149"/>
    </row>
    <row r="92" spans="1:12" s="345" customFormat="1">
      <c r="A92" s="843"/>
      <c r="B92" s="93"/>
      <c r="C92" s="148"/>
      <c r="D92" s="149"/>
      <c r="E92" s="148"/>
      <c r="F92" s="148"/>
      <c r="G92" s="148"/>
      <c r="H92" s="148"/>
      <c r="I92" s="148"/>
      <c r="J92" s="149"/>
      <c r="K92" s="148"/>
      <c r="L92" s="149"/>
    </row>
    <row r="93" spans="1:12" s="345" customFormat="1">
      <c r="A93" s="843"/>
      <c r="B93" s="93"/>
      <c r="C93" s="148"/>
      <c r="D93" s="149"/>
      <c r="E93" s="148"/>
      <c r="F93" s="148"/>
      <c r="G93" s="148"/>
      <c r="H93" s="148"/>
      <c r="I93" s="148"/>
      <c r="J93" s="149"/>
      <c r="K93" s="148"/>
      <c r="L93" s="149"/>
    </row>
    <row r="94" spans="1:12" s="345" customFormat="1">
      <c r="A94" s="843"/>
      <c r="B94" s="93"/>
      <c r="C94" s="148"/>
      <c r="D94" s="149"/>
      <c r="E94" s="148"/>
      <c r="F94" s="148"/>
      <c r="G94" s="148"/>
      <c r="H94" s="148"/>
      <c r="I94" s="148"/>
      <c r="J94" s="149"/>
      <c r="K94" s="148"/>
      <c r="L94" s="149"/>
    </row>
    <row r="95" spans="1:12" s="345" customFormat="1">
      <c r="A95" s="843"/>
      <c r="B95" s="93"/>
      <c r="C95" s="148"/>
      <c r="D95" s="149"/>
      <c r="E95" s="148"/>
      <c r="F95" s="148"/>
      <c r="G95" s="148"/>
      <c r="H95" s="148"/>
      <c r="I95" s="148"/>
      <c r="J95" s="149"/>
      <c r="K95" s="148"/>
      <c r="L95" s="149"/>
    </row>
    <row r="96" spans="1:12" s="345" customFormat="1">
      <c r="A96" s="843"/>
      <c r="B96" s="93"/>
      <c r="C96" s="148"/>
      <c r="D96" s="149"/>
      <c r="E96" s="148"/>
      <c r="F96" s="148"/>
      <c r="G96" s="148"/>
      <c r="H96" s="148"/>
      <c r="I96" s="148"/>
      <c r="J96" s="149"/>
      <c r="K96" s="148"/>
      <c r="L96" s="149"/>
    </row>
    <row r="97" spans="1:12" s="345" customFormat="1">
      <c r="A97" s="843"/>
      <c r="B97" s="93"/>
      <c r="C97" s="148"/>
      <c r="D97" s="149"/>
      <c r="E97" s="148"/>
      <c r="F97" s="148"/>
      <c r="G97" s="148"/>
      <c r="H97" s="148"/>
      <c r="I97" s="148"/>
      <c r="J97" s="149"/>
      <c r="K97" s="148"/>
      <c r="L97" s="149"/>
    </row>
    <row r="98" spans="1:12" s="345" customFormat="1">
      <c r="A98" s="843"/>
      <c r="B98" s="93"/>
      <c r="C98" s="148"/>
      <c r="D98" s="149"/>
      <c r="E98" s="148"/>
      <c r="F98" s="148"/>
      <c r="G98" s="148"/>
      <c r="H98" s="148"/>
      <c r="I98" s="148"/>
      <c r="J98" s="149"/>
      <c r="K98" s="148"/>
      <c r="L98" s="149"/>
    </row>
    <row r="99" spans="1:12" s="345" customFormat="1">
      <c r="A99" s="843"/>
      <c r="B99" s="93"/>
      <c r="C99" s="148"/>
      <c r="D99" s="149"/>
      <c r="E99" s="148"/>
      <c r="F99" s="148"/>
      <c r="G99" s="148"/>
      <c r="H99" s="148"/>
      <c r="I99" s="148"/>
      <c r="J99" s="149"/>
      <c r="K99" s="148"/>
      <c r="L99" s="149"/>
    </row>
    <row r="100" spans="1:12" s="345" customFormat="1">
      <c r="A100" s="843"/>
      <c r="B100" s="93"/>
      <c r="C100" s="148"/>
      <c r="D100" s="149"/>
      <c r="E100" s="148"/>
      <c r="F100" s="148"/>
      <c r="G100" s="148"/>
      <c r="H100" s="148"/>
      <c r="I100" s="148"/>
      <c r="J100" s="149"/>
      <c r="K100" s="148"/>
      <c r="L100" s="149"/>
    </row>
    <row r="101" spans="1:12" s="345" customFormat="1">
      <c r="A101" s="843"/>
      <c r="B101" s="93"/>
      <c r="C101" s="148"/>
      <c r="D101" s="149"/>
      <c r="E101" s="148"/>
      <c r="F101" s="148"/>
      <c r="G101" s="148"/>
      <c r="H101" s="148"/>
      <c r="I101" s="148"/>
      <c r="J101" s="149"/>
      <c r="K101" s="148"/>
      <c r="L101" s="149"/>
    </row>
    <row r="102" spans="1:12" s="345" customFormat="1">
      <c r="A102" s="843"/>
      <c r="B102" s="93"/>
      <c r="C102" s="148"/>
      <c r="D102" s="149"/>
      <c r="E102" s="148"/>
      <c r="F102" s="148"/>
      <c r="G102" s="148"/>
      <c r="H102" s="148"/>
      <c r="I102" s="148"/>
      <c r="J102" s="149"/>
      <c r="K102" s="148"/>
      <c r="L102" s="149"/>
    </row>
    <row r="103" spans="1:12" s="345" customFormat="1">
      <c r="A103" s="843"/>
      <c r="B103" s="93"/>
      <c r="C103" s="148"/>
      <c r="D103" s="149"/>
      <c r="E103" s="148"/>
      <c r="F103" s="148"/>
      <c r="G103" s="148"/>
      <c r="H103" s="148"/>
      <c r="I103" s="148"/>
      <c r="J103" s="149"/>
      <c r="K103" s="148"/>
      <c r="L103" s="149"/>
    </row>
    <row r="104" spans="1:12" s="345" customFormat="1">
      <c r="A104" s="843"/>
      <c r="B104" s="93"/>
      <c r="C104" s="148"/>
      <c r="D104" s="149"/>
      <c r="E104" s="148"/>
      <c r="F104" s="148"/>
      <c r="G104" s="148"/>
      <c r="H104" s="148"/>
      <c r="I104" s="148"/>
      <c r="J104" s="149"/>
      <c r="K104" s="148"/>
      <c r="L104" s="149"/>
    </row>
    <row r="105" spans="1:12" s="345" customFormat="1">
      <c r="A105" s="843"/>
      <c r="B105" s="93"/>
      <c r="C105" s="148"/>
      <c r="D105" s="149"/>
      <c r="E105" s="148"/>
      <c r="F105" s="148"/>
      <c r="G105" s="148"/>
      <c r="H105" s="148"/>
      <c r="I105" s="148"/>
      <c r="J105" s="149"/>
      <c r="K105" s="148"/>
      <c r="L105" s="149"/>
    </row>
    <row r="106" spans="1:12" s="345" customFormat="1">
      <c r="A106" s="843"/>
      <c r="B106" s="93"/>
      <c r="C106" s="148"/>
      <c r="D106" s="149"/>
      <c r="E106" s="148"/>
      <c r="F106" s="148"/>
      <c r="G106" s="148"/>
      <c r="H106" s="148"/>
      <c r="I106" s="148"/>
      <c r="J106" s="149"/>
      <c r="K106" s="148"/>
      <c r="L106" s="149"/>
    </row>
    <row r="107" spans="1:12" s="345" customFormat="1">
      <c r="A107" s="843"/>
      <c r="B107" s="93"/>
      <c r="C107" s="148"/>
      <c r="D107" s="149"/>
      <c r="E107" s="148"/>
      <c r="F107" s="148"/>
      <c r="G107" s="148"/>
      <c r="H107" s="148"/>
      <c r="I107" s="148"/>
      <c r="J107" s="149"/>
      <c r="K107" s="148"/>
      <c r="L107" s="149"/>
    </row>
    <row r="108" spans="1:12" s="345" customFormat="1">
      <c r="A108" s="864"/>
      <c r="B108" s="96"/>
      <c r="C108" s="148"/>
      <c r="D108" s="149"/>
      <c r="E108" s="148"/>
      <c r="F108" s="148"/>
      <c r="G108" s="148"/>
      <c r="H108" s="148"/>
      <c r="I108" s="148"/>
      <c r="J108" s="149"/>
      <c r="K108" s="148"/>
      <c r="L108" s="149"/>
    </row>
    <row r="109" spans="1:12" s="345" customFormat="1">
      <c r="A109" s="864"/>
      <c r="B109" s="96"/>
      <c r="C109" s="148"/>
      <c r="D109" s="149"/>
      <c r="E109" s="148"/>
      <c r="F109" s="148"/>
      <c r="G109" s="148"/>
      <c r="H109" s="148"/>
      <c r="I109" s="148"/>
      <c r="J109" s="149"/>
      <c r="K109" s="148"/>
      <c r="L109" s="149"/>
    </row>
    <row r="110" spans="1:12" s="345" customFormat="1">
      <c r="A110" s="864"/>
      <c r="B110" s="96"/>
      <c r="C110" s="148"/>
      <c r="D110" s="149"/>
      <c r="E110" s="148"/>
      <c r="F110" s="148"/>
      <c r="G110" s="148"/>
      <c r="H110" s="148"/>
      <c r="I110" s="148"/>
      <c r="J110" s="149"/>
      <c r="K110" s="148"/>
      <c r="L110" s="149"/>
    </row>
    <row r="111" spans="1:12" s="345" customFormat="1">
      <c r="A111" s="864"/>
      <c r="B111" s="96"/>
      <c r="C111" s="96"/>
      <c r="D111" s="96"/>
      <c r="E111" s="96"/>
      <c r="F111" s="96"/>
      <c r="G111" s="96"/>
      <c r="H111" s="96"/>
      <c r="I111" s="96"/>
      <c r="J111" s="96"/>
      <c r="K111" s="96"/>
      <c r="L111" s="96"/>
    </row>
    <row r="112" spans="1:12" s="345" customFormat="1">
      <c r="A112" s="864"/>
      <c r="B112" s="96"/>
      <c r="C112" s="96"/>
      <c r="D112" s="96"/>
      <c r="E112" s="96"/>
      <c r="F112" s="96"/>
      <c r="G112" s="96"/>
      <c r="H112" s="96"/>
      <c r="I112" s="96"/>
      <c r="J112" s="96"/>
      <c r="K112" s="96"/>
      <c r="L112" s="96"/>
    </row>
    <row r="113" spans="1:12" s="345" customFormat="1">
      <c r="A113" s="864"/>
      <c r="B113" s="96"/>
      <c r="C113" s="96"/>
      <c r="D113" s="96"/>
      <c r="E113" s="96"/>
      <c r="F113" s="96"/>
      <c r="G113" s="96"/>
      <c r="H113" s="96"/>
      <c r="I113" s="96"/>
      <c r="J113" s="96"/>
      <c r="K113" s="96"/>
      <c r="L113" s="96"/>
    </row>
    <row r="114" spans="1:12" s="345" customFormat="1">
      <c r="A114" s="864"/>
      <c r="B114" s="96"/>
      <c r="C114" s="96"/>
      <c r="D114" s="96"/>
      <c r="E114" s="96"/>
      <c r="F114" s="96"/>
      <c r="G114" s="96"/>
      <c r="H114" s="96"/>
      <c r="I114" s="96"/>
      <c r="J114" s="96"/>
      <c r="K114" s="96"/>
      <c r="L114" s="96"/>
    </row>
    <row r="115" spans="1:12" s="345" customFormat="1">
      <c r="A115" s="864"/>
      <c r="B115" s="96"/>
      <c r="C115" s="96"/>
      <c r="D115" s="96"/>
      <c r="E115" s="96"/>
      <c r="F115" s="96"/>
      <c r="G115" s="96"/>
      <c r="H115" s="96"/>
      <c r="I115" s="96"/>
      <c r="J115" s="96"/>
      <c r="K115" s="96"/>
      <c r="L115" s="96"/>
    </row>
    <row r="116" spans="1:12" s="345" customFormat="1">
      <c r="A116" s="864"/>
      <c r="B116" s="96"/>
      <c r="C116" s="96"/>
      <c r="D116" s="96"/>
      <c r="E116" s="96"/>
      <c r="F116" s="96"/>
      <c r="G116" s="96"/>
      <c r="H116" s="96"/>
      <c r="I116" s="96"/>
      <c r="J116" s="96"/>
      <c r="K116" s="96"/>
      <c r="L116" s="96"/>
    </row>
    <row r="117" spans="1:12" s="345" customFormat="1">
      <c r="A117" s="864"/>
      <c r="B117" s="96"/>
      <c r="C117" s="96"/>
      <c r="D117" s="96"/>
      <c r="E117" s="96"/>
      <c r="F117" s="96"/>
      <c r="G117" s="96"/>
      <c r="H117" s="96"/>
      <c r="I117" s="96"/>
      <c r="J117" s="96"/>
      <c r="K117" s="96"/>
      <c r="L117" s="96"/>
    </row>
    <row r="118" spans="1:12" s="345" customFormat="1">
      <c r="A118" s="864"/>
      <c r="B118" s="96"/>
      <c r="C118" s="96"/>
      <c r="D118" s="96"/>
      <c r="E118" s="96"/>
      <c r="F118" s="96"/>
      <c r="G118" s="96"/>
      <c r="H118" s="96"/>
      <c r="I118" s="96"/>
      <c r="J118" s="96"/>
      <c r="K118" s="96"/>
      <c r="L118" s="96"/>
    </row>
    <row r="119" spans="1:12" s="345" customFormat="1">
      <c r="A119" s="864"/>
      <c r="B119" s="96"/>
      <c r="C119" s="96"/>
      <c r="D119" s="96"/>
      <c r="E119" s="96"/>
      <c r="F119" s="96"/>
      <c r="G119" s="96"/>
      <c r="H119" s="96"/>
      <c r="I119" s="96"/>
      <c r="J119" s="96"/>
      <c r="K119" s="96"/>
      <c r="L119" s="96"/>
    </row>
    <row r="120" spans="1:12" s="345" customFormat="1">
      <c r="A120" s="864"/>
      <c r="B120" s="96"/>
      <c r="C120" s="96"/>
      <c r="D120" s="96"/>
      <c r="E120" s="96"/>
      <c r="F120" s="96"/>
      <c r="G120" s="96"/>
      <c r="H120" s="96"/>
      <c r="I120" s="96"/>
      <c r="J120" s="96"/>
      <c r="K120" s="96"/>
      <c r="L120" s="96"/>
    </row>
    <row r="121" spans="1:12" s="345" customFormat="1">
      <c r="A121" s="864"/>
      <c r="B121" s="96"/>
      <c r="C121" s="96"/>
      <c r="D121" s="96"/>
      <c r="E121" s="96"/>
      <c r="F121" s="96"/>
      <c r="G121" s="96"/>
      <c r="H121" s="96"/>
      <c r="I121" s="96"/>
      <c r="J121" s="96"/>
      <c r="K121" s="96"/>
      <c r="L121" s="96"/>
    </row>
    <row r="122" spans="1:12" s="345" customFormat="1">
      <c r="A122" s="864"/>
      <c r="B122" s="96"/>
      <c r="C122" s="96"/>
      <c r="D122" s="96"/>
      <c r="E122" s="96"/>
      <c r="F122" s="96"/>
      <c r="G122" s="96"/>
      <c r="H122" s="96"/>
      <c r="I122" s="96"/>
      <c r="J122" s="96"/>
      <c r="K122" s="96"/>
      <c r="L122" s="96"/>
    </row>
    <row r="123" spans="1:12" s="345" customFormat="1">
      <c r="A123" s="864"/>
      <c r="B123" s="96"/>
      <c r="C123" s="96"/>
      <c r="D123" s="96"/>
      <c r="E123" s="96"/>
      <c r="F123" s="96"/>
      <c r="G123" s="96"/>
      <c r="H123" s="96"/>
      <c r="I123" s="96"/>
      <c r="J123" s="96"/>
      <c r="K123" s="96"/>
      <c r="L123" s="96"/>
    </row>
    <row r="124" spans="1:12" s="345" customFormat="1">
      <c r="A124" s="864"/>
      <c r="B124" s="96"/>
      <c r="C124" s="96"/>
      <c r="D124" s="96"/>
      <c r="E124" s="96"/>
      <c r="F124" s="96"/>
      <c r="G124" s="96"/>
      <c r="H124" s="96"/>
      <c r="I124" s="96"/>
      <c r="J124" s="96"/>
      <c r="K124" s="96"/>
      <c r="L124" s="96"/>
    </row>
    <row r="125" spans="1:12" s="345" customFormat="1">
      <c r="A125" s="864"/>
      <c r="B125" s="96"/>
      <c r="C125" s="96"/>
      <c r="D125" s="96"/>
      <c r="E125" s="96"/>
      <c r="F125" s="96"/>
      <c r="G125" s="96"/>
      <c r="H125" s="96"/>
      <c r="I125" s="96"/>
      <c r="J125" s="96"/>
      <c r="K125" s="96"/>
      <c r="L125" s="96"/>
    </row>
    <row r="126" spans="1:12" s="345" customFormat="1">
      <c r="A126" s="864"/>
      <c r="B126" s="96"/>
      <c r="C126" s="96"/>
      <c r="D126" s="96"/>
      <c r="E126" s="96"/>
      <c r="F126" s="96"/>
      <c r="G126" s="96"/>
      <c r="H126" s="96"/>
      <c r="I126" s="96"/>
      <c r="J126" s="96"/>
      <c r="K126" s="96"/>
      <c r="L126" s="96"/>
    </row>
    <row r="127" spans="1:12" s="345" customFormat="1">
      <c r="A127" s="864"/>
      <c r="B127" s="96"/>
      <c r="C127" s="96"/>
      <c r="D127" s="96"/>
      <c r="E127" s="96"/>
      <c r="F127" s="96"/>
      <c r="G127" s="96"/>
      <c r="H127" s="96"/>
      <c r="I127" s="96"/>
      <c r="J127" s="96"/>
      <c r="K127" s="96"/>
      <c r="L127" s="96"/>
    </row>
    <row r="128" spans="1:12" s="345" customFormat="1">
      <c r="A128" s="864"/>
      <c r="B128" s="96"/>
      <c r="C128" s="96"/>
      <c r="D128" s="96"/>
      <c r="E128" s="96"/>
      <c r="F128" s="96"/>
      <c r="G128" s="96"/>
      <c r="H128" s="96"/>
      <c r="I128" s="96"/>
      <c r="J128" s="96"/>
      <c r="K128" s="96"/>
      <c r="L128" s="96"/>
    </row>
    <row r="129" spans="1:12" s="345" customFormat="1">
      <c r="A129" s="864"/>
      <c r="B129" s="96"/>
      <c r="C129" s="96"/>
      <c r="D129" s="96"/>
      <c r="E129" s="96"/>
      <c r="F129" s="96"/>
      <c r="G129" s="96"/>
      <c r="H129" s="96"/>
      <c r="I129" s="96"/>
      <c r="J129" s="96"/>
      <c r="K129" s="96"/>
      <c r="L129" s="96"/>
    </row>
    <row r="130" spans="1:12" s="345" customFormat="1">
      <c r="A130" s="864"/>
      <c r="B130" s="96"/>
      <c r="C130" s="96"/>
      <c r="D130" s="96"/>
      <c r="E130" s="96"/>
      <c r="F130" s="96"/>
      <c r="G130" s="96"/>
      <c r="H130" s="96"/>
      <c r="I130" s="96"/>
      <c r="J130" s="96"/>
      <c r="K130" s="96"/>
      <c r="L130" s="96"/>
    </row>
    <row r="131" spans="1:12" s="345" customFormat="1">
      <c r="A131" s="864"/>
      <c r="B131" s="96"/>
      <c r="C131" s="96"/>
      <c r="D131" s="96"/>
      <c r="E131" s="96"/>
      <c r="F131" s="96"/>
      <c r="G131" s="96"/>
      <c r="H131" s="96"/>
      <c r="I131" s="96"/>
      <c r="J131" s="96"/>
      <c r="K131" s="96"/>
      <c r="L131" s="96"/>
    </row>
    <row r="132" spans="1:12" s="345" customFormat="1">
      <c r="A132" s="864"/>
      <c r="B132" s="96"/>
      <c r="C132" s="96"/>
      <c r="D132" s="96"/>
      <c r="E132" s="96"/>
      <c r="F132" s="96"/>
      <c r="G132" s="96"/>
      <c r="H132" s="96"/>
      <c r="I132" s="96"/>
      <c r="J132" s="96"/>
      <c r="K132" s="96"/>
      <c r="L132" s="96"/>
    </row>
    <row r="133" spans="1:12" s="345" customFormat="1">
      <c r="A133" s="864"/>
      <c r="B133" s="96"/>
      <c r="C133" s="96"/>
      <c r="D133" s="96"/>
      <c r="E133" s="96"/>
      <c r="F133" s="96"/>
      <c r="G133" s="96"/>
      <c r="H133" s="96"/>
      <c r="I133" s="96"/>
      <c r="J133" s="96"/>
      <c r="K133" s="96"/>
      <c r="L133" s="96"/>
    </row>
    <row r="134" spans="1:12" s="345" customFormat="1">
      <c r="A134" s="864"/>
      <c r="B134" s="96"/>
      <c r="C134" s="96"/>
      <c r="D134" s="96"/>
      <c r="E134" s="96"/>
      <c r="F134" s="96"/>
      <c r="G134" s="96"/>
      <c r="H134" s="96"/>
      <c r="I134" s="96"/>
      <c r="J134" s="96"/>
      <c r="K134" s="96"/>
      <c r="L134" s="96"/>
    </row>
    <row r="135" spans="1:12" s="345" customFormat="1">
      <c r="A135" s="864"/>
      <c r="B135" s="96"/>
      <c r="C135" s="96"/>
      <c r="D135" s="96"/>
      <c r="E135" s="96"/>
      <c r="F135" s="96"/>
      <c r="G135" s="96"/>
      <c r="H135" s="96"/>
      <c r="I135" s="96"/>
      <c r="J135" s="96"/>
      <c r="K135" s="96"/>
      <c r="L135" s="96"/>
    </row>
    <row r="136" spans="1:12" s="345" customFormat="1">
      <c r="A136" s="864"/>
      <c r="B136" s="96"/>
      <c r="C136" s="96"/>
      <c r="D136" s="96"/>
      <c r="E136" s="96"/>
      <c r="F136" s="96"/>
      <c r="G136" s="96"/>
      <c r="H136" s="96"/>
      <c r="I136" s="96"/>
      <c r="J136" s="96"/>
      <c r="K136" s="96"/>
      <c r="L136" s="96"/>
    </row>
    <row r="137" spans="1:12" s="345" customFormat="1">
      <c r="A137" s="864"/>
      <c r="B137" s="96"/>
      <c r="C137" s="96"/>
      <c r="D137" s="96"/>
      <c r="E137" s="96"/>
      <c r="F137" s="96"/>
      <c r="G137" s="96"/>
      <c r="H137" s="96"/>
      <c r="I137" s="96"/>
      <c r="J137" s="96"/>
      <c r="K137" s="96"/>
      <c r="L137" s="96"/>
    </row>
    <row r="138" spans="1:12" s="345" customFormat="1">
      <c r="A138" s="864"/>
      <c r="B138" s="96"/>
      <c r="C138" s="96"/>
      <c r="D138" s="96"/>
      <c r="E138" s="96"/>
      <c r="F138" s="96"/>
      <c r="G138" s="96"/>
      <c r="H138" s="96"/>
      <c r="I138" s="96"/>
      <c r="J138" s="96"/>
      <c r="K138" s="96"/>
      <c r="L138" s="96"/>
    </row>
    <row r="139" spans="1:12" s="345" customFormat="1">
      <c r="A139" s="864"/>
      <c r="B139" s="96"/>
      <c r="C139" s="96"/>
      <c r="D139" s="96"/>
      <c r="E139" s="96"/>
      <c r="F139" s="96"/>
      <c r="G139" s="96"/>
      <c r="H139" s="96"/>
      <c r="I139" s="96"/>
      <c r="J139" s="96"/>
      <c r="K139" s="96"/>
      <c r="L139" s="96"/>
    </row>
    <row r="140" spans="1:12" s="345" customFormat="1">
      <c r="A140" s="864"/>
      <c r="B140" s="96"/>
      <c r="C140" s="96"/>
      <c r="D140" s="96"/>
      <c r="E140" s="96"/>
      <c r="F140" s="96"/>
      <c r="G140" s="96"/>
      <c r="H140" s="96"/>
      <c r="I140" s="96"/>
      <c r="J140" s="96"/>
      <c r="K140" s="96"/>
      <c r="L140" s="96"/>
    </row>
    <row r="141" spans="1:12" s="345" customFormat="1">
      <c r="A141" s="864"/>
      <c r="B141" s="96"/>
      <c r="C141" s="96"/>
      <c r="D141" s="96"/>
      <c r="E141" s="96"/>
      <c r="F141" s="96"/>
      <c r="G141" s="96"/>
      <c r="H141" s="96"/>
      <c r="I141" s="96"/>
      <c r="J141" s="96"/>
      <c r="K141" s="96"/>
      <c r="L141" s="96"/>
    </row>
    <row r="142" spans="1:12" s="345" customFormat="1">
      <c r="A142" s="864"/>
      <c r="B142" s="96"/>
      <c r="C142" s="96"/>
      <c r="D142" s="96"/>
      <c r="E142" s="96"/>
      <c r="F142" s="96"/>
      <c r="G142" s="96"/>
      <c r="H142" s="96"/>
      <c r="I142" s="96"/>
      <c r="J142" s="96"/>
      <c r="K142" s="96"/>
      <c r="L142" s="96"/>
    </row>
    <row r="143" spans="1:12" s="345" customFormat="1">
      <c r="A143" s="864"/>
      <c r="B143" s="96"/>
      <c r="C143" s="96"/>
      <c r="D143" s="96"/>
      <c r="E143" s="96"/>
      <c r="F143" s="96"/>
      <c r="G143" s="96"/>
      <c r="H143" s="96"/>
      <c r="I143" s="96"/>
      <c r="J143" s="96"/>
      <c r="K143" s="96"/>
      <c r="L143" s="96"/>
    </row>
    <row r="144" spans="1:12" s="345" customFormat="1">
      <c r="A144" s="864"/>
      <c r="B144" s="96"/>
      <c r="C144" s="96"/>
      <c r="D144" s="96"/>
      <c r="E144" s="96"/>
      <c r="F144" s="96"/>
      <c r="G144" s="96"/>
      <c r="H144" s="96"/>
      <c r="I144" s="96"/>
      <c r="J144" s="96"/>
      <c r="K144" s="96"/>
      <c r="L144" s="96"/>
    </row>
    <row r="145" spans="1:12" s="345" customFormat="1">
      <c r="A145" s="864"/>
      <c r="B145" s="96"/>
      <c r="C145" s="96"/>
      <c r="D145" s="96"/>
      <c r="E145" s="96"/>
      <c r="F145" s="96"/>
      <c r="G145" s="96"/>
      <c r="H145" s="96"/>
      <c r="I145" s="96"/>
      <c r="J145" s="96"/>
      <c r="K145" s="96"/>
      <c r="L145" s="96"/>
    </row>
    <row r="146" spans="1:12" s="345" customFormat="1">
      <c r="A146" s="864"/>
      <c r="B146" s="96"/>
      <c r="C146" s="96"/>
      <c r="D146" s="96"/>
      <c r="E146" s="96"/>
      <c r="F146" s="96"/>
      <c r="G146" s="96"/>
      <c r="H146" s="96"/>
      <c r="I146" s="96"/>
      <c r="J146" s="96"/>
      <c r="K146" s="96"/>
      <c r="L146" s="96"/>
    </row>
    <row r="147" spans="1:12" s="345" customFormat="1">
      <c r="A147" s="864"/>
      <c r="B147" s="96"/>
      <c r="C147" s="96"/>
      <c r="D147" s="96"/>
      <c r="E147" s="96"/>
      <c r="F147" s="96"/>
      <c r="G147" s="96"/>
      <c r="H147" s="96"/>
      <c r="I147" s="96"/>
      <c r="J147" s="96"/>
      <c r="K147" s="96"/>
      <c r="L147" s="96"/>
    </row>
    <row r="148" spans="1:12" s="345" customFormat="1">
      <c r="A148" s="864"/>
      <c r="B148" s="96"/>
      <c r="C148" s="96"/>
      <c r="D148" s="96"/>
      <c r="E148" s="96"/>
      <c r="F148" s="96"/>
      <c r="G148" s="96"/>
      <c r="H148" s="96"/>
      <c r="I148" s="96"/>
      <c r="J148" s="96"/>
      <c r="K148" s="96"/>
      <c r="L148" s="96"/>
    </row>
    <row r="149" spans="1:12" s="345" customFormat="1">
      <c r="A149" s="864"/>
      <c r="B149" s="96"/>
      <c r="C149" s="96"/>
      <c r="D149" s="96"/>
      <c r="E149" s="96"/>
      <c r="F149" s="96"/>
      <c r="G149" s="96"/>
      <c r="H149" s="96"/>
      <c r="I149" s="96"/>
      <c r="J149" s="96"/>
      <c r="K149" s="96"/>
      <c r="L149" s="96"/>
    </row>
    <row r="150" spans="1:12" s="345" customFormat="1">
      <c r="A150" s="864"/>
      <c r="B150" s="96"/>
      <c r="C150" s="96"/>
      <c r="D150" s="96"/>
      <c r="E150" s="96"/>
      <c r="F150" s="96"/>
      <c r="G150" s="96"/>
      <c r="H150" s="96"/>
      <c r="I150" s="96"/>
      <c r="J150" s="96"/>
      <c r="K150" s="96"/>
      <c r="L150" s="96"/>
    </row>
    <row r="151" spans="1:12" s="345" customFormat="1">
      <c r="A151" s="864"/>
      <c r="B151" s="96"/>
      <c r="C151" s="96"/>
      <c r="D151" s="96"/>
      <c r="E151" s="96"/>
      <c r="F151" s="96"/>
      <c r="G151" s="96"/>
      <c r="H151" s="96"/>
      <c r="I151" s="96"/>
      <c r="J151" s="96"/>
      <c r="K151" s="96"/>
      <c r="L151" s="96"/>
    </row>
    <row r="152" spans="1:12" s="345" customFormat="1">
      <c r="A152" s="864"/>
      <c r="B152" s="96"/>
      <c r="C152" s="96"/>
      <c r="D152" s="96"/>
      <c r="E152" s="96"/>
      <c r="F152" s="96"/>
      <c r="G152" s="96"/>
      <c r="H152" s="96"/>
      <c r="I152" s="96"/>
      <c r="J152" s="96"/>
      <c r="K152" s="96"/>
      <c r="L152" s="96"/>
    </row>
    <row r="153" spans="1:12" s="345" customFormat="1">
      <c r="A153" s="864"/>
      <c r="B153" s="96"/>
      <c r="C153" s="96"/>
      <c r="D153" s="96"/>
      <c r="E153" s="96"/>
      <c r="F153" s="96"/>
      <c r="G153" s="96"/>
      <c r="H153" s="96"/>
      <c r="I153" s="96"/>
      <c r="J153" s="96"/>
      <c r="K153" s="96"/>
      <c r="L153" s="96"/>
    </row>
    <row r="154" spans="1:12" s="345" customFormat="1">
      <c r="A154" s="864"/>
      <c r="B154" s="96"/>
      <c r="C154" s="96"/>
      <c r="D154" s="96"/>
      <c r="E154" s="96"/>
      <c r="F154" s="96"/>
      <c r="G154" s="96"/>
      <c r="H154" s="96"/>
      <c r="I154" s="96"/>
      <c r="J154" s="96"/>
      <c r="K154" s="96"/>
      <c r="L154" s="96"/>
    </row>
    <row r="155" spans="1:12" s="345" customFormat="1">
      <c r="A155" s="864"/>
      <c r="B155" s="96"/>
      <c r="C155" s="96"/>
      <c r="D155" s="96"/>
      <c r="E155" s="96"/>
      <c r="F155" s="96"/>
      <c r="G155" s="96"/>
      <c r="H155" s="96"/>
      <c r="I155" s="96"/>
      <c r="J155" s="96"/>
      <c r="K155" s="96"/>
      <c r="L155" s="96"/>
    </row>
    <row r="156" spans="1:12" s="345" customFormat="1">
      <c r="A156" s="864"/>
      <c r="B156" s="96"/>
      <c r="C156" s="96"/>
      <c r="D156" s="96"/>
      <c r="E156" s="96"/>
      <c r="F156" s="96"/>
      <c r="G156" s="96"/>
      <c r="H156" s="96"/>
      <c r="I156" s="96"/>
      <c r="J156" s="96"/>
      <c r="K156" s="96"/>
      <c r="L156" s="96"/>
    </row>
    <row r="157" spans="1:12" s="345" customFormat="1">
      <c r="A157" s="864"/>
      <c r="B157" s="96"/>
      <c r="C157" s="96"/>
      <c r="D157" s="96"/>
      <c r="E157" s="96"/>
      <c r="F157" s="96"/>
      <c r="G157" s="96"/>
      <c r="H157" s="96"/>
      <c r="I157" s="96"/>
      <c r="J157" s="96"/>
      <c r="K157" s="96"/>
      <c r="L157" s="96"/>
    </row>
    <row r="158" spans="1:12" s="345" customFormat="1">
      <c r="A158" s="864"/>
      <c r="B158" s="96"/>
      <c r="C158" s="96"/>
      <c r="D158" s="96"/>
      <c r="E158" s="96"/>
      <c r="F158" s="96"/>
      <c r="G158" s="96"/>
      <c r="H158" s="96"/>
      <c r="I158" s="96"/>
      <c r="J158" s="96"/>
      <c r="K158" s="96"/>
      <c r="L158" s="96"/>
    </row>
    <row r="159" spans="1:12" s="345" customFormat="1">
      <c r="A159" s="864"/>
      <c r="B159" s="96"/>
      <c r="C159" s="96"/>
      <c r="D159" s="96"/>
      <c r="E159" s="96"/>
      <c r="F159" s="96"/>
      <c r="G159" s="96"/>
      <c r="H159" s="96"/>
      <c r="I159" s="96"/>
      <c r="J159" s="96"/>
      <c r="K159" s="96"/>
      <c r="L159" s="96"/>
    </row>
    <row r="160" spans="1:12" s="345" customFormat="1">
      <c r="A160" s="864"/>
      <c r="B160" s="96"/>
      <c r="C160" s="96"/>
      <c r="D160" s="96"/>
      <c r="E160" s="96"/>
      <c r="F160" s="96"/>
      <c r="G160" s="96"/>
      <c r="H160" s="96"/>
      <c r="I160" s="96"/>
      <c r="J160" s="96"/>
      <c r="K160" s="96"/>
      <c r="L160" s="96"/>
    </row>
    <row r="161" spans="1:12" s="345" customFormat="1">
      <c r="A161" s="864"/>
      <c r="B161" s="96"/>
      <c r="C161" s="96"/>
      <c r="D161" s="96"/>
      <c r="E161" s="96"/>
      <c r="F161" s="96"/>
      <c r="G161" s="96"/>
      <c r="H161" s="96"/>
      <c r="I161" s="96"/>
      <c r="J161" s="96"/>
      <c r="K161" s="96"/>
      <c r="L161" s="96"/>
    </row>
    <row r="162" spans="1:12" s="345" customFormat="1">
      <c r="A162" s="864"/>
      <c r="B162" s="96"/>
      <c r="C162" s="96"/>
      <c r="D162" s="96"/>
      <c r="E162" s="96"/>
      <c r="F162" s="96"/>
      <c r="G162" s="96"/>
      <c r="H162" s="96"/>
      <c r="I162" s="96"/>
      <c r="J162" s="96"/>
      <c r="K162" s="96"/>
      <c r="L162" s="96"/>
    </row>
    <row r="163" spans="1:12" s="345" customFormat="1">
      <c r="A163" s="864"/>
      <c r="B163" s="96"/>
      <c r="C163" s="96"/>
      <c r="D163" s="96"/>
      <c r="E163" s="96"/>
      <c r="F163" s="96"/>
      <c r="G163" s="96"/>
      <c r="H163" s="96"/>
      <c r="I163" s="96"/>
      <c r="J163" s="96"/>
      <c r="K163" s="96"/>
      <c r="L163" s="96"/>
    </row>
    <row r="164" spans="1:12" s="345" customFormat="1">
      <c r="A164" s="864"/>
      <c r="B164" s="96"/>
      <c r="C164" s="96"/>
      <c r="D164" s="96"/>
      <c r="E164" s="96"/>
      <c r="F164" s="96"/>
      <c r="G164" s="96"/>
      <c r="H164" s="96"/>
      <c r="I164" s="96"/>
      <c r="J164" s="96"/>
      <c r="K164" s="96"/>
      <c r="L164" s="96"/>
    </row>
    <row r="165" spans="1:12" s="345" customFormat="1">
      <c r="A165" s="864"/>
      <c r="B165" s="96"/>
      <c r="C165" s="96"/>
      <c r="D165" s="96"/>
      <c r="E165" s="96"/>
      <c r="F165" s="96"/>
      <c r="G165" s="96"/>
      <c r="H165" s="96"/>
      <c r="I165" s="96"/>
      <c r="J165" s="96"/>
      <c r="K165" s="96"/>
      <c r="L165" s="96"/>
    </row>
    <row r="166" spans="1:12" s="345" customFormat="1">
      <c r="A166" s="864"/>
      <c r="B166" s="96"/>
      <c r="C166" s="96"/>
      <c r="D166" s="96"/>
      <c r="E166" s="96"/>
      <c r="F166" s="96"/>
      <c r="G166" s="96"/>
      <c r="H166" s="96"/>
      <c r="I166" s="96"/>
      <c r="J166" s="96"/>
      <c r="K166" s="96"/>
      <c r="L166" s="96"/>
    </row>
    <row r="167" spans="1:12" s="345" customFormat="1">
      <c r="A167" s="864"/>
      <c r="B167" s="96"/>
      <c r="C167" s="96"/>
      <c r="D167" s="96"/>
      <c r="E167" s="96"/>
      <c r="F167" s="96"/>
      <c r="G167" s="96"/>
      <c r="H167" s="96"/>
      <c r="I167" s="96"/>
      <c r="J167" s="96"/>
      <c r="K167" s="96"/>
      <c r="L167" s="96"/>
    </row>
    <row r="168" spans="1:12" s="345" customFormat="1">
      <c r="A168" s="864"/>
      <c r="B168" s="96"/>
      <c r="C168" s="96"/>
      <c r="D168" s="96"/>
      <c r="E168" s="96"/>
      <c r="F168" s="96"/>
      <c r="G168" s="96"/>
      <c r="H168" s="96"/>
      <c r="I168" s="96"/>
      <c r="J168" s="96"/>
      <c r="K168" s="96"/>
      <c r="L168" s="96"/>
    </row>
    <row r="169" spans="1:12" s="345" customFormat="1">
      <c r="A169" s="864"/>
      <c r="B169" s="96"/>
      <c r="C169" s="96"/>
      <c r="D169" s="96"/>
      <c r="E169" s="96"/>
      <c r="F169" s="96"/>
      <c r="G169" s="96"/>
      <c r="H169" s="96"/>
      <c r="I169" s="96"/>
      <c r="J169" s="96"/>
      <c r="K169" s="96"/>
      <c r="L169" s="96"/>
    </row>
    <row r="170" spans="1:12" s="345" customFormat="1">
      <c r="A170" s="864"/>
      <c r="B170" s="96"/>
      <c r="C170" s="96"/>
      <c r="D170" s="96"/>
      <c r="E170" s="96"/>
      <c r="F170" s="96"/>
      <c r="G170" s="96"/>
      <c r="H170" s="96"/>
      <c r="I170" s="96"/>
      <c r="J170" s="96"/>
      <c r="K170" s="96"/>
      <c r="L170" s="96"/>
    </row>
    <row r="171" spans="1:12" s="345" customFormat="1">
      <c r="A171" s="864"/>
      <c r="B171" s="96"/>
      <c r="C171" s="96"/>
      <c r="D171" s="96"/>
      <c r="E171" s="96"/>
      <c r="F171" s="96"/>
      <c r="G171" s="96"/>
      <c r="H171" s="96"/>
      <c r="I171" s="96"/>
      <c r="J171" s="96"/>
      <c r="K171" s="96"/>
      <c r="L171" s="96"/>
    </row>
    <row r="172" spans="1:12" s="345" customFormat="1">
      <c r="A172" s="864"/>
      <c r="B172" s="96"/>
      <c r="C172" s="96"/>
      <c r="D172" s="96"/>
      <c r="E172" s="96"/>
      <c r="F172" s="96"/>
      <c r="G172" s="96"/>
      <c r="H172" s="96"/>
      <c r="I172" s="96"/>
      <c r="J172" s="96"/>
      <c r="K172" s="96"/>
      <c r="L172" s="96"/>
    </row>
    <row r="173" spans="1:12" s="345" customFormat="1">
      <c r="A173" s="864"/>
      <c r="B173" s="96"/>
      <c r="C173" s="96"/>
      <c r="D173" s="96"/>
      <c r="E173" s="96"/>
      <c r="F173" s="96"/>
      <c r="G173" s="96"/>
      <c r="H173" s="96"/>
      <c r="I173" s="96"/>
      <c r="J173" s="96"/>
      <c r="K173" s="96"/>
      <c r="L173" s="96"/>
    </row>
    <row r="174" spans="1:12" s="345" customFormat="1">
      <c r="A174" s="864"/>
      <c r="B174" s="96"/>
      <c r="C174" s="96"/>
      <c r="D174" s="96"/>
      <c r="E174" s="96"/>
      <c r="F174" s="96"/>
      <c r="G174" s="96"/>
      <c r="H174" s="96"/>
      <c r="I174" s="96"/>
      <c r="J174" s="96"/>
      <c r="K174" s="96"/>
      <c r="L174" s="96"/>
    </row>
    <row r="175" spans="1:12" s="345" customFormat="1">
      <c r="A175" s="864"/>
      <c r="B175" s="96"/>
      <c r="C175" s="96"/>
      <c r="D175" s="96"/>
      <c r="E175" s="96"/>
      <c r="F175" s="96"/>
      <c r="G175" s="96"/>
      <c r="H175" s="96"/>
      <c r="I175" s="96"/>
      <c r="J175" s="96"/>
      <c r="K175" s="96"/>
      <c r="L175" s="96"/>
    </row>
    <row r="176" spans="1:12" s="345" customFormat="1">
      <c r="A176" s="864"/>
      <c r="B176" s="96"/>
      <c r="C176" s="96"/>
      <c r="D176" s="96"/>
      <c r="E176" s="96"/>
      <c r="F176" s="96"/>
      <c r="G176" s="96"/>
      <c r="H176" s="96"/>
      <c r="I176" s="96"/>
      <c r="J176" s="96"/>
      <c r="K176" s="96"/>
      <c r="L176" s="96"/>
    </row>
    <row r="177" spans="1:12" s="345" customFormat="1">
      <c r="A177" s="864"/>
      <c r="B177" s="96"/>
      <c r="C177" s="96"/>
      <c r="D177" s="96"/>
      <c r="E177" s="96"/>
      <c r="F177" s="96"/>
      <c r="G177" s="96"/>
      <c r="H177" s="96"/>
      <c r="I177" s="96"/>
      <c r="J177" s="96"/>
      <c r="K177" s="96"/>
      <c r="L177" s="96"/>
    </row>
    <row r="178" spans="1:12" s="345" customFormat="1">
      <c r="A178" s="864"/>
      <c r="B178" s="96"/>
      <c r="C178" s="96"/>
      <c r="D178" s="96"/>
      <c r="E178" s="96"/>
      <c r="F178" s="96"/>
      <c r="G178" s="96"/>
      <c r="H178" s="96"/>
      <c r="I178" s="96"/>
      <c r="J178" s="96"/>
      <c r="K178" s="96"/>
      <c r="L178" s="96"/>
    </row>
    <row r="179" spans="1:12" s="345" customFormat="1">
      <c r="A179" s="864"/>
      <c r="B179" s="96"/>
      <c r="C179" s="96"/>
      <c r="D179" s="96"/>
      <c r="E179" s="96"/>
      <c r="F179" s="96"/>
      <c r="G179" s="96"/>
      <c r="H179" s="96"/>
      <c r="I179" s="96"/>
      <c r="J179" s="96"/>
      <c r="K179" s="96"/>
      <c r="L179" s="96"/>
    </row>
    <row r="180" spans="1:12" s="345" customFormat="1">
      <c r="A180" s="864"/>
      <c r="B180" s="96"/>
      <c r="C180" s="96"/>
      <c r="D180" s="96"/>
      <c r="E180" s="96"/>
      <c r="F180" s="96"/>
      <c r="G180" s="96"/>
      <c r="H180" s="96"/>
      <c r="I180" s="96"/>
      <c r="J180" s="96"/>
      <c r="K180" s="96"/>
      <c r="L180" s="96"/>
    </row>
    <row r="181" spans="1:12" s="345" customFormat="1">
      <c r="A181" s="864"/>
      <c r="B181" s="96"/>
      <c r="C181" s="96"/>
      <c r="D181" s="96"/>
      <c r="E181" s="96"/>
      <c r="F181" s="96"/>
      <c r="G181" s="96"/>
      <c r="H181" s="96"/>
      <c r="I181" s="96"/>
      <c r="J181" s="96"/>
      <c r="K181" s="96"/>
      <c r="L181" s="96"/>
    </row>
    <row r="182" spans="1:12" s="345" customFormat="1">
      <c r="A182" s="864"/>
      <c r="B182" s="96"/>
      <c r="C182" s="96"/>
      <c r="D182" s="96"/>
      <c r="E182" s="96"/>
      <c r="F182" s="96"/>
      <c r="G182" s="96"/>
      <c r="H182" s="96"/>
      <c r="I182" s="96"/>
      <c r="J182" s="96"/>
      <c r="K182" s="96"/>
      <c r="L182" s="96"/>
    </row>
    <row r="183" spans="1:12" s="345" customFormat="1">
      <c r="A183" s="864"/>
      <c r="B183" s="96"/>
      <c r="C183" s="96"/>
      <c r="D183" s="96"/>
      <c r="E183" s="96"/>
      <c r="F183" s="96"/>
      <c r="G183" s="96"/>
      <c r="H183" s="96"/>
      <c r="I183" s="96"/>
      <c r="J183" s="96"/>
      <c r="K183" s="96"/>
      <c r="L183" s="96"/>
    </row>
    <row r="184" spans="1:12" s="345" customFormat="1">
      <c r="A184" s="864"/>
      <c r="B184" s="96"/>
      <c r="C184" s="96"/>
      <c r="D184" s="96"/>
      <c r="E184" s="96"/>
      <c r="F184" s="96"/>
      <c r="G184" s="96"/>
      <c r="H184" s="96"/>
      <c r="I184" s="96"/>
      <c r="J184" s="96"/>
      <c r="K184" s="96"/>
      <c r="L184" s="96"/>
    </row>
    <row r="185" spans="1:12" s="345" customFormat="1">
      <c r="A185" s="864"/>
      <c r="B185" s="96"/>
      <c r="C185" s="96"/>
      <c r="D185" s="96"/>
      <c r="E185" s="96"/>
      <c r="F185" s="96"/>
      <c r="G185" s="96"/>
      <c r="H185" s="96"/>
      <c r="I185" s="96"/>
      <c r="J185" s="96"/>
      <c r="K185" s="96"/>
      <c r="L185" s="96"/>
    </row>
    <row r="186" spans="1:12" s="345" customFormat="1">
      <c r="A186" s="864"/>
      <c r="B186" s="96"/>
      <c r="C186" s="96"/>
      <c r="D186" s="96"/>
      <c r="E186" s="96"/>
      <c r="F186" s="96"/>
      <c r="G186" s="96"/>
      <c r="H186" s="96"/>
      <c r="I186" s="96"/>
      <c r="J186" s="96"/>
      <c r="K186" s="96"/>
      <c r="L186" s="96"/>
    </row>
    <row r="187" spans="1:12" s="345" customFormat="1">
      <c r="A187" s="864"/>
      <c r="B187" s="96"/>
      <c r="C187" s="96"/>
      <c r="D187" s="96"/>
      <c r="E187" s="96"/>
      <c r="F187" s="96"/>
      <c r="G187" s="96"/>
      <c r="H187" s="96"/>
      <c r="I187" s="96"/>
      <c r="J187" s="96"/>
      <c r="K187" s="96"/>
      <c r="L187" s="96"/>
    </row>
    <row r="188" spans="1:12" s="345" customFormat="1">
      <c r="A188" s="864"/>
      <c r="B188" s="96"/>
      <c r="C188" s="96"/>
      <c r="D188" s="96"/>
      <c r="E188" s="96"/>
      <c r="F188" s="96"/>
      <c r="G188" s="96"/>
      <c r="H188" s="96"/>
      <c r="I188" s="96"/>
      <c r="J188" s="96"/>
      <c r="K188" s="96"/>
      <c r="L188" s="96"/>
    </row>
    <row r="189" spans="1:12" s="345" customFormat="1">
      <c r="A189" s="864"/>
      <c r="B189" s="96"/>
      <c r="C189" s="96"/>
      <c r="D189" s="96"/>
      <c r="E189" s="96"/>
      <c r="F189" s="96"/>
      <c r="G189" s="96"/>
      <c r="H189" s="96"/>
      <c r="I189" s="96"/>
      <c r="J189" s="96"/>
      <c r="K189" s="96"/>
      <c r="L189" s="96"/>
    </row>
    <row r="190" spans="1:12" s="345" customFormat="1">
      <c r="A190" s="864"/>
      <c r="B190" s="96"/>
      <c r="C190" s="96"/>
      <c r="D190" s="96"/>
      <c r="E190" s="96"/>
      <c r="F190" s="96"/>
      <c r="G190" s="96"/>
      <c r="H190" s="96"/>
      <c r="I190" s="96"/>
      <c r="J190" s="96"/>
      <c r="K190" s="96"/>
      <c r="L190" s="96"/>
    </row>
    <row r="191" spans="1:12" s="345" customFormat="1">
      <c r="A191" s="851"/>
      <c r="B191" s="101"/>
      <c r="C191" s="96"/>
      <c r="D191" s="96"/>
      <c r="E191" s="96"/>
      <c r="F191" s="96"/>
      <c r="G191" s="96"/>
      <c r="H191" s="96"/>
      <c r="I191" s="96"/>
      <c r="J191" s="96"/>
      <c r="K191" s="96"/>
      <c r="L191" s="96"/>
    </row>
    <row r="192" spans="1:12" s="345" customFormat="1">
      <c r="A192" s="851"/>
      <c r="B192" s="101"/>
      <c r="C192" s="96"/>
      <c r="D192" s="96"/>
      <c r="E192" s="96"/>
      <c r="F192" s="96"/>
      <c r="G192" s="96"/>
      <c r="H192" s="96"/>
      <c r="I192" s="96"/>
      <c r="J192" s="96"/>
      <c r="K192" s="96"/>
      <c r="L192" s="96"/>
    </row>
    <row r="193" spans="1:12" s="345" customFormat="1">
      <c r="A193" s="851"/>
      <c r="B193" s="101"/>
      <c r="C193" s="96"/>
      <c r="D193" s="96"/>
      <c r="E193" s="96"/>
      <c r="F193" s="96"/>
      <c r="G193" s="96"/>
      <c r="H193" s="96"/>
      <c r="I193" s="96"/>
      <c r="J193" s="96"/>
      <c r="K193" s="96"/>
      <c r="L193" s="96"/>
    </row>
  </sheetData>
  <phoneticPr fontId="37" type="noConversion"/>
  <conditionalFormatting sqref="I5:I6">
    <cfRule type="expression" dxfId="56" priority="1" stopIfTrue="1">
      <formula>$I$7="Janeiro"</formula>
    </cfRule>
  </conditionalFormatting>
  <conditionalFormatting sqref="K5:K6">
    <cfRule type="expression" dxfId="55" priority="2" stopIfTrue="1">
      <formula>$K$7="Janeiro"</formula>
    </cfRule>
  </conditionalFormatting>
  <conditionalFormatting sqref="G5:G6">
    <cfRule type="expression" dxfId="54" priority="3" stopIfTrue="1">
      <formula>$G$7="Janeiro"</formula>
    </cfRule>
  </conditionalFormatting>
  <conditionalFormatting sqref="E5:E6">
    <cfRule type="expression" dxfId="53" priority="4" stopIfTrue="1">
      <formula>$E$7="Janeiro"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10"/>
  <dimension ref="A1:M114"/>
  <sheetViews>
    <sheetView showGridLines="0" zoomScaleNormal="100" workbookViewId="0"/>
  </sheetViews>
  <sheetFormatPr defaultRowHeight="12.75"/>
  <cols>
    <col min="1" max="1" width="10.7109375" style="851" customWidth="1"/>
    <col min="2" max="2" width="17.140625" style="101" customWidth="1"/>
    <col min="3" max="3" width="7.85546875" style="101" customWidth="1"/>
    <col min="4" max="4" width="4.85546875" style="101" customWidth="1"/>
    <col min="5" max="5" width="7.7109375" style="101" customWidth="1"/>
    <col min="6" max="6" width="4.5703125" style="101" customWidth="1"/>
    <col min="7" max="7" width="7.5703125" style="101" customWidth="1"/>
    <col min="8" max="8" width="5" style="101" customWidth="1"/>
    <col min="9" max="9" width="7.140625" style="101" customWidth="1"/>
    <col min="10" max="10" width="5" style="101" customWidth="1"/>
    <col min="11" max="11" width="7.42578125" style="101" customWidth="1"/>
    <col min="12" max="12" width="5" style="101" customWidth="1"/>
    <col min="13" max="13" width="12.42578125" style="1" bestFit="1" customWidth="1"/>
    <col min="14" max="16384" width="9.140625" style="1"/>
  </cols>
  <sheetData>
    <row r="1" spans="1:13" ht="21" customHeight="1">
      <c r="A1" s="831" t="s">
        <v>557</v>
      </c>
      <c r="B1" s="88"/>
      <c r="C1" s="88"/>
      <c r="D1" s="88"/>
      <c r="E1" s="89"/>
      <c r="F1" s="90"/>
      <c r="G1" s="91"/>
      <c r="H1" s="90"/>
      <c r="I1" s="91"/>
      <c r="J1" s="91"/>
      <c r="K1" s="91"/>
      <c r="L1" s="92"/>
    </row>
    <row r="2" spans="1:13" ht="14.1" customHeight="1">
      <c r="A2" s="832"/>
      <c r="B2" s="347" t="s">
        <v>120</v>
      </c>
      <c r="C2" s="93"/>
      <c r="D2" s="93"/>
      <c r="E2" s="94"/>
      <c r="F2" s="95"/>
      <c r="G2" s="96"/>
      <c r="H2" s="95"/>
      <c r="I2" s="96"/>
      <c r="J2" s="96"/>
      <c r="K2" s="96"/>
      <c r="L2" s="97"/>
    </row>
    <row r="3" spans="1:13" ht="14.1" customHeight="1">
      <c r="A3" s="835"/>
      <c r="B3" s="93"/>
      <c r="C3" s="96"/>
      <c r="D3" s="98"/>
      <c r="E3" s="99"/>
      <c r="F3" s="100"/>
      <c r="H3" s="100"/>
      <c r="J3" s="96"/>
      <c r="L3" s="97"/>
    </row>
    <row r="4" spans="1:13" ht="12.75" customHeight="1">
      <c r="A4" s="833"/>
      <c r="B4" s="93"/>
      <c r="C4" s="102"/>
      <c r="D4" s="98"/>
      <c r="E4" s="103"/>
      <c r="F4" s="103"/>
      <c r="G4" s="103"/>
      <c r="H4" s="103"/>
      <c r="I4" s="103"/>
      <c r="J4" s="104"/>
      <c r="K4" s="103"/>
      <c r="L4" s="294" t="s">
        <v>124</v>
      </c>
    </row>
    <row r="5" spans="1:13" ht="12.75" customHeight="1">
      <c r="A5" s="834" t="s">
        <v>131</v>
      </c>
      <c r="B5" s="105"/>
      <c r="C5" s="599">
        <v>2016</v>
      </c>
      <c r="D5" s="572"/>
      <c r="E5" s="571">
        <v>2017</v>
      </c>
      <c r="F5" s="573"/>
      <c r="G5" s="574">
        <v>2018</v>
      </c>
      <c r="H5" s="574"/>
      <c r="I5" s="574" t="s">
        <v>319</v>
      </c>
      <c r="J5" s="574"/>
      <c r="K5" s="574" t="s">
        <v>319</v>
      </c>
      <c r="L5" s="575"/>
    </row>
    <row r="6" spans="1:13">
      <c r="A6" s="835"/>
      <c r="B6" s="108"/>
      <c r="C6" s="600"/>
      <c r="D6" s="580"/>
      <c r="E6" s="579"/>
      <c r="F6" s="581"/>
      <c r="G6" s="581"/>
      <c r="H6" s="581"/>
      <c r="I6" s="581"/>
      <c r="J6" s="581"/>
      <c r="K6" s="581"/>
      <c r="L6" s="582"/>
    </row>
    <row r="7" spans="1:13">
      <c r="A7" s="835"/>
      <c r="B7" s="113"/>
      <c r="C7" s="71" t="s">
        <v>184</v>
      </c>
      <c r="D7" s="114"/>
      <c r="E7" s="71" t="s">
        <v>184</v>
      </c>
      <c r="F7" s="114"/>
      <c r="G7" s="71" t="s">
        <v>318</v>
      </c>
      <c r="H7" s="114"/>
      <c r="I7" s="71" t="s">
        <v>320</v>
      </c>
      <c r="J7" s="114"/>
      <c r="K7" s="71" t="s">
        <v>184</v>
      </c>
      <c r="L7" s="115"/>
    </row>
    <row r="8" spans="1:13">
      <c r="A8" s="835"/>
      <c r="B8" s="113"/>
      <c r="C8" s="116"/>
      <c r="D8" s="117"/>
      <c r="E8" s="116"/>
      <c r="F8" s="117"/>
      <c r="G8" s="116"/>
      <c r="H8" s="117"/>
      <c r="I8" s="118"/>
      <c r="J8" s="117"/>
      <c r="K8" s="118"/>
      <c r="L8" s="119"/>
    </row>
    <row r="9" spans="1:13">
      <c r="A9" s="835"/>
      <c r="B9" s="108"/>
      <c r="C9" s="114" t="s">
        <v>185</v>
      </c>
      <c r="D9" s="114" t="s">
        <v>198</v>
      </c>
      <c r="E9" s="114" t="s">
        <v>185</v>
      </c>
      <c r="F9" s="114" t="s">
        <v>186</v>
      </c>
      <c r="G9" s="114" t="s">
        <v>185</v>
      </c>
      <c r="H9" s="120" t="s">
        <v>186</v>
      </c>
      <c r="I9" s="120" t="s">
        <v>185</v>
      </c>
      <c r="J9" s="120" t="s">
        <v>186</v>
      </c>
      <c r="K9" s="114" t="s">
        <v>185</v>
      </c>
      <c r="L9" s="121" t="s">
        <v>186</v>
      </c>
    </row>
    <row r="10" spans="1:13">
      <c r="A10" s="836"/>
      <c r="B10" s="110"/>
      <c r="C10" s="122"/>
      <c r="D10" s="122" t="s">
        <v>187</v>
      </c>
      <c r="E10" s="122"/>
      <c r="F10" s="122" t="s">
        <v>187</v>
      </c>
      <c r="G10" s="122"/>
      <c r="H10" s="123" t="s">
        <v>187</v>
      </c>
      <c r="I10" s="124"/>
      <c r="J10" s="124" t="s">
        <v>187</v>
      </c>
      <c r="K10" s="122"/>
      <c r="L10" s="125" t="s">
        <v>187</v>
      </c>
    </row>
    <row r="11" spans="1:13">
      <c r="A11" s="837"/>
      <c r="B11" s="117"/>
      <c r="C11" s="126"/>
      <c r="D11" s="127"/>
      <c r="E11" s="126"/>
      <c r="F11" s="128"/>
      <c r="G11" s="126"/>
      <c r="H11" s="128"/>
      <c r="I11" s="126"/>
      <c r="J11" s="129"/>
      <c r="K11" s="126"/>
      <c r="L11" s="130"/>
      <c r="M11" s="133"/>
    </row>
    <row r="12" spans="1:13">
      <c r="A12" s="334" t="s">
        <v>61</v>
      </c>
      <c r="B12" s="131"/>
      <c r="C12" s="559">
        <v>2892913.4547376283</v>
      </c>
      <c r="D12" s="586">
        <v>46.159547274066021</v>
      </c>
      <c r="E12" s="559">
        <v>3382942.2076738486</v>
      </c>
      <c r="F12" s="565">
        <v>51.617690070247399</v>
      </c>
      <c r="G12" s="559">
        <v>3642499.3431180925</v>
      </c>
      <c r="H12" s="565">
        <v>53.600578467759078</v>
      </c>
      <c r="I12" s="559">
        <v>3644411.6351996325</v>
      </c>
      <c r="J12" s="565">
        <v>53.315979426737393</v>
      </c>
      <c r="K12" s="559">
        <v>3695837.3184574218</v>
      </c>
      <c r="L12" s="568">
        <v>53.761151344865212</v>
      </c>
      <c r="M12" s="133"/>
    </row>
    <row r="13" spans="1:13">
      <c r="A13" s="334"/>
      <c r="B13" s="131"/>
      <c r="C13" s="158"/>
      <c r="D13" s="302"/>
      <c r="E13" s="158"/>
      <c r="F13" s="83"/>
      <c r="G13" s="158"/>
      <c r="H13" s="83"/>
      <c r="I13" s="158"/>
      <c r="J13" s="83"/>
      <c r="K13" s="158"/>
      <c r="L13" s="84"/>
      <c r="M13" s="135"/>
    </row>
    <row r="14" spans="1:13">
      <c r="A14" s="852" t="s">
        <v>246</v>
      </c>
      <c r="B14" s="131"/>
      <c r="C14" s="583">
        <v>756025.44628616679</v>
      </c>
      <c r="D14" s="586">
        <v>10.519722035920276</v>
      </c>
      <c r="E14" s="583">
        <v>490028.75293621665</v>
      </c>
      <c r="F14" s="565">
        <v>5.4581427961813258</v>
      </c>
      <c r="G14" s="583">
        <v>259557.13544424475</v>
      </c>
      <c r="H14" s="565">
        <v>1.9828883975116929</v>
      </c>
      <c r="I14" s="583">
        <v>261469.4275257861</v>
      </c>
      <c r="J14" s="565">
        <v>1.6982893564900237</v>
      </c>
      <c r="K14" s="583">
        <v>312895.11078357039</v>
      </c>
      <c r="L14" s="568">
        <v>2.1434612746177679</v>
      </c>
      <c r="M14" s="133"/>
    </row>
    <row r="15" spans="1:13">
      <c r="A15" s="334"/>
      <c r="B15" s="131"/>
      <c r="C15" s="158"/>
      <c r="D15" s="302"/>
      <c r="E15" s="158"/>
      <c r="F15" s="83"/>
      <c r="G15" s="158"/>
      <c r="H15" s="83"/>
      <c r="I15" s="158"/>
      <c r="J15" s="83"/>
      <c r="K15" s="158"/>
      <c r="L15" s="84"/>
      <c r="M15" s="133"/>
    </row>
    <row r="16" spans="1:13">
      <c r="A16" s="334" t="s">
        <v>315</v>
      </c>
      <c r="B16" s="131"/>
      <c r="C16" s="583">
        <v>756025.44628616679</v>
      </c>
      <c r="D16" s="586">
        <v>12.063199564816644</v>
      </c>
      <c r="E16" s="583">
        <v>490028.75293621665</v>
      </c>
      <c r="F16" s="565">
        <v>7.4769684912719878</v>
      </c>
      <c r="G16" s="583">
        <v>259557.13544424475</v>
      </c>
      <c r="H16" s="565">
        <v>3.819468802796421</v>
      </c>
      <c r="I16" s="583">
        <v>261469.4275257861</v>
      </c>
      <c r="J16" s="565">
        <v>3.8251712523472903</v>
      </c>
      <c r="K16" s="583">
        <v>312895.11078357039</v>
      </c>
      <c r="L16" s="587">
        <v>4.5514994185201134</v>
      </c>
    </row>
    <row r="17" spans="1:13">
      <c r="A17" s="835" t="s">
        <v>204</v>
      </c>
      <c r="B17" s="131"/>
      <c r="C17" s="560">
        <v>562814.89545303257</v>
      </c>
      <c r="D17" s="564">
        <v>8.9803173097582221</v>
      </c>
      <c r="E17" s="560">
        <v>511408.4509157862</v>
      </c>
      <c r="F17" s="564">
        <v>7.8031847126433087</v>
      </c>
      <c r="G17" s="560">
        <v>368769.3102504019</v>
      </c>
      <c r="H17" s="564">
        <v>5.4265619533804879</v>
      </c>
      <c r="I17" s="560">
        <v>419400.17180984071</v>
      </c>
      <c r="J17" s="564">
        <v>6.1356216503679137</v>
      </c>
      <c r="K17" s="560">
        <v>487442.11530702084</v>
      </c>
      <c r="L17" s="567">
        <v>7.0905310691055217</v>
      </c>
    </row>
    <row r="18" spans="1:13">
      <c r="A18" s="835" t="s">
        <v>205</v>
      </c>
      <c r="B18" s="108"/>
      <c r="C18" s="595">
        <v>155790.60814879881</v>
      </c>
      <c r="D18" s="564">
        <v>2.4858068014178389</v>
      </c>
      <c r="E18" s="597">
        <v>110582.67567661518</v>
      </c>
      <c r="F18" s="564">
        <v>1.6872952388208584</v>
      </c>
      <c r="G18" s="595">
        <v>51523.303446274324</v>
      </c>
      <c r="H18" s="564">
        <v>0.75818239322621417</v>
      </c>
      <c r="I18" s="595">
        <v>67125.232791460949</v>
      </c>
      <c r="J18" s="564">
        <v>0.98200968736849326</v>
      </c>
      <c r="K18" s="595">
        <v>108258.20690180764</v>
      </c>
      <c r="L18" s="567">
        <v>1.5747678655945316</v>
      </c>
    </row>
    <row r="19" spans="1:13">
      <c r="A19" s="835" t="s">
        <v>206</v>
      </c>
      <c r="B19" s="108"/>
      <c r="C19" s="595">
        <v>407024.28730423376</v>
      </c>
      <c r="D19" s="564">
        <v>6.4945105083403831</v>
      </c>
      <c r="E19" s="597">
        <v>400825.77523917099</v>
      </c>
      <c r="F19" s="564">
        <v>6.1158894738224507</v>
      </c>
      <c r="G19" s="595">
        <v>317246.0068041276</v>
      </c>
      <c r="H19" s="564">
        <v>4.6683795601542739</v>
      </c>
      <c r="I19" s="595">
        <v>352274.93901837978</v>
      </c>
      <c r="J19" s="564">
        <v>5.1536119629994204</v>
      </c>
      <c r="K19" s="595">
        <v>379183.90840521321</v>
      </c>
      <c r="L19" s="567">
        <v>5.5157632035109891</v>
      </c>
    </row>
    <row r="20" spans="1:13">
      <c r="A20" s="835" t="s">
        <v>229</v>
      </c>
      <c r="B20" s="108"/>
      <c r="C20" s="595">
        <v>198558.11772309284</v>
      </c>
      <c r="D20" s="564">
        <v>3.168208439377568</v>
      </c>
      <c r="E20" s="595">
        <v>-14856.654448800282</v>
      </c>
      <c r="F20" s="564">
        <v>-0.22668616185029111</v>
      </c>
      <c r="G20" s="595">
        <v>-124413.31286411428</v>
      </c>
      <c r="H20" s="564">
        <v>-1.8307829076774158</v>
      </c>
      <c r="I20" s="595">
        <v>-168963.80350905945</v>
      </c>
      <c r="J20" s="564">
        <v>-2.4718587178088764</v>
      </c>
      <c r="K20" s="595">
        <v>-172463.75701416904</v>
      </c>
      <c r="L20" s="567">
        <v>-2.5087278858401456</v>
      </c>
    </row>
    <row r="21" spans="1:13">
      <c r="A21" s="835" t="s">
        <v>17</v>
      </c>
      <c r="B21" s="108"/>
      <c r="C21" s="595">
        <v>4306.1956092567461</v>
      </c>
      <c r="D21" s="564">
        <v>6.8709984901670643E-2</v>
      </c>
      <c r="E21" s="597">
        <v>414.19010104374917</v>
      </c>
      <c r="F21" s="564">
        <v>6.3198053508994245E-3</v>
      </c>
      <c r="G21" s="595">
        <v>208.73408848083659</v>
      </c>
      <c r="H21" s="564">
        <v>3.0715909145328066E-3</v>
      </c>
      <c r="I21" s="595">
        <v>-276.13515158274737</v>
      </c>
      <c r="J21" s="564">
        <v>-4.039723701512744E-3</v>
      </c>
      <c r="K21" s="595">
        <v>-245.18816660110724</v>
      </c>
      <c r="L21" s="567">
        <v>-3.5666066974273424E-3</v>
      </c>
    </row>
    <row r="22" spans="1:13">
      <c r="A22" s="835" t="s">
        <v>63</v>
      </c>
      <c r="B22" s="108"/>
      <c r="C22" s="595">
        <v>194251.9221138361</v>
      </c>
      <c r="D22" s="564">
        <v>3.0994984544758974</v>
      </c>
      <c r="E22" s="597">
        <v>-15270.844549844031</v>
      </c>
      <c r="F22" s="564">
        <v>-0.23300596720119054</v>
      </c>
      <c r="G22" s="595">
        <v>-124622.04695259512</v>
      </c>
      <c r="H22" s="564">
        <v>-1.8338544985919483</v>
      </c>
      <c r="I22" s="595">
        <v>-168687.66835747671</v>
      </c>
      <c r="J22" s="564">
        <v>-2.4678189941073634</v>
      </c>
      <c r="K22" s="595">
        <v>-172218.56884756792</v>
      </c>
      <c r="L22" s="567">
        <v>-2.505161279142718</v>
      </c>
    </row>
    <row r="23" spans="1:13">
      <c r="A23" s="835" t="s">
        <v>66</v>
      </c>
      <c r="B23" s="108"/>
      <c r="C23" s="595">
        <v>-2024.0928309687129</v>
      </c>
      <c r="D23" s="564">
        <v>-3.229657927207924E-2</v>
      </c>
      <c r="E23" s="597">
        <v>-13560.492642819387</v>
      </c>
      <c r="F23" s="564">
        <v>-0.20690903464124591</v>
      </c>
      <c r="G23" s="595">
        <v>15027.077581585118</v>
      </c>
      <c r="H23" s="564">
        <v>0.22112839981004848</v>
      </c>
      <c r="I23" s="595">
        <v>11509.998748632805</v>
      </c>
      <c r="J23" s="564">
        <v>0.16838571432402544</v>
      </c>
      <c r="K23" s="595">
        <v>1347.3966667864952</v>
      </c>
      <c r="L23" s="567">
        <v>1.9599779395839286E-2</v>
      </c>
    </row>
    <row r="24" spans="1:13">
      <c r="A24" s="835" t="s">
        <v>207</v>
      </c>
      <c r="B24" s="108"/>
      <c r="C24" s="595">
        <v>-2441.4964839000013</v>
      </c>
      <c r="D24" s="564">
        <v>-3.8956703728376563E-2</v>
      </c>
      <c r="E24" s="597">
        <v>8141.7524779801233</v>
      </c>
      <c r="F24" s="564">
        <v>0.12422868326976876</v>
      </c>
      <c r="G24" s="595">
        <v>174.06047637200891</v>
      </c>
      <c r="H24" s="564">
        <v>2.5613572833006583E-3</v>
      </c>
      <c r="I24" s="595">
        <v>-476.93952362799109</v>
      </c>
      <c r="J24" s="564">
        <v>-6.9773945357725744E-3</v>
      </c>
      <c r="K24" s="595">
        <v>-1458.9395236279911</v>
      </c>
      <c r="L24" s="567">
        <v>-2.1222327114091451E-2</v>
      </c>
    </row>
    <row r="25" spans="1:13">
      <c r="A25" s="835" t="s">
        <v>208</v>
      </c>
      <c r="B25" s="108"/>
      <c r="C25" s="596">
        <v>-881.97757508999996</v>
      </c>
      <c r="D25" s="564">
        <v>-1.4072901318689914E-2</v>
      </c>
      <c r="E25" s="598">
        <v>-1104.3033659299999</v>
      </c>
      <c r="F25" s="564">
        <v>-1.6849708149552077E-2</v>
      </c>
      <c r="G25" s="596">
        <v>0</v>
      </c>
      <c r="H25" s="564">
        <v>0</v>
      </c>
      <c r="I25" s="596">
        <v>0</v>
      </c>
      <c r="J25" s="564">
        <v>0</v>
      </c>
      <c r="K25" s="596">
        <v>-1971.7046524399912</v>
      </c>
      <c r="L25" s="567">
        <v>-2.868121702701033E-2</v>
      </c>
    </row>
    <row r="26" spans="1:13">
      <c r="A26" s="835"/>
      <c r="B26" s="108"/>
      <c r="C26" s="386"/>
      <c r="D26" s="83"/>
      <c r="E26" s="387"/>
      <c r="F26" s="83"/>
      <c r="G26" s="387"/>
      <c r="H26" s="83"/>
      <c r="I26" s="386"/>
      <c r="J26" s="83"/>
      <c r="K26" s="386"/>
      <c r="L26" s="84"/>
      <c r="M26" s="136"/>
    </row>
    <row r="27" spans="1:13" s="215" customFormat="1">
      <c r="A27" s="852" t="s">
        <v>67</v>
      </c>
      <c r="B27" s="131"/>
      <c r="C27" s="385"/>
      <c r="D27" s="565">
        <v>-1.5434775288963678</v>
      </c>
      <c r="E27" s="388"/>
      <c r="F27" s="565">
        <v>-2.018825695090662</v>
      </c>
      <c r="G27" s="388"/>
      <c r="H27" s="565">
        <v>-1.8365804052847281</v>
      </c>
      <c r="I27" s="385"/>
      <c r="J27" s="565">
        <v>-2.1268818958572666</v>
      </c>
      <c r="K27" s="385"/>
      <c r="L27" s="568">
        <v>-2.4080381439023455</v>
      </c>
    </row>
    <row r="28" spans="1:13">
      <c r="A28" s="835"/>
      <c r="B28" s="108"/>
      <c r="C28" s="387"/>
      <c r="D28" s="83"/>
      <c r="E28" s="387"/>
      <c r="F28" s="83"/>
      <c r="G28" s="387"/>
      <c r="H28" s="83"/>
      <c r="I28" s="386"/>
      <c r="J28" s="83"/>
      <c r="K28" s="386"/>
      <c r="L28" s="84"/>
    </row>
    <row r="29" spans="1:13">
      <c r="A29" s="835" t="s">
        <v>34</v>
      </c>
      <c r="B29" s="108"/>
      <c r="C29" s="561">
        <v>6267204.9999999981</v>
      </c>
      <c r="D29" s="83"/>
      <c r="E29" s="561">
        <v>6553842.6904999902</v>
      </c>
      <c r="F29" s="83"/>
      <c r="G29" s="561">
        <v>6795634.3891121764</v>
      </c>
      <c r="H29" s="83"/>
      <c r="I29" s="561">
        <v>6835495.9889792418</v>
      </c>
      <c r="J29" s="83"/>
      <c r="K29" s="561">
        <v>6874550.164949947</v>
      </c>
      <c r="L29" s="84"/>
    </row>
    <row r="30" spans="1:13" ht="12.75" customHeight="1">
      <c r="A30" s="853"/>
      <c r="B30" s="137"/>
      <c r="C30" s="138"/>
      <c r="D30" s="139"/>
      <c r="E30" s="138"/>
      <c r="F30" s="139"/>
      <c r="G30" s="138"/>
      <c r="H30" s="83"/>
      <c r="I30" s="138"/>
      <c r="J30" s="139"/>
      <c r="K30" s="138"/>
      <c r="L30" s="140"/>
    </row>
    <row r="31" spans="1:13" ht="12" customHeight="1">
      <c r="A31" s="854"/>
      <c r="B31" s="88"/>
      <c r="C31" s="141"/>
      <c r="D31" s="142"/>
      <c r="E31" s="141"/>
      <c r="F31" s="142"/>
      <c r="G31" s="141"/>
      <c r="H31" s="142"/>
      <c r="I31" s="141"/>
      <c r="J31" s="142"/>
      <c r="K31" s="141"/>
      <c r="L31" s="142"/>
    </row>
    <row r="32" spans="1:13" ht="9.75" customHeight="1">
      <c r="A32" s="847" t="s">
        <v>16</v>
      </c>
      <c r="B32" s="93"/>
      <c r="C32" s="143"/>
      <c r="D32" s="144"/>
      <c r="E32" s="143"/>
      <c r="F32" s="144"/>
      <c r="G32" s="143"/>
      <c r="H32" s="144"/>
      <c r="I32" s="143"/>
      <c r="J32" s="144"/>
      <c r="K32" s="143"/>
      <c r="L32" s="144"/>
    </row>
    <row r="33" spans="1:12" ht="9.75" customHeight="1">
      <c r="A33" s="847" t="s">
        <v>407</v>
      </c>
      <c r="B33" s="93"/>
      <c r="C33" s="143"/>
      <c r="D33" s="144"/>
      <c r="E33" s="143"/>
      <c r="F33" s="144"/>
      <c r="G33" s="143"/>
      <c r="H33" s="144"/>
      <c r="I33" s="143"/>
      <c r="J33" s="144"/>
      <c r="K33" s="143"/>
      <c r="L33" s="144"/>
    </row>
    <row r="34" spans="1:12" ht="9.75" customHeight="1">
      <c r="A34" s="847" t="s">
        <v>305</v>
      </c>
      <c r="B34" s="93"/>
      <c r="C34" s="143"/>
      <c r="D34" s="144"/>
      <c r="E34" s="143"/>
      <c r="F34" s="144"/>
      <c r="G34" s="143"/>
      <c r="H34" s="144"/>
      <c r="I34" s="143"/>
      <c r="J34" s="144"/>
      <c r="K34" s="143"/>
      <c r="L34" s="144"/>
    </row>
    <row r="35" spans="1:12" ht="9.75" customHeight="1">
      <c r="A35" s="847" t="s">
        <v>201</v>
      </c>
      <c r="B35" s="93"/>
      <c r="C35" s="143"/>
      <c r="D35" s="144"/>
      <c r="E35" s="143"/>
      <c r="F35" s="144"/>
      <c r="G35" s="143"/>
      <c r="H35" s="144"/>
      <c r="I35" s="143"/>
      <c r="J35" s="144"/>
      <c r="K35" s="143"/>
      <c r="L35" s="144"/>
    </row>
    <row r="36" spans="1:12" ht="9.75" customHeight="1">
      <c r="A36" s="847" t="s">
        <v>325</v>
      </c>
      <c r="B36" s="93"/>
      <c r="C36" s="143"/>
      <c r="D36" s="144"/>
      <c r="E36" s="143"/>
      <c r="F36" s="144"/>
      <c r="G36" s="143"/>
      <c r="H36" s="144"/>
      <c r="I36" s="143"/>
      <c r="J36" s="144"/>
      <c r="K36" s="143"/>
      <c r="L36" s="144"/>
    </row>
    <row r="37" spans="1:12" ht="9.75" customHeight="1">
      <c r="A37" s="847" t="s">
        <v>203</v>
      </c>
      <c r="B37" s="93"/>
      <c r="C37" s="143"/>
      <c r="D37" s="144"/>
      <c r="E37" s="143"/>
      <c r="F37" s="144"/>
      <c r="G37" s="143"/>
      <c r="H37" s="144"/>
      <c r="I37" s="143"/>
      <c r="J37" s="144"/>
      <c r="K37" s="143"/>
      <c r="L37" s="144"/>
    </row>
    <row r="38" spans="1:12" ht="9.75" customHeight="1">
      <c r="A38" s="855" t="s">
        <v>200</v>
      </c>
      <c r="B38" s="93"/>
      <c r="C38" s="143"/>
      <c r="D38" s="143"/>
      <c r="E38" s="143"/>
      <c r="F38" s="143"/>
      <c r="G38" s="143"/>
      <c r="H38" s="143"/>
      <c r="I38" s="143"/>
      <c r="J38" s="143"/>
      <c r="K38" s="143"/>
      <c r="L38" s="143"/>
    </row>
    <row r="39" spans="1:12">
      <c r="A39" s="856"/>
      <c r="B39" s="93"/>
      <c r="C39" s="143"/>
      <c r="D39" s="143"/>
      <c r="E39" s="143"/>
      <c r="F39" s="143"/>
      <c r="G39" s="143"/>
      <c r="H39" s="143"/>
      <c r="I39" s="143"/>
      <c r="J39" s="143"/>
      <c r="K39" s="143"/>
      <c r="L39" s="143"/>
    </row>
    <row r="40" spans="1:12">
      <c r="A40" s="856"/>
      <c r="B40" s="93"/>
      <c r="C40" s="584"/>
      <c r="D40" s="143"/>
      <c r="E40" s="143"/>
      <c r="F40" s="143"/>
      <c r="G40" s="143"/>
      <c r="H40" s="143"/>
      <c r="I40" s="143"/>
      <c r="J40" s="143"/>
      <c r="K40" s="143"/>
      <c r="L40" s="143"/>
    </row>
    <row r="41" spans="1:12">
      <c r="A41" s="856"/>
      <c r="B41" s="93"/>
      <c r="C41" s="584"/>
      <c r="D41" s="326"/>
      <c r="E41" s="143"/>
      <c r="F41" s="143"/>
      <c r="G41" s="143"/>
      <c r="H41" s="143"/>
      <c r="I41" s="143"/>
      <c r="J41" s="143"/>
      <c r="K41" s="143"/>
      <c r="L41" s="143"/>
    </row>
    <row r="42" spans="1:12">
      <c r="A42" s="856"/>
      <c r="B42" s="93"/>
      <c r="C42" s="585"/>
      <c r="D42" s="143"/>
      <c r="E42" s="143"/>
      <c r="F42" s="143"/>
      <c r="G42" s="143"/>
      <c r="H42" s="143"/>
      <c r="I42" s="143"/>
      <c r="J42" s="143"/>
      <c r="K42" s="143"/>
      <c r="L42" s="143"/>
    </row>
    <row r="43" spans="1:12">
      <c r="A43" s="856"/>
      <c r="B43" s="93"/>
      <c r="C43" s="143"/>
      <c r="D43" s="143"/>
      <c r="E43" s="143"/>
      <c r="F43" s="143"/>
      <c r="G43" s="143"/>
      <c r="H43" s="143"/>
      <c r="I43" s="143"/>
      <c r="J43" s="143"/>
      <c r="K43" s="143"/>
      <c r="L43" s="143"/>
    </row>
    <row r="44" spans="1:12">
      <c r="A44" s="857"/>
      <c r="B44" s="146"/>
      <c r="C44" s="143"/>
      <c r="D44" s="143"/>
      <c r="E44" s="143"/>
      <c r="F44" s="143"/>
      <c r="G44" s="143"/>
      <c r="H44" s="143"/>
      <c r="I44" s="143"/>
      <c r="J44" s="143"/>
      <c r="K44" s="143"/>
      <c r="L44" s="143"/>
    </row>
    <row r="45" spans="1:12">
      <c r="A45" s="856"/>
      <c r="B45" s="93"/>
      <c r="C45" s="143"/>
      <c r="D45" s="143"/>
      <c r="E45" s="143"/>
      <c r="F45" s="143"/>
      <c r="G45" s="143"/>
      <c r="H45" s="143"/>
      <c r="I45" s="143"/>
      <c r="J45" s="143"/>
      <c r="K45" s="143"/>
      <c r="L45" s="143"/>
    </row>
    <row r="46" spans="1:12">
      <c r="A46" s="856"/>
      <c r="B46" s="145"/>
      <c r="C46" s="143"/>
      <c r="D46" s="143"/>
      <c r="E46" s="143"/>
      <c r="F46" s="143"/>
      <c r="G46" s="143"/>
      <c r="H46" s="143"/>
      <c r="I46" s="143"/>
      <c r="J46" s="143"/>
      <c r="K46" s="143"/>
      <c r="L46" s="143"/>
    </row>
    <row r="47" spans="1:12">
      <c r="A47" s="856"/>
      <c r="B47" s="145"/>
      <c r="C47" s="143"/>
      <c r="D47" s="143"/>
      <c r="E47" s="143"/>
      <c r="F47" s="143"/>
      <c r="G47" s="143"/>
      <c r="H47" s="143"/>
      <c r="I47" s="143"/>
      <c r="J47" s="143"/>
      <c r="K47" s="143"/>
      <c r="L47" s="143"/>
    </row>
    <row r="48" spans="1:12">
      <c r="A48" s="858"/>
      <c r="B48" s="145"/>
      <c r="C48" s="143"/>
      <c r="D48" s="143"/>
      <c r="E48" s="143"/>
      <c r="F48" s="143"/>
      <c r="G48" s="143"/>
      <c r="H48" s="143"/>
      <c r="I48" s="143"/>
      <c r="J48" s="143"/>
      <c r="K48" s="143"/>
      <c r="L48" s="143"/>
    </row>
    <row r="49" spans="1:12">
      <c r="A49" s="858"/>
      <c r="B49" s="145"/>
      <c r="C49" s="143"/>
      <c r="D49" s="143"/>
      <c r="E49" s="143"/>
      <c r="F49" s="143"/>
      <c r="G49" s="143"/>
      <c r="H49" s="143"/>
      <c r="I49" s="143"/>
      <c r="J49" s="143"/>
      <c r="K49" s="143"/>
      <c r="L49" s="143"/>
    </row>
    <row r="50" spans="1:12">
      <c r="A50" s="859"/>
      <c r="B50" s="145"/>
      <c r="C50" s="143"/>
      <c r="D50" s="143"/>
      <c r="E50" s="143"/>
      <c r="F50" s="143"/>
      <c r="G50" s="143"/>
      <c r="H50" s="143"/>
      <c r="I50" s="143"/>
      <c r="J50" s="143"/>
      <c r="K50" s="143"/>
      <c r="L50" s="143"/>
    </row>
    <row r="51" spans="1:12">
      <c r="A51" s="858"/>
      <c r="B51" s="145"/>
      <c r="C51" s="143"/>
      <c r="D51" s="143"/>
      <c r="E51" s="143"/>
      <c r="F51" s="143"/>
      <c r="G51" s="143"/>
      <c r="H51" s="143"/>
      <c r="I51" s="143"/>
      <c r="J51" s="143"/>
      <c r="K51" s="143"/>
      <c r="L51" s="143"/>
    </row>
    <row r="52" spans="1:12">
      <c r="A52" s="858"/>
      <c r="B52" s="145"/>
      <c r="C52" s="143"/>
      <c r="D52" s="143"/>
      <c r="E52" s="143"/>
      <c r="F52" s="143"/>
      <c r="G52" s="143"/>
      <c r="H52" s="143"/>
      <c r="I52" s="143"/>
      <c r="J52" s="143"/>
      <c r="K52" s="143"/>
      <c r="L52" s="143"/>
    </row>
    <row r="53" spans="1:12">
      <c r="A53" s="858"/>
      <c r="B53" s="145"/>
      <c r="C53" s="143"/>
      <c r="D53" s="143"/>
      <c r="E53" s="143"/>
      <c r="F53" s="143"/>
      <c r="G53" s="143"/>
      <c r="H53" s="143"/>
      <c r="I53" s="143"/>
      <c r="J53" s="143"/>
      <c r="K53" s="143"/>
      <c r="L53" s="143"/>
    </row>
    <row r="54" spans="1:12">
      <c r="A54" s="859"/>
      <c r="B54" s="145"/>
      <c r="C54" s="143"/>
      <c r="D54" s="143"/>
      <c r="E54" s="143"/>
      <c r="F54" s="143"/>
      <c r="G54" s="143"/>
      <c r="H54" s="143"/>
      <c r="I54" s="143"/>
      <c r="J54" s="143"/>
      <c r="K54" s="143"/>
      <c r="L54" s="143"/>
    </row>
    <row r="55" spans="1:12">
      <c r="A55" s="859"/>
      <c r="B55" s="145"/>
      <c r="C55" s="143"/>
      <c r="D55" s="143"/>
      <c r="E55" s="143"/>
      <c r="F55" s="143"/>
      <c r="G55" s="143"/>
      <c r="H55" s="143"/>
      <c r="I55" s="143"/>
      <c r="J55" s="143"/>
      <c r="K55" s="143"/>
      <c r="L55" s="143"/>
    </row>
    <row r="56" spans="1:12">
      <c r="A56" s="860"/>
      <c r="B56" s="145"/>
      <c r="C56" s="143"/>
      <c r="D56" s="143"/>
      <c r="E56" s="143"/>
      <c r="F56" s="143"/>
      <c r="G56" s="143"/>
      <c r="H56" s="143"/>
      <c r="I56" s="143"/>
      <c r="J56" s="143"/>
      <c r="K56" s="143"/>
      <c r="L56" s="143"/>
    </row>
    <row r="57" spans="1:12">
      <c r="A57" s="843"/>
      <c r="B57" s="93"/>
      <c r="C57" s="143"/>
      <c r="D57" s="143"/>
      <c r="E57" s="143"/>
      <c r="F57" s="143"/>
      <c r="G57" s="143"/>
      <c r="H57" s="143"/>
      <c r="I57" s="143"/>
      <c r="J57" s="143"/>
      <c r="K57" s="143"/>
      <c r="L57" s="143"/>
    </row>
    <row r="58" spans="1:12">
      <c r="A58" s="843"/>
      <c r="B58" s="93"/>
      <c r="C58" s="143"/>
      <c r="D58" s="143"/>
      <c r="E58" s="143"/>
      <c r="F58" s="143"/>
      <c r="G58" s="143"/>
      <c r="H58" s="143"/>
      <c r="I58" s="143"/>
      <c r="J58" s="143"/>
      <c r="K58" s="143"/>
      <c r="L58" s="143"/>
    </row>
    <row r="59" spans="1:12">
      <c r="A59" s="858"/>
      <c r="B59" s="93"/>
      <c r="C59" s="143"/>
      <c r="D59" s="143"/>
      <c r="E59" s="143"/>
      <c r="F59" s="143"/>
      <c r="G59" s="143"/>
      <c r="H59" s="143"/>
      <c r="I59" s="143"/>
      <c r="J59" s="143"/>
      <c r="K59" s="143"/>
      <c r="L59" s="143"/>
    </row>
    <row r="60" spans="1:12">
      <c r="A60" s="843"/>
      <c r="B60" s="93"/>
      <c r="C60" s="143"/>
      <c r="D60" s="143"/>
      <c r="E60" s="143"/>
      <c r="F60" s="143"/>
      <c r="G60" s="143"/>
      <c r="H60" s="143"/>
      <c r="I60" s="143"/>
      <c r="J60" s="143"/>
      <c r="K60" s="143"/>
      <c r="L60" s="143"/>
    </row>
    <row r="61" spans="1:12">
      <c r="A61" s="843"/>
      <c r="B61" s="93"/>
      <c r="C61" s="143"/>
      <c r="D61" s="143"/>
      <c r="E61" s="143"/>
      <c r="F61" s="143"/>
      <c r="G61" s="143"/>
      <c r="H61" s="143"/>
      <c r="I61" s="143"/>
      <c r="J61" s="143"/>
      <c r="K61" s="143"/>
      <c r="L61" s="143"/>
    </row>
    <row r="62" spans="1:12">
      <c r="A62" s="843"/>
      <c r="B62" s="93"/>
      <c r="C62" s="143"/>
      <c r="D62" s="143"/>
      <c r="E62" s="143"/>
      <c r="F62" s="143"/>
      <c r="G62" s="143"/>
      <c r="H62" s="143"/>
      <c r="I62" s="143"/>
      <c r="J62" s="143"/>
      <c r="K62" s="143"/>
      <c r="L62" s="143"/>
    </row>
    <row r="63" spans="1:12">
      <c r="A63" s="843"/>
      <c r="B63" s="93"/>
      <c r="C63" s="143"/>
      <c r="D63" s="143"/>
      <c r="E63" s="143"/>
      <c r="F63" s="143"/>
      <c r="G63" s="143"/>
      <c r="H63" s="143"/>
      <c r="I63" s="143"/>
      <c r="J63" s="143"/>
      <c r="K63" s="143"/>
      <c r="L63" s="143"/>
    </row>
    <row r="64" spans="1:12">
      <c r="A64" s="843"/>
      <c r="B64" s="93"/>
      <c r="C64" s="143"/>
      <c r="D64" s="143"/>
      <c r="E64" s="143"/>
      <c r="F64" s="143"/>
      <c r="G64" s="143"/>
      <c r="H64" s="143"/>
      <c r="I64" s="143"/>
      <c r="J64" s="143"/>
      <c r="K64" s="143"/>
      <c r="L64" s="143"/>
    </row>
    <row r="65" spans="1:12">
      <c r="A65" s="843"/>
      <c r="B65" s="93"/>
      <c r="C65" s="143"/>
      <c r="D65" s="143"/>
      <c r="E65" s="143"/>
      <c r="F65" s="143"/>
      <c r="G65" s="143"/>
      <c r="H65" s="143"/>
      <c r="I65" s="143"/>
      <c r="J65" s="143"/>
      <c r="K65" s="143"/>
      <c r="L65" s="143"/>
    </row>
    <row r="66" spans="1:12">
      <c r="A66" s="843"/>
      <c r="B66" s="93"/>
      <c r="C66" s="143"/>
      <c r="D66" s="143"/>
      <c r="E66" s="143"/>
      <c r="F66" s="143"/>
      <c r="G66" s="143"/>
      <c r="H66" s="143"/>
      <c r="I66" s="143"/>
      <c r="J66" s="143"/>
      <c r="K66" s="143"/>
      <c r="L66" s="143"/>
    </row>
    <row r="67" spans="1:12">
      <c r="A67" s="843"/>
      <c r="B67" s="93"/>
      <c r="C67" s="143"/>
      <c r="D67" s="143"/>
      <c r="E67" s="143"/>
      <c r="F67" s="143"/>
      <c r="G67" s="143"/>
      <c r="H67" s="143"/>
      <c r="I67" s="143"/>
      <c r="J67" s="143"/>
      <c r="K67" s="143"/>
      <c r="L67" s="143"/>
    </row>
    <row r="68" spans="1:12">
      <c r="A68" s="843"/>
      <c r="B68" s="93"/>
      <c r="C68" s="143"/>
      <c r="D68" s="143"/>
      <c r="E68" s="143"/>
      <c r="F68" s="143"/>
      <c r="G68" s="143"/>
      <c r="H68" s="143"/>
      <c r="I68" s="143"/>
      <c r="J68" s="143"/>
      <c r="K68" s="143"/>
      <c r="L68" s="143"/>
    </row>
    <row r="69" spans="1:12">
      <c r="A69" s="843"/>
      <c r="B69" s="93"/>
      <c r="C69" s="143"/>
      <c r="D69" s="143"/>
      <c r="E69" s="143"/>
      <c r="F69" s="143"/>
      <c r="G69" s="143"/>
      <c r="H69" s="143"/>
      <c r="I69" s="143"/>
      <c r="J69" s="143"/>
      <c r="K69" s="143"/>
      <c r="L69" s="143"/>
    </row>
    <row r="70" spans="1:12">
      <c r="A70" s="843"/>
      <c r="B70" s="93"/>
      <c r="C70" s="143"/>
      <c r="D70" s="143"/>
      <c r="E70" s="143"/>
      <c r="F70" s="143"/>
      <c r="G70" s="143"/>
      <c r="H70" s="143"/>
      <c r="I70" s="143"/>
      <c r="J70" s="143"/>
      <c r="K70" s="143"/>
      <c r="L70" s="143"/>
    </row>
    <row r="71" spans="1:12">
      <c r="A71" s="843"/>
      <c r="B71" s="93"/>
      <c r="C71" s="143"/>
      <c r="D71" s="143"/>
      <c r="E71" s="143"/>
      <c r="F71" s="143"/>
      <c r="G71" s="143"/>
      <c r="H71" s="143"/>
      <c r="I71" s="143"/>
      <c r="J71" s="143"/>
      <c r="K71" s="143"/>
      <c r="L71" s="143"/>
    </row>
    <row r="72" spans="1:12">
      <c r="A72" s="843"/>
      <c r="B72" s="93"/>
      <c r="C72" s="143"/>
      <c r="D72" s="143"/>
      <c r="E72" s="143"/>
      <c r="F72" s="143"/>
      <c r="G72" s="143"/>
      <c r="H72" s="143"/>
      <c r="I72" s="143"/>
      <c r="J72" s="143"/>
      <c r="K72" s="143"/>
      <c r="L72" s="143"/>
    </row>
    <row r="73" spans="1:12">
      <c r="A73" s="843"/>
      <c r="B73" s="93"/>
      <c r="C73" s="143"/>
      <c r="D73" s="143"/>
      <c r="E73" s="143"/>
      <c r="F73" s="143"/>
      <c r="G73" s="143"/>
      <c r="H73" s="143"/>
      <c r="I73" s="143"/>
      <c r="J73" s="143"/>
      <c r="K73" s="143"/>
      <c r="L73" s="143"/>
    </row>
    <row r="74" spans="1:12">
      <c r="A74" s="843"/>
      <c r="B74" s="93"/>
      <c r="C74" s="143"/>
      <c r="D74" s="143"/>
      <c r="E74" s="143"/>
      <c r="F74" s="143"/>
      <c r="G74" s="143"/>
      <c r="H74" s="143"/>
      <c r="I74" s="143"/>
      <c r="J74" s="143"/>
      <c r="K74" s="143"/>
      <c r="L74" s="143"/>
    </row>
    <row r="75" spans="1:12">
      <c r="A75" s="843"/>
      <c r="B75" s="93"/>
      <c r="C75" s="143"/>
      <c r="D75" s="143"/>
      <c r="E75" s="143"/>
      <c r="F75" s="143"/>
      <c r="G75" s="143"/>
      <c r="H75" s="143"/>
      <c r="I75" s="143"/>
      <c r="J75" s="143"/>
      <c r="K75" s="143"/>
      <c r="L75" s="143"/>
    </row>
    <row r="76" spans="1:12">
      <c r="A76" s="843"/>
      <c r="B76" s="93"/>
      <c r="C76" s="143"/>
      <c r="D76" s="143"/>
      <c r="E76" s="143"/>
      <c r="F76" s="143"/>
      <c r="G76" s="143"/>
      <c r="H76" s="143"/>
      <c r="I76" s="143"/>
      <c r="J76" s="143"/>
      <c r="K76" s="143"/>
      <c r="L76" s="143"/>
    </row>
    <row r="77" spans="1:12">
      <c r="A77" s="843"/>
      <c r="B77" s="93"/>
      <c r="C77" s="143"/>
      <c r="D77" s="143"/>
      <c r="E77" s="143"/>
      <c r="F77" s="143"/>
      <c r="G77" s="143"/>
      <c r="H77" s="143"/>
      <c r="I77" s="143"/>
      <c r="J77" s="143"/>
      <c r="K77" s="143"/>
      <c r="L77" s="143"/>
    </row>
    <row r="78" spans="1:12">
      <c r="A78" s="843"/>
      <c r="B78" s="93"/>
      <c r="C78" s="143"/>
      <c r="D78" s="143"/>
      <c r="E78" s="143"/>
      <c r="F78" s="143"/>
      <c r="G78" s="143"/>
      <c r="H78" s="143"/>
      <c r="I78" s="143"/>
      <c r="J78" s="143"/>
      <c r="K78" s="143"/>
      <c r="L78" s="143"/>
    </row>
    <row r="79" spans="1:12">
      <c r="A79" s="843"/>
      <c r="B79" s="93"/>
      <c r="C79" s="143"/>
      <c r="D79" s="143"/>
      <c r="E79" s="143"/>
      <c r="F79" s="143"/>
      <c r="G79" s="143"/>
      <c r="H79" s="143"/>
      <c r="I79" s="143"/>
      <c r="J79" s="143"/>
      <c r="K79" s="143"/>
      <c r="L79" s="143"/>
    </row>
    <row r="80" spans="1:12">
      <c r="A80" s="843"/>
      <c r="B80" s="93"/>
      <c r="C80" s="148"/>
      <c r="D80" s="149"/>
      <c r="E80" s="148"/>
      <c r="F80" s="148"/>
      <c r="G80" s="148"/>
      <c r="H80" s="148"/>
      <c r="I80" s="148"/>
      <c r="J80" s="149"/>
      <c r="K80" s="148"/>
      <c r="L80" s="149"/>
    </row>
    <row r="81" spans="1:12">
      <c r="A81" s="843"/>
      <c r="B81" s="93"/>
      <c r="C81" s="148"/>
      <c r="D81" s="149"/>
      <c r="E81" s="148"/>
      <c r="F81" s="148"/>
      <c r="G81" s="148"/>
      <c r="H81" s="148"/>
      <c r="I81" s="148"/>
      <c r="J81" s="149"/>
      <c r="K81" s="148"/>
      <c r="L81" s="149"/>
    </row>
    <row r="82" spans="1:12">
      <c r="A82" s="843"/>
      <c r="B82" s="93"/>
      <c r="C82" s="148"/>
      <c r="D82" s="149"/>
      <c r="E82" s="148"/>
      <c r="F82" s="148"/>
      <c r="G82" s="148"/>
      <c r="H82" s="148"/>
      <c r="I82" s="148"/>
      <c r="J82" s="149"/>
      <c r="K82" s="148"/>
      <c r="L82" s="149"/>
    </row>
    <row r="83" spans="1:12">
      <c r="A83" s="843"/>
      <c r="B83" s="93"/>
      <c r="C83" s="148"/>
      <c r="D83" s="149"/>
      <c r="E83" s="148"/>
      <c r="F83" s="148"/>
      <c r="G83" s="148"/>
      <c r="H83" s="148"/>
      <c r="I83" s="148"/>
      <c r="J83" s="149"/>
      <c r="K83" s="148"/>
      <c r="L83" s="149"/>
    </row>
    <row r="84" spans="1:12">
      <c r="A84" s="843"/>
      <c r="B84" s="93"/>
      <c r="C84" s="148"/>
      <c r="D84" s="149"/>
      <c r="E84" s="148"/>
      <c r="F84" s="148"/>
      <c r="G84" s="148"/>
      <c r="H84" s="148"/>
      <c r="I84" s="148"/>
      <c r="J84" s="149"/>
      <c r="K84" s="148"/>
      <c r="L84" s="149"/>
    </row>
    <row r="85" spans="1:12">
      <c r="A85" s="843"/>
      <c r="B85" s="93"/>
      <c r="C85" s="148"/>
      <c r="D85" s="149"/>
      <c r="E85" s="148"/>
      <c r="F85" s="148"/>
      <c r="G85" s="148"/>
      <c r="H85" s="148"/>
      <c r="I85" s="148"/>
      <c r="J85" s="149"/>
      <c r="K85" s="148"/>
      <c r="L85" s="149"/>
    </row>
    <row r="86" spans="1:12">
      <c r="A86" s="843"/>
      <c r="B86" s="93"/>
      <c r="C86" s="148"/>
      <c r="D86" s="149"/>
      <c r="E86" s="148"/>
      <c r="F86" s="148"/>
      <c r="G86" s="148"/>
      <c r="H86" s="148"/>
      <c r="I86" s="148"/>
      <c r="J86" s="149"/>
      <c r="K86" s="148"/>
      <c r="L86" s="149"/>
    </row>
    <row r="87" spans="1:12">
      <c r="A87" s="843"/>
      <c r="B87" s="93"/>
      <c r="C87" s="148"/>
      <c r="D87" s="149"/>
      <c r="E87" s="148"/>
      <c r="F87" s="148"/>
      <c r="G87" s="148"/>
      <c r="H87" s="148"/>
      <c r="I87" s="148"/>
      <c r="J87" s="149"/>
      <c r="K87" s="148"/>
      <c r="L87" s="149"/>
    </row>
    <row r="88" spans="1:12">
      <c r="A88" s="843"/>
      <c r="B88" s="93"/>
      <c r="C88" s="148"/>
      <c r="D88" s="149"/>
      <c r="E88" s="148"/>
      <c r="F88" s="148"/>
      <c r="G88" s="148"/>
      <c r="H88" s="148"/>
      <c r="I88" s="148"/>
      <c r="J88" s="149"/>
      <c r="K88" s="148"/>
      <c r="L88" s="149"/>
    </row>
    <row r="89" spans="1:12">
      <c r="A89" s="843"/>
      <c r="B89" s="93"/>
      <c r="C89" s="148"/>
      <c r="D89" s="149"/>
      <c r="E89" s="148"/>
      <c r="F89" s="148"/>
      <c r="G89" s="148"/>
      <c r="H89" s="148"/>
      <c r="I89" s="148"/>
      <c r="J89" s="149"/>
      <c r="K89" s="148"/>
      <c r="L89" s="149"/>
    </row>
    <row r="90" spans="1:12">
      <c r="A90" s="843"/>
      <c r="B90" s="93"/>
      <c r="C90" s="148"/>
      <c r="D90" s="149"/>
      <c r="E90" s="148"/>
      <c r="F90" s="148"/>
      <c r="G90" s="148"/>
      <c r="H90" s="148"/>
      <c r="I90" s="148"/>
      <c r="J90" s="149"/>
      <c r="K90" s="148"/>
      <c r="L90" s="149"/>
    </row>
    <row r="91" spans="1:12">
      <c r="A91" s="843"/>
      <c r="B91" s="93"/>
      <c r="C91" s="148"/>
      <c r="D91" s="149"/>
      <c r="E91" s="148"/>
      <c r="F91" s="148"/>
      <c r="G91" s="148"/>
      <c r="H91" s="148"/>
      <c r="I91" s="148"/>
      <c r="J91" s="149"/>
      <c r="K91" s="148"/>
      <c r="L91" s="149"/>
    </row>
    <row r="92" spans="1:12">
      <c r="A92" s="843"/>
      <c r="B92" s="93"/>
      <c r="C92" s="148"/>
      <c r="D92" s="149"/>
      <c r="E92" s="148"/>
      <c r="F92" s="148"/>
      <c r="G92" s="148"/>
      <c r="H92" s="148"/>
      <c r="I92" s="148"/>
      <c r="J92" s="149"/>
      <c r="K92" s="148"/>
      <c r="L92" s="149"/>
    </row>
    <row r="93" spans="1:12">
      <c r="A93" s="843"/>
      <c r="B93" s="93"/>
      <c r="C93" s="148"/>
      <c r="D93" s="149"/>
      <c r="E93" s="148"/>
      <c r="F93" s="148"/>
      <c r="G93" s="148"/>
      <c r="H93" s="148"/>
      <c r="I93" s="148"/>
      <c r="J93" s="149"/>
      <c r="K93" s="148"/>
      <c r="L93" s="149"/>
    </row>
    <row r="94" spans="1:12">
      <c r="A94" s="843"/>
      <c r="B94" s="93"/>
      <c r="C94" s="148"/>
      <c r="D94" s="149"/>
      <c r="E94" s="148"/>
      <c r="F94" s="148"/>
      <c r="G94" s="148"/>
      <c r="H94" s="148"/>
      <c r="I94" s="148"/>
      <c r="J94" s="149"/>
      <c r="K94" s="148"/>
      <c r="L94" s="149"/>
    </row>
    <row r="95" spans="1:12">
      <c r="A95" s="843"/>
      <c r="B95" s="93"/>
      <c r="C95" s="148"/>
      <c r="D95" s="149"/>
      <c r="E95" s="148"/>
      <c r="F95" s="148"/>
      <c r="G95" s="148"/>
      <c r="H95" s="148"/>
      <c r="I95" s="148"/>
      <c r="J95" s="149"/>
      <c r="K95" s="148"/>
      <c r="L95" s="149"/>
    </row>
    <row r="96" spans="1:12">
      <c r="A96" s="843"/>
      <c r="B96" s="93"/>
      <c r="C96" s="148"/>
      <c r="D96" s="149"/>
      <c r="E96" s="148"/>
      <c r="F96" s="148"/>
      <c r="G96" s="148"/>
      <c r="H96" s="148"/>
      <c r="I96" s="148"/>
      <c r="J96" s="149"/>
      <c r="K96" s="148"/>
      <c r="L96" s="149"/>
    </row>
    <row r="97" spans="1:12">
      <c r="A97" s="843"/>
      <c r="B97" s="93"/>
      <c r="C97" s="148"/>
      <c r="D97" s="149"/>
      <c r="E97" s="148"/>
      <c r="F97" s="148"/>
      <c r="G97" s="148"/>
      <c r="H97" s="148"/>
      <c r="I97" s="148"/>
      <c r="J97" s="149"/>
      <c r="K97" s="148"/>
      <c r="L97" s="149"/>
    </row>
    <row r="98" spans="1:12">
      <c r="A98" s="843"/>
      <c r="B98" s="93"/>
      <c r="C98" s="148"/>
      <c r="D98" s="149"/>
      <c r="E98" s="148"/>
      <c r="F98" s="148"/>
      <c r="G98" s="148"/>
      <c r="H98" s="148"/>
      <c r="I98" s="148"/>
      <c r="J98" s="149"/>
      <c r="K98" s="148"/>
      <c r="L98" s="149"/>
    </row>
    <row r="99" spans="1:12">
      <c r="A99" s="843"/>
      <c r="B99" s="93"/>
      <c r="C99" s="148"/>
      <c r="D99" s="149"/>
      <c r="E99" s="148"/>
      <c r="F99" s="148"/>
      <c r="G99" s="148"/>
      <c r="H99" s="148"/>
      <c r="I99" s="148"/>
      <c r="J99" s="149"/>
      <c r="K99" s="148"/>
      <c r="L99" s="149"/>
    </row>
    <row r="100" spans="1:12">
      <c r="A100" s="843"/>
      <c r="B100" s="93"/>
      <c r="C100" s="148"/>
      <c r="D100" s="149"/>
      <c r="E100" s="148"/>
      <c r="F100" s="148"/>
      <c r="G100" s="148"/>
      <c r="H100" s="148"/>
      <c r="I100" s="148"/>
      <c r="J100" s="149"/>
      <c r="K100" s="148"/>
      <c r="L100" s="149"/>
    </row>
    <row r="101" spans="1:12">
      <c r="A101" s="843"/>
      <c r="B101" s="93"/>
      <c r="C101" s="148"/>
      <c r="D101" s="149"/>
      <c r="E101" s="148"/>
      <c r="F101" s="148"/>
      <c r="G101" s="148"/>
      <c r="H101" s="148"/>
      <c r="I101" s="148"/>
      <c r="J101" s="149"/>
      <c r="K101" s="148"/>
      <c r="L101" s="149"/>
    </row>
    <row r="102" spans="1:12">
      <c r="A102" s="843"/>
      <c r="B102" s="93"/>
      <c r="C102" s="148"/>
      <c r="D102" s="149"/>
      <c r="E102" s="148"/>
      <c r="F102" s="148"/>
      <c r="G102" s="148"/>
      <c r="H102" s="148"/>
      <c r="I102" s="148"/>
      <c r="J102" s="149"/>
      <c r="K102" s="148"/>
      <c r="L102" s="149"/>
    </row>
    <row r="103" spans="1:12">
      <c r="A103" s="843"/>
      <c r="B103" s="93"/>
      <c r="C103" s="148"/>
      <c r="D103" s="149"/>
      <c r="E103" s="148"/>
      <c r="F103" s="148"/>
      <c r="G103" s="148"/>
      <c r="H103" s="148"/>
      <c r="I103" s="148"/>
      <c r="J103" s="149"/>
      <c r="K103" s="148"/>
      <c r="L103" s="149"/>
    </row>
    <row r="104" spans="1:12">
      <c r="A104" s="843"/>
      <c r="B104" s="93"/>
      <c r="C104" s="148"/>
      <c r="D104" s="149"/>
      <c r="E104" s="148"/>
      <c r="F104" s="148"/>
      <c r="G104" s="148"/>
      <c r="H104" s="148"/>
      <c r="I104" s="148"/>
      <c r="J104" s="149"/>
      <c r="K104" s="148"/>
      <c r="L104" s="149"/>
    </row>
    <row r="105" spans="1:12">
      <c r="A105" s="843"/>
      <c r="B105" s="93"/>
      <c r="C105" s="148"/>
      <c r="D105" s="149"/>
      <c r="E105" s="148"/>
      <c r="F105" s="148"/>
      <c r="G105" s="148"/>
      <c r="H105" s="148"/>
      <c r="I105" s="148"/>
      <c r="J105" s="149"/>
      <c r="K105" s="148"/>
      <c r="L105" s="149"/>
    </row>
    <row r="106" spans="1:12">
      <c r="A106" s="843"/>
      <c r="B106" s="93"/>
      <c r="C106" s="148"/>
      <c r="D106" s="149"/>
      <c r="E106" s="148"/>
      <c r="F106" s="148"/>
      <c r="G106" s="148"/>
      <c r="H106" s="148"/>
      <c r="I106" s="148"/>
      <c r="J106" s="149"/>
      <c r="K106" s="148"/>
      <c r="L106" s="149"/>
    </row>
    <row r="107" spans="1:12">
      <c r="A107" s="861"/>
      <c r="B107" s="93"/>
      <c r="C107" s="148"/>
      <c r="D107" s="149"/>
      <c r="E107" s="148"/>
      <c r="F107" s="148"/>
      <c r="G107" s="148"/>
      <c r="H107" s="148"/>
      <c r="I107" s="148"/>
      <c r="J107" s="149"/>
      <c r="K107" s="148"/>
      <c r="L107" s="149"/>
    </row>
    <row r="108" spans="1:12">
      <c r="A108" s="861"/>
      <c r="B108" s="93"/>
      <c r="C108" s="148"/>
      <c r="D108" s="149"/>
      <c r="E108" s="148"/>
      <c r="F108" s="148"/>
      <c r="G108" s="148"/>
      <c r="H108" s="148"/>
      <c r="I108" s="148"/>
      <c r="J108" s="149"/>
      <c r="K108" s="148"/>
      <c r="L108" s="149"/>
    </row>
    <row r="109" spans="1:12">
      <c r="A109" s="861"/>
      <c r="B109" s="93"/>
      <c r="C109" s="148"/>
      <c r="D109" s="149"/>
      <c r="E109" s="148"/>
      <c r="F109" s="148"/>
      <c r="G109" s="148"/>
      <c r="H109" s="148"/>
      <c r="I109" s="148"/>
      <c r="J109" s="149"/>
      <c r="K109" s="148"/>
      <c r="L109" s="149"/>
    </row>
    <row r="110" spans="1:12">
      <c r="A110" s="861"/>
      <c r="B110" s="93"/>
      <c r="C110" s="148"/>
      <c r="D110" s="149"/>
      <c r="E110" s="148"/>
      <c r="F110" s="148"/>
      <c r="G110" s="148"/>
      <c r="H110" s="148"/>
      <c r="I110" s="148"/>
      <c r="J110" s="149"/>
      <c r="K110" s="148"/>
      <c r="L110" s="149"/>
    </row>
    <row r="111" spans="1:12">
      <c r="A111" s="861"/>
      <c r="B111" s="93"/>
      <c r="C111" s="148"/>
      <c r="D111" s="149"/>
      <c r="E111" s="148"/>
      <c r="F111" s="148"/>
      <c r="G111" s="148"/>
      <c r="H111" s="148"/>
      <c r="I111" s="148"/>
      <c r="J111" s="149"/>
      <c r="K111" s="148"/>
      <c r="L111" s="149"/>
    </row>
    <row r="112" spans="1:12">
      <c r="A112" s="861"/>
      <c r="B112" s="93"/>
      <c r="C112" s="148"/>
      <c r="D112" s="149"/>
      <c r="E112" s="148"/>
      <c r="F112" s="148"/>
      <c r="G112" s="148"/>
      <c r="H112" s="148"/>
      <c r="I112" s="148"/>
      <c r="J112" s="149"/>
      <c r="K112" s="148"/>
      <c r="L112" s="149"/>
    </row>
    <row r="113" spans="2:12">
      <c r="B113" s="96"/>
      <c r="C113" s="96"/>
      <c r="D113" s="96"/>
      <c r="E113" s="96"/>
      <c r="F113" s="96"/>
      <c r="G113" s="96"/>
      <c r="H113" s="96"/>
      <c r="I113" s="96"/>
      <c r="J113" s="96"/>
      <c r="K113" s="96"/>
      <c r="L113" s="96"/>
    </row>
    <row r="114" spans="2:12">
      <c r="B114" s="96"/>
      <c r="C114" s="96"/>
      <c r="D114" s="96"/>
      <c r="E114" s="96"/>
      <c r="F114" s="96"/>
      <c r="G114" s="96"/>
      <c r="H114" s="96"/>
      <c r="I114" s="96"/>
      <c r="J114" s="96"/>
      <c r="K114" s="96"/>
      <c r="L114" s="96"/>
    </row>
  </sheetData>
  <phoneticPr fontId="37" type="noConversion"/>
  <conditionalFormatting sqref="G5:G6">
    <cfRule type="expression" dxfId="52" priority="1" stopIfTrue="1">
      <formula>$E$7="Dezembro"</formula>
    </cfRule>
  </conditionalFormatting>
  <conditionalFormatting sqref="I5:I6">
    <cfRule type="expression" dxfId="51" priority="2" stopIfTrue="1">
      <formula>$I$7="Janeiro"</formula>
    </cfRule>
  </conditionalFormatting>
  <conditionalFormatting sqref="K5:K6">
    <cfRule type="expression" dxfId="50" priority="3" stopIfTrue="1">
      <formula>$K$7="Janeiro"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11"/>
  <dimension ref="A1:O104"/>
  <sheetViews>
    <sheetView showGridLines="0" zoomScaleNormal="100" workbookViewId="0"/>
  </sheetViews>
  <sheetFormatPr defaultRowHeight="12.75"/>
  <cols>
    <col min="1" max="1" width="12.28515625" style="851" customWidth="1"/>
    <col min="2" max="2" width="9.7109375" style="101" customWidth="1"/>
    <col min="3" max="3" width="7.7109375" style="101" customWidth="1"/>
    <col min="4" max="4" width="6.5703125" style="101" customWidth="1"/>
    <col min="5" max="5" width="7" style="101" customWidth="1"/>
    <col min="6" max="10" width="6.5703125" style="101" customWidth="1"/>
    <col min="11" max="11" width="5.85546875" style="101" customWidth="1"/>
    <col min="12" max="12" width="7.5703125" style="101" customWidth="1"/>
    <col min="13" max="13" width="9.140625" style="101"/>
    <col min="14" max="14" width="13.28515625" style="101" bestFit="1" customWidth="1"/>
    <col min="15" max="16384" width="9.140625" style="101"/>
  </cols>
  <sheetData>
    <row r="1" spans="1:14" ht="21" customHeight="1">
      <c r="A1" s="831" t="s">
        <v>558</v>
      </c>
      <c r="B1" s="88"/>
      <c r="C1" s="88"/>
      <c r="D1" s="91"/>
      <c r="E1" s="91"/>
      <c r="F1" s="91"/>
      <c r="G1" s="91"/>
      <c r="H1" s="91"/>
      <c r="I1" s="91"/>
      <c r="J1" s="89"/>
      <c r="K1" s="91"/>
      <c r="L1" s="92"/>
    </row>
    <row r="2" spans="1:14" ht="17.100000000000001" customHeight="1">
      <c r="A2" s="832"/>
      <c r="B2" s="333" t="s">
        <v>48</v>
      </c>
      <c r="C2" s="93"/>
      <c r="D2" s="313"/>
      <c r="E2" s="313"/>
      <c r="F2" s="313"/>
      <c r="G2" s="313"/>
      <c r="H2" s="313"/>
      <c r="I2" s="313"/>
      <c r="J2" s="94"/>
      <c r="K2" s="96"/>
      <c r="L2" s="97"/>
    </row>
    <row r="3" spans="1:14" ht="14.1" customHeight="1">
      <c r="A3" s="835"/>
      <c r="B3" s="93"/>
      <c r="C3" s="102"/>
      <c r="D3" s="102"/>
      <c r="E3" s="102"/>
      <c r="F3" s="102"/>
      <c r="G3" s="102"/>
      <c r="H3" s="102"/>
      <c r="I3" s="102"/>
      <c r="J3" s="102"/>
      <c r="K3" s="102"/>
      <c r="L3" s="371"/>
    </row>
    <row r="4" spans="1:14" ht="12.75" customHeight="1">
      <c r="A4" s="833"/>
      <c r="B4" s="93"/>
      <c r="C4" s="102"/>
      <c r="D4" s="102"/>
      <c r="E4" s="102"/>
      <c r="F4" s="102"/>
      <c r="G4" s="102"/>
      <c r="H4" s="102"/>
      <c r="I4" s="102"/>
      <c r="J4" s="102"/>
      <c r="K4" s="102"/>
      <c r="L4" s="308" t="s">
        <v>124</v>
      </c>
    </row>
    <row r="5" spans="1:14" ht="11.45" customHeight="1">
      <c r="A5" s="834" t="s">
        <v>131</v>
      </c>
      <c r="B5" s="105"/>
      <c r="C5" s="292">
        <v>2018</v>
      </c>
      <c r="D5" s="292" t="s">
        <v>319</v>
      </c>
      <c r="E5" s="292"/>
      <c r="F5" s="71"/>
      <c r="G5" s="71"/>
      <c r="H5" s="71"/>
      <c r="I5" s="71"/>
      <c r="J5" s="71"/>
      <c r="K5" s="71"/>
      <c r="L5" s="63"/>
    </row>
    <row r="6" spans="1:14" ht="11.45" customHeight="1">
      <c r="A6" s="334"/>
      <c r="B6" s="108"/>
      <c r="C6" s="111"/>
      <c r="D6" s="111"/>
      <c r="E6" s="111"/>
      <c r="F6" s="98"/>
      <c r="G6" s="98"/>
      <c r="H6" s="98"/>
      <c r="I6" s="98"/>
      <c r="J6" s="98"/>
      <c r="K6" s="98"/>
      <c r="L6" s="64"/>
    </row>
    <row r="7" spans="1:14" ht="11.45" customHeight="1">
      <c r="A7" s="334"/>
      <c r="B7" s="108"/>
      <c r="C7" s="114" t="s">
        <v>320</v>
      </c>
      <c r="D7" s="72" t="s">
        <v>184</v>
      </c>
      <c r="E7" s="71"/>
      <c r="F7" s="71"/>
      <c r="G7" s="71"/>
      <c r="H7" s="71"/>
      <c r="I7" s="71"/>
      <c r="J7" s="71"/>
      <c r="K7" s="71"/>
      <c r="L7" s="372"/>
    </row>
    <row r="8" spans="1:14" ht="11.45" customHeight="1">
      <c r="A8" s="835"/>
      <c r="B8" s="108"/>
      <c r="C8" s="375"/>
      <c r="D8" s="377"/>
      <c r="E8" s="111"/>
      <c r="F8" s="111"/>
      <c r="G8" s="111"/>
      <c r="H8" s="111"/>
      <c r="I8" s="111"/>
      <c r="J8" s="111"/>
      <c r="K8" s="111"/>
      <c r="L8" s="376"/>
    </row>
    <row r="9" spans="1:14" ht="12" customHeight="1">
      <c r="A9" s="835"/>
      <c r="B9" s="108"/>
      <c r="C9" s="114" t="s">
        <v>185</v>
      </c>
      <c r="D9" s="72" t="s">
        <v>344</v>
      </c>
      <c r="E9" s="105"/>
      <c r="F9" s="72" t="s">
        <v>345</v>
      </c>
      <c r="G9" s="106"/>
      <c r="H9" s="106"/>
      <c r="I9" s="106"/>
      <c r="J9" s="106"/>
      <c r="K9" s="105"/>
      <c r="L9" s="121" t="s">
        <v>185</v>
      </c>
    </row>
    <row r="10" spans="1:14" ht="12" customHeight="1">
      <c r="A10" s="835"/>
      <c r="B10" s="108"/>
      <c r="C10" s="400"/>
      <c r="D10" s="401"/>
      <c r="E10" s="399"/>
      <c r="F10" s="401"/>
      <c r="G10" s="401"/>
      <c r="H10" s="401"/>
      <c r="I10" s="401"/>
      <c r="J10" s="401"/>
      <c r="K10" s="399"/>
      <c r="L10" s="402"/>
    </row>
    <row r="11" spans="1:14" s="96" customFormat="1" ht="12" customHeight="1">
      <c r="A11" s="835"/>
      <c r="B11" s="108"/>
      <c r="C11" s="400"/>
      <c r="D11" s="494" t="s">
        <v>128</v>
      </c>
      <c r="E11" s="494" t="s">
        <v>90</v>
      </c>
      <c r="F11" s="494" t="s">
        <v>114</v>
      </c>
      <c r="G11" s="494" t="s">
        <v>114</v>
      </c>
      <c r="H11" s="494" t="s">
        <v>95</v>
      </c>
      <c r="I11" s="494" t="s">
        <v>97</v>
      </c>
      <c r="J11" s="494" t="s">
        <v>101</v>
      </c>
      <c r="K11" s="494" t="s">
        <v>102</v>
      </c>
      <c r="L11" s="402"/>
    </row>
    <row r="12" spans="1:14" s="96" customFormat="1" ht="12" customHeight="1">
      <c r="A12" s="835"/>
      <c r="B12" s="108"/>
      <c r="C12" s="400"/>
      <c r="D12" s="400"/>
      <c r="E12" s="495" t="s">
        <v>91</v>
      </c>
      <c r="F12" s="495" t="s">
        <v>92</v>
      </c>
      <c r="G12" s="495" t="s">
        <v>92</v>
      </c>
      <c r="H12" s="495" t="s">
        <v>96</v>
      </c>
      <c r="I12" s="495" t="s">
        <v>98</v>
      </c>
      <c r="J12" s="495" t="s">
        <v>100</v>
      </c>
      <c r="K12" s="495" t="s">
        <v>103</v>
      </c>
      <c r="L12" s="402"/>
    </row>
    <row r="13" spans="1:14" s="96" customFormat="1" ht="12" customHeight="1">
      <c r="A13" s="836"/>
      <c r="B13" s="110"/>
      <c r="C13" s="493"/>
      <c r="D13" s="493"/>
      <c r="E13" s="493"/>
      <c r="F13" s="496" t="s">
        <v>93</v>
      </c>
      <c r="G13" s="496" t="s">
        <v>94</v>
      </c>
      <c r="H13" s="493"/>
      <c r="I13" s="496" t="s">
        <v>99</v>
      </c>
      <c r="J13" s="493"/>
      <c r="K13" s="493"/>
      <c r="L13" s="125"/>
    </row>
    <row r="14" spans="1:14" ht="2.1" customHeight="1">
      <c r="A14" s="837"/>
      <c r="B14" s="117"/>
      <c r="C14" s="126"/>
      <c r="D14" s="126"/>
      <c r="E14" s="126"/>
      <c r="F14" s="126"/>
      <c r="G14" s="126"/>
      <c r="H14" s="126"/>
      <c r="I14" s="126"/>
      <c r="J14" s="126"/>
      <c r="K14" s="169"/>
      <c r="L14" s="372"/>
    </row>
    <row r="15" spans="1:14" s="314" customFormat="1" ht="12" customHeight="1">
      <c r="A15" s="334" t="s">
        <v>343</v>
      </c>
      <c r="B15" s="131"/>
      <c r="C15" s="559">
        <v>3644411.6351996339</v>
      </c>
      <c r="D15" s="583">
        <v>41132.97411034668</v>
      </c>
      <c r="E15" s="583">
        <v>26908.9693868334</v>
      </c>
      <c r="F15" s="583">
        <v>30.946984981640099</v>
      </c>
      <c r="G15" s="583">
        <v>-3530.9004900912005</v>
      </c>
      <c r="H15" s="583">
        <v>-10162.425790106432</v>
      </c>
      <c r="I15" s="583">
        <v>-0.17629173987844471</v>
      </c>
      <c r="J15" s="583">
        <v>-982</v>
      </c>
      <c r="K15" s="583">
        <v>-1971.7046524399912</v>
      </c>
      <c r="L15" s="602">
        <v>3695837.3184574167</v>
      </c>
      <c r="M15" s="669"/>
      <c r="N15" s="410"/>
    </row>
    <row r="16" spans="1:14" s="314" customFormat="1" ht="2.1" customHeight="1">
      <c r="A16" s="334"/>
      <c r="B16" s="131"/>
      <c r="C16" s="397"/>
      <c r="D16" s="397"/>
      <c r="E16" s="397"/>
      <c r="F16" s="397"/>
      <c r="G16" s="397"/>
      <c r="H16" s="134"/>
      <c r="I16" s="397"/>
      <c r="J16" s="134"/>
      <c r="K16" s="397"/>
      <c r="L16" s="398"/>
      <c r="N16" s="410"/>
    </row>
    <row r="17" spans="1:14" s="171" customFormat="1" ht="12" customHeight="1">
      <c r="A17" s="861" t="s">
        <v>69</v>
      </c>
      <c r="B17" s="108"/>
      <c r="C17" s="561">
        <v>2920934.9723673724</v>
      </c>
      <c r="D17" s="560">
        <v>32953.349903323098</v>
      </c>
      <c r="E17" s="560">
        <v>22307.432222299693</v>
      </c>
      <c r="F17" s="560">
        <v>-102.7179204932737</v>
      </c>
      <c r="G17" s="560">
        <v>-6278.8349843953793</v>
      </c>
      <c r="H17" s="560">
        <v>-8006.6069085774743</v>
      </c>
      <c r="I17" s="560">
        <v>15.84434640843774</v>
      </c>
      <c r="J17" s="560">
        <v>-9.9999999999909045E-9</v>
      </c>
      <c r="K17" s="562">
        <v>0</v>
      </c>
      <c r="L17" s="603">
        <v>2961823.4390259273</v>
      </c>
      <c r="N17" s="410"/>
    </row>
    <row r="18" spans="1:14" s="171" customFormat="1" ht="12" customHeight="1">
      <c r="A18" s="835" t="s">
        <v>161</v>
      </c>
      <c r="B18" s="108"/>
      <c r="C18" s="561">
        <v>-196139.0272612595</v>
      </c>
      <c r="D18" s="562">
        <v>-198.53900109001916</v>
      </c>
      <c r="E18" s="560">
        <v>-618.37213973406233</v>
      </c>
      <c r="F18" s="562">
        <v>32.764999999995801</v>
      </c>
      <c r="G18" s="560">
        <v>2316.6516509132171</v>
      </c>
      <c r="H18" s="560">
        <v>-2532.5635503557642</v>
      </c>
      <c r="I18" s="560">
        <v>0</v>
      </c>
      <c r="J18" s="560">
        <v>-982</v>
      </c>
      <c r="K18" s="562">
        <v>0</v>
      </c>
      <c r="L18" s="603">
        <v>-198121.08530152705</v>
      </c>
      <c r="N18" s="410"/>
    </row>
    <row r="19" spans="1:14" ht="12" customHeight="1">
      <c r="A19" s="861" t="s">
        <v>162</v>
      </c>
      <c r="B19" s="108"/>
      <c r="C19" s="561">
        <v>788333.30703286093</v>
      </c>
      <c r="D19" s="560">
        <v>6271.9502041796013</v>
      </c>
      <c r="E19" s="560">
        <v>4331.2465728448906</v>
      </c>
      <c r="F19" s="562">
        <v>100.899905474918</v>
      </c>
      <c r="G19" s="560">
        <v>348.16394949022401</v>
      </c>
      <c r="H19" s="562">
        <v>329.86583448810507</v>
      </c>
      <c r="I19" s="562">
        <v>-29.447718664905086</v>
      </c>
      <c r="J19" s="560">
        <v>0</v>
      </c>
      <c r="K19" s="560">
        <v>-1501.0450761900001</v>
      </c>
      <c r="L19" s="603">
        <v>798184.94070448366</v>
      </c>
      <c r="N19" s="410"/>
    </row>
    <row r="20" spans="1:14" ht="12" customHeight="1">
      <c r="A20" s="861" t="s">
        <v>163</v>
      </c>
      <c r="B20" s="108"/>
      <c r="C20" s="561">
        <v>69371.347161299491</v>
      </c>
      <c r="D20" s="562">
        <v>3109.1937008112795</v>
      </c>
      <c r="E20" s="560">
        <v>448.17946769503959</v>
      </c>
      <c r="F20" s="562">
        <v>0</v>
      </c>
      <c r="G20" s="562">
        <v>38.717970084145598</v>
      </c>
      <c r="H20" s="562">
        <v>-29.025744407293335</v>
      </c>
      <c r="I20" s="562">
        <v>11.08855337860445</v>
      </c>
      <c r="J20" s="560">
        <v>0</v>
      </c>
      <c r="K20" s="560">
        <v>0</v>
      </c>
      <c r="L20" s="603">
        <v>72949.501108861266</v>
      </c>
      <c r="N20" s="410"/>
    </row>
    <row r="21" spans="1:14" ht="12" customHeight="1">
      <c r="A21" s="861" t="s">
        <v>164</v>
      </c>
      <c r="B21" s="108"/>
      <c r="C21" s="561">
        <v>61911.035899360642</v>
      </c>
      <c r="D21" s="562">
        <v>-1002.9806968772817</v>
      </c>
      <c r="E21" s="562">
        <v>440.48326372783959</v>
      </c>
      <c r="F21" s="562">
        <v>0</v>
      </c>
      <c r="G21" s="562">
        <v>44.400923816592098</v>
      </c>
      <c r="H21" s="562">
        <v>75.904578745994257</v>
      </c>
      <c r="I21" s="562">
        <v>2.3385271379844506</v>
      </c>
      <c r="J21" s="560">
        <v>9.9999999999909045E-9</v>
      </c>
      <c r="K21" s="560">
        <v>-470.65957624999089</v>
      </c>
      <c r="L21" s="603">
        <v>61000.52291967177</v>
      </c>
      <c r="N21" s="410"/>
    </row>
    <row r="22" spans="1:14" ht="12" customHeight="1">
      <c r="A22" s="861" t="s">
        <v>165</v>
      </c>
      <c r="B22" s="108"/>
      <c r="C22" s="561">
        <v>-2183.0324837745011</v>
      </c>
      <c r="D22" s="562">
        <v>-1949.4343279848117</v>
      </c>
      <c r="E22" s="562">
        <v>-13.851544509412509</v>
      </c>
      <c r="F22" s="562">
        <v>0</v>
      </c>
      <c r="G22" s="562">
        <v>3.4367342904957354E-3</v>
      </c>
      <c r="H22" s="562">
        <v>0</v>
      </c>
      <c r="I22" s="562">
        <v>0</v>
      </c>
      <c r="J22" s="560">
        <v>0</v>
      </c>
      <c r="K22" s="560">
        <v>0</v>
      </c>
      <c r="L22" s="603">
        <v>-4146.3149195344358</v>
      </c>
      <c r="N22" s="410"/>
    </row>
    <row r="23" spans="1:14" ht="12" customHeight="1">
      <c r="A23" s="861" t="s">
        <v>167</v>
      </c>
      <c r="B23" s="108"/>
      <c r="C23" s="561">
        <v>62226.886658875905</v>
      </c>
      <c r="D23" s="562">
        <v>985.27341095941222</v>
      </c>
      <c r="E23" s="562">
        <v>443.67839471105958</v>
      </c>
      <c r="F23" s="562">
        <v>0</v>
      </c>
      <c r="G23" s="562">
        <v>44.397487082301602</v>
      </c>
      <c r="H23" s="562">
        <v>75.904578745994257</v>
      </c>
      <c r="I23" s="562">
        <v>2.3385271379844506</v>
      </c>
      <c r="J23" s="560">
        <v>9.9999999999909045E-9</v>
      </c>
      <c r="K23" s="560">
        <v>-470.65957624999089</v>
      </c>
      <c r="L23" s="603">
        <v>63307.819481272658</v>
      </c>
      <c r="N23" s="410"/>
    </row>
    <row r="24" spans="1:14" ht="12" customHeight="1">
      <c r="A24" s="861" t="s">
        <v>168</v>
      </c>
      <c r="B24" s="108"/>
      <c r="C24" s="561">
        <v>1867.1817242592379</v>
      </c>
      <c r="D24" s="562">
        <v>-38.819779851882259</v>
      </c>
      <c r="E24" s="562">
        <v>10.656413526192525</v>
      </c>
      <c r="F24" s="562">
        <v>0</v>
      </c>
      <c r="G24" s="562">
        <v>0</v>
      </c>
      <c r="H24" s="562">
        <v>0</v>
      </c>
      <c r="I24" s="562">
        <v>0</v>
      </c>
      <c r="J24" s="560">
        <v>0</v>
      </c>
      <c r="K24" s="560">
        <v>0</v>
      </c>
      <c r="L24" s="603">
        <v>1839.018357933548</v>
      </c>
      <c r="N24" s="410"/>
    </row>
    <row r="25" spans="1:14" ht="2.1" customHeight="1">
      <c r="A25" s="861"/>
      <c r="B25" s="108"/>
      <c r="C25" s="561"/>
      <c r="D25" s="397"/>
      <c r="E25" s="397"/>
      <c r="F25" s="397"/>
      <c r="G25" s="397"/>
      <c r="H25" s="134"/>
      <c r="I25" s="134"/>
      <c r="J25" s="560"/>
      <c r="K25" s="560"/>
      <c r="L25" s="603"/>
      <c r="N25" s="410"/>
    </row>
    <row r="26" spans="1:14" ht="12" customHeight="1">
      <c r="A26" s="861" t="s">
        <v>170</v>
      </c>
      <c r="B26" s="108"/>
      <c r="C26" s="561">
        <v>4812413.0191641152</v>
      </c>
      <c r="D26" s="560">
        <v>8853.4341733870297</v>
      </c>
      <c r="E26" s="560">
        <v>28648.111474784077</v>
      </c>
      <c r="F26" s="560">
        <v>30.946984981640099</v>
      </c>
      <c r="G26" s="562">
        <v>0</v>
      </c>
      <c r="H26" s="562">
        <v>0</v>
      </c>
      <c r="I26" s="562">
        <v>0</v>
      </c>
      <c r="J26" s="560">
        <v>-982</v>
      </c>
      <c r="K26" s="560">
        <v>-1971.7046524399912</v>
      </c>
      <c r="L26" s="603">
        <v>4846991.8071448263</v>
      </c>
      <c r="N26" s="410"/>
    </row>
    <row r="27" spans="1:14" ht="2.1" customHeight="1">
      <c r="A27" s="861"/>
      <c r="B27" s="108"/>
      <c r="C27" s="561"/>
      <c r="D27" s="397"/>
      <c r="E27" s="397"/>
      <c r="F27" s="397"/>
      <c r="G27" s="397"/>
      <c r="H27" s="134"/>
      <c r="I27" s="134"/>
      <c r="J27" s="560"/>
      <c r="K27" s="397"/>
      <c r="L27" s="603"/>
      <c r="N27" s="410"/>
    </row>
    <row r="28" spans="1:14" ht="12" customHeight="1">
      <c r="A28" s="861" t="s">
        <v>70</v>
      </c>
      <c r="B28" s="108"/>
      <c r="C28" s="561">
        <v>2783948.5525842882</v>
      </c>
      <c r="D28" s="560">
        <v>33126.539547903943</v>
      </c>
      <c r="E28" s="560">
        <v>22194.123303246695</v>
      </c>
      <c r="F28" s="560">
        <v>-102.7179204932737</v>
      </c>
      <c r="G28" s="560">
        <v>-6687.7432206700005</v>
      </c>
      <c r="H28" s="560">
        <v>-7642.0873107099997</v>
      </c>
      <c r="I28" s="560">
        <v>0</v>
      </c>
      <c r="J28" s="560">
        <v>-9.9999999999909045E-9</v>
      </c>
      <c r="K28" s="562">
        <v>0</v>
      </c>
      <c r="L28" s="603">
        <v>2824836.6669835555</v>
      </c>
    </row>
    <row r="29" spans="1:14" ht="12" customHeight="1">
      <c r="A29" s="861" t="s">
        <v>241</v>
      </c>
      <c r="B29" s="108"/>
      <c r="C29" s="561">
        <v>3668821.9416196267</v>
      </c>
      <c r="D29" s="560">
        <v>28389.378480569998</v>
      </c>
      <c r="E29" s="560">
        <v>20761.708271285574</v>
      </c>
      <c r="F29" s="562">
        <v>51.620618832653847</v>
      </c>
      <c r="G29" s="562">
        <v>0</v>
      </c>
      <c r="H29" s="562">
        <v>0</v>
      </c>
      <c r="I29" s="562">
        <v>0</v>
      </c>
      <c r="J29" s="560">
        <v>0</v>
      </c>
      <c r="K29" s="562">
        <v>0</v>
      </c>
      <c r="L29" s="603">
        <v>3718024.6489903145</v>
      </c>
    </row>
    <row r="30" spans="1:14" ht="12" customHeight="1">
      <c r="A30" s="861" t="s">
        <v>268</v>
      </c>
      <c r="B30" s="108"/>
      <c r="C30" s="561">
        <v>3673147.5233863066</v>
      </c>
      <c r="D30" s="560">
        <v>28389.378480569998</v>
      </c>
      <c r="E30" s="560">
        <v>20801.479058705576</v>
      </c>
      <c r="F30" s="562">
        <v>51.620618832653847</v>
      </c>
      <c r="G30" s="562">
        <v>0</v>
      </c>
      <c r="H30" s="562">
        <v>0</v>
      </c>
      <c r="I30" s="562">
        <v>0</v>
      </c>
      <c r="J30" s="560">
        <v>0</v>
      </c>
      <c r="K30" s="562">
        <v>0</v>
      </c>
      <c r="L30" s="603">
        <v>3722390.0015444146</v>
      </c>
    </row>
    <row r="31" spans="1:14" ht="12" customHeight="1">
      <c r="A31" s="861" t="s">
        <v>301</v>
      </c>
      <c r="B31" s="108"/>
      <c r="C31" s="561">
        <v>-4325.5817666800003</v>
      </c>
      <c r="D31" s="562">
        <v>-3.5527136788005009E-15</v>
      </c>
      <c r="E31" s="562">
        <v>-39.770787420000502</v>
      </c>
      <c r="F31" s="562">
        <v>0</v>
      </c>
      <c r="G31" s="562">
        <v>0</v>
      </c>
      <c r="H31" s="562">
        <v>0</v>
      </c>
      <c r="I31" s="562">
        <v>0</v>
      </c>
      <c r="J31" s="560">
        <v>0</v>
      </c>
      <c r="K31" s="562">
        <v>0</v>
      </c>
      <c r="L31" s="603">
        <v>-4365.3525541000008</v>
      </c>
    </row>
    <row r="32" spans="1:14" ht="12" customHeight="1">
      <c r="A32" s="861" t="s">
        <v>308</v>
      </c>
      <c r="B32" s="108"/>
      <c r="C32" s="561">
        <v>6656.2333020199976</v>
      </c>
      <c r="D32" s="562">
        <v>-176.29484336000002</v>
      </c>
      <c r="E32" s="562">
        <v>19.229789357410439</v>
      </c>
      <c r="F32" s="562">
        <v>0</v>
      </c>
      <c r="G32" s="562">
        <v>0</v>
      </c>
      <c r="H32" s="562">
        <v>0</v>
      </c>
      <c r="I32" s="562">
        <v>0</v>
      </c>
      <c r="J32" s="560">
        <v>0</v>
      </c>
      <c r="K32" s="562">
        <v>0</v>
      </c>
      <c r="L32" s="603">
        <v>6499.1682480174086</v>
      </c>
    </row>
    <row r="33" spans="1:15" ht="12" customHeight="1">
      <c r="A33" s="837" t="s">
        <v>217</v>
      </c>
      <c r="B33" s="108"/>
      <c r="C33" s="561">
        <v>13475.861799029999</v>
      </c>
      <c r="D33" s="562">
        <v>-765.00697801652336</v>
      </c>
      <c r="E33" s="562">
        <v>70.170301926523621</v>
      </c>
      <c r="F33" s="562">
        <v>0</v>
      </c>
      <c r="G33" s="562">
        <v>0</v>
      </c>
      <c r="H33" s="562">
        <v>0</v>
      </c>
      <c r="I33" s="562">
        <v>0</v>
      </c>
      <c r="J33" s="560">
        <v>0</v>
      </c>
      <c r="K33" s="562">
        <v>0</v>
      </c>
      <c r="L33" s="603">
        <v>12781.025122939996</v>
      </c>
    </row>
    <row r="34" spans="1:15" ht="12" customHeight="1">
      <c r="A34" s="861" t="s">
        <v>166</v>
      </c>
      <c r="B34" s="108"/>
      <c r="C34" s="561">
        <v>-18048.120999999996</v>
      </c>
      <c r="D34" s="560">
        <v>15764.961000029996</v>
      </c>
      <c r="E34" s="562">
        <v>-2.3918644842524409E-12</v>
      </c>
      <c r="F34" s="562">
        <v>0</v>
      </c>
      <c r="G34" s="562">
        <v>0</v>
      </c>
      <c r="H34" s="562">
        <v>0</v>
      </c>
      <c r="I34" s="562">
        <v>0</v>
      </c>
      <c r="J34" s="560">
        <v>0</v>
      </c>
      <c r="K34" s="562">
        <v>0</v>
      </c>
      <c r="L34" s="603">
        <v>-2283.1599999699997</v>
      </c>
    </row>
    <row r="35" spans="1:15" ht="12" customHeight="1">
      <c r="A35" s="861" t="s">
        <v>4</v>
      </c>
      <c r="B35" s="108"/>
      <c r="C35" s="561">
        <v>-507.42878648999994</v>
      </c>
      <c r="D35" s="562">
        <v>1.3619124300000127</v>
      </c>
      <c r="E35" s="562">
        <v>-1.4765966227514579E-14</v>
      </c>
      <c r="F35" s="562">
        <v>0</v>
      </c>
      <c r="G35" s="562">
        <v>0</v>
      </c>
      <c r="H35" s="562">
        <v>0</v>
      </c>
      <c r="I35" s="562">
        <v>0</v>
      </c>
      <c r="J35" s="560">
        <v>0</v>
      </c>
      <c r="K35" s="562">
        <v>0</v>
      </c>
      <c r="L35" s="603">
        <v>-506.06687405999992</v>
      </c>
    </row>
    <row r="36" spans="1:15" ht="12" customHeight="1">
      <c r="A36" s="861" t="s">
        <v>173</v>
      </c>
      <c r="B36" s="108"/>
      <c r="C36" s="561">
        <v>-302707.31014912267</v>
      </c>
      <c r="D36" s="560">
        <v>-1023.6977671974752</v>
      </c>
      <c r="E36" s="560">
        <v>-1540.698210435736</v>
      </c>
      <c r="F36" s="562">
        <v>-84.466969170112094</v>
      </c>
      <c r="G36" s="562">
        <v>0</v>
      </c>
      <c r="H36" s="562">
        <v>0</v>
      </c>
      <c r="I36" s="562">
        <v>0</v>
      </c>
      <c r="J36" s="560">
        <v>0</v>
      </c>
      <c r="K36" s="562">
        <v>0</v>
      </c>
      <c r="L36" s="603">
        <v>-305356.17309592594</v>
      </c>
    </row>
    <row r="37" spans="1:15" ht="12" customHeight="1">
      <c r="A37" s="861" t="s">
        <v>71</v>
      </c>
      <c r="B37" s="108"/>
      <c r="C37" s="561">
        <v>-895.78951927999969</v>
      </c>
      <c r="D37" s="562">
        <v>739.17282843115936</v>
      </c>
      <c r="E37" s="562">
        <v>-1.6867246711597061</v>
      </c>
      <c r="F37" s="562">
        <v>0</v>
      </c>
      <c r="G37" s="562">
        <v>0</v>
      </c>
      <c r="H37" s="562">
        <v>0</v>
      </c>
      <c r="I37" s="562">
        <v>0</v>
      </c>
      <c r="J37" s="560">
        <v>0</v>
      </c>
      <c r="K37" s="562">
        <v>0</v>
      </c>
      <c r="L37" s="603">
        <v>-158.30341551999967</v>
      </c>
    </row>
    <row r="38" spans="1:15" ht="12" customHeight="1">
      <c r="A38" s="861" t="s">
        <v>377</v>
      </c>
      <c r="B38" s="108"/>
      <c r="C38" s="561">
        <v>-570180.84816633002</v>
      </c>
      <c r="D38" s="560">
        <v>1750.0189538699997</v>
      </c>
      <c r="E38" s="560">
        <v>-3621.8293404299493</v>
      </c>
      <c r="F38" s="562">
        <v>0</v>
      </c>
      <c r="G38" s="562">
        <v>0</v>
      </c>
      <c r="H38" s="562">
        <v>0</v>
      </c>
      <c r="I38" s="562">
        <v>0</v>
      </c>
      <c r="J38" s="560">
        <v>0</v>
      </c>
      <c r="K38" s="562">
        <v>0</v>
      </c>
      <c r="L38" s="603">
        <v>-572052.65855288994</v>
      </c>
    </row>
    <row r="39" spans="1:15" ht="12" customHeight="1">
      <c r="A39" s="861" t="s">
        <v>363</v>
      </c>
      <c r="B39" s="108"/>
      <c r="C39" s="561">
        <v>-7962.1468287400003</v>
      </c>
      <c r="D39" s="560">
        <v>32.247236440000002</v>
      </c>
      <c r="E39" s="562">
        <v>-46.955522070000193</v>
      </c>
      <c r="F39" s="562">
        <v>0</v>
      </c>
      <c r="G39" s="562">
        <v>0</v>
      </c>
      <c r="H39" s="562">
        <v>0</v>
      </c>
      <c r="I39" s="562">
        <v>0</v>
      </c>
      <c r="J39" s="560">
        <v>-9.9999999999909045E-9</v>
      </c>
      <c r="K39" s="562">
        <v>0</v>
      </c>
      <c r="L39" s="603">
        <v>-7976.8551143799996</v>
      </c>
    </row>
    <row r="40" spans="1:15" ht="12" customHeight="1">
      <c r="A40" s="861" t="s">
        <v>2</v>
      </c>
      <c r="B40" s="108"/>
      <c r="C40" s="561">
        <v>-5874.2574981600883</v>
      </c>
      <c r="D40" s="562">
        <v>17.13719066373805</v>
      </c>
      <c r="E40" s="562">
        <v>-17.885241406316467</v>
      </c>
      <c r="F40" s="562">
        <v>0</v>
      </c>
      <c r="G40" s="562">
        <v>0</v>
      </c>
      <c r="H40" s="562">
        <v>0</v>
      </c>
      <c r="I40" s="562">
        <v>0</v>
      </c>
      <c r="J40" s="560">
        <v>0</v>
      </c>
      <c r="K40" s="562">
        <v>0</v>
      </c>
      <c r="L40" s="603">
        <v>-5875.0055489026681</v>
      </c>
    </row>
    <row r="41" spans="1:15" ht="12" customHeight="1">
      <c r="A41" s="861" t="s">
        <v>75</v>
      </c>
      <c r="B41" s="108"/>
      <c r="C41" s="561">
        <v>-342147.72766018659</v>
      </c>
      <c r="D41" s="560">
        <v>-965.53554253053107</v>
      </c>
      <c r="E41" s="560">
        <v>-1576.3872149036702</v>
      </c>
      <c r="F41" s="560">
        <v>-69.871570155815448</v>
      </c>
      <c r="G41" s="562">
        <v>0</v>
      </c>
      <c r="H41" s="562">
        <v>0</v>
      </c>
      <c r="I41" s="562">
        <v>0</v>
      </c>
      <c r="J41" s="560">
        <v>0</v>
      </c>
      <c r="K41" s="562">
        <v>0</v>
      </c>
      <c r="L41" s="603">
        <v>-344759.52198777668</v>
      </c>
    </row>
    <row r="42" spans="1:15" ht="12" customHeight="1">
      <c r="A42" s="861" t="s">
        <v>269</v>
      </c>
      <c r="B42" s="108"/>
      <c r="C42" s="561">
        <v>-42812.2862537166</v>
      </c>
      <c r="D42" s="560">
        <v>-3.979039320256561E-13</v>
      </c>
      <c r="E42" s="562">
        <v>4.8885340220294893E-12</v>
      </c>
      <c r="F42" s="562">
        <v>0</v>
      </c>
      <c r="G42" s="562">
        <v>0</v>
      </c>
      <c r="H42" s="562">
        <v>0</v>
      </c>
      <c r="I42" s="562">
        <v>0</v>
      </c>
      <c r="J42" s="560">
        <v>0</v>
      </c>
      <c r="K42" s="562">
        <v>0</v>
      </c>
      <c r="L42" s="603">
        <v>-42812.286253716607</v>
      </c>
    </row>
    <row r="43" spans="1:15" ht="12" customHeight="1">
      <c r="A43" s="861" t="s">
        <v>89</v>
      </c>
      <c r="B43" s="108"/>
      <c r="C43" s="561">
        <v>-299335.44140646997</v>
      </c>
      <c r="D43" s="562">
        <v>-965.53554253053062</v>
      </c>
      <c r="E43" s="560">
        <v>-1576.3872149036749</v>
      </c>
      <c r="F43" s="560">
        <v>-69.871570155815448</v>
      </c>
      <c r="G43" s="562">
        <v>0</v>
      </c>
      <c r="H43" s="562">
        <v>0</v>
      </c>
      <c r="I43" s="562">
        <v>0</v>
      </c>
      <c r="J43" s="560">
        <v>0</v>
      </c>
      <c r="K43" s="562">
        <v>0</v>
      </c>
      <c r="L43" s="603">
        <v>-301947.23573406006</v>
      </c>
    </row>
    <row r="44" spans="1:15" ht="12" customHeight="1">
      <c r="A44" s="861" t="s">
        <v>270</v>
      </c>
      <c r="B44" s="108"/>
      <c r="C44" s="561">
        <v>-212083.641502199</v>
      </c>
      <c r="D44" s="560">
        <v>-2500.1227116123705</v>
      </c>
      <c r="E44" s="560">
        <v>-618.75108189274215</v>
      </c>
      <c r="F44" s="562">
        <v>0</v>
      </c>
      <c r="G44" s="562">
        <v>0</v>
      </c>
      <c r="H44" s="562">
        <v>0</v>
      </c>
      <c r="I44" s="562">
        <v>0</v>
      </c>
      <c r="J44" s="560">
        <v>0</v>
      </c>
      <c r="K44" s="562">
        <v>0</v>
      </c>
      <c r="L44" s="603">
        <v>-215202.51529570413</v>
      </c>
    </row>
    <row r="45" spans="1:15" ht="12" customHeight="1">
      <c r="A45" s="861" t="s">
        <v>299</v>
      </c>
      <c r="B45" s="108"/>
      <c r="C45" s="561">
        <v>-28568.599826333517</v>
      </c>
      <c r="D45" s="562">
        <v>-2015.7546747704012</v>
      </c>
      <c r="E45" s="562">
        <v>215.46617624128984</v>
      </c>
      <c r="F45" s="562">
        <v>0</v>
      </c>
      <c r="G45" s="562">
        <v>0</v>
      </c>
      <c r="H45" s="562">
        <v>0</v>
      </c>
      <c r="I45" s="562">
        <v>0</v>
      </c>
      <c r="J45" s="560">
        <v>0</v>
      </c>
      <c r="K45" s="562">
        <v>0</v>
      </c>
      <c r="L45" s="603">
        <v>-30368.888324862626</v>
      </c>
      <c r="O45" s="735"/>
    </row>
    <row r="46" spans="1:15" ht="12" customHeight="1">
      <c r="A46" s="835" t="s">
        <v>347</v>
      </c>
      <c r="B46" s="108"/>
      <c r="C46" s="561">
        <v>583970.38680045307</v>
      </c>
      <c r="D46" s="560">
        <v>-6121.3255370436491</v>
      </c>
      <c r="E46" s="560">
        <v>8551.7421002454776</v>
      </c>
      <c r="F46" s="562">
        <v>0</v>
      </c>
      <c r="G46" s="560">
        <v>-6687.7432206700005</v>
      </c>
      <c r="H46" s="560">
        <v>-7642.0873107099997</v>
      </c>
      <c r="I46" s="560">
        <v>0</v>
      </c>
      <c r="J46" s="560">
        <v>0</v>
      </c>
      <c r="K46" s="562">
        <v>0</v>
      </c>
      <c r="L46" s="603">
        <v>572070.97283227497</v>
      </c>
    </row>
    <row r="47" spans="1:15" ht="12" customHeight="1">
      <c r="A47" s="861" t="s">
        <v>56</v>
      </c>
      <c r="B47" s="108"/>
      <c r="C47" s="561">
        <v>-1251073.0481156299</v>
      </c>
      <c r="D47" s="560">
        <v>-15949.019763043656</v>
      </c>
      <c r="E47" s="560">
        <v>-7893.0658561365453</v>
      </c>
      <c r="F47" s="562">
        <v>0</v>
      </c>
      <c r="G47" s="562">
        <v>0</v>
      </c>
      <c r="H47" s="562">
        <v>0</v>
      </c>
      <c r="I47" s="560">
        <v>0</v>
      </c>
      <c r="J47" s="560">
        <v>0</v>
      </c>
      <c r="K47" s="562">
        <v>0</v>
      </c>
      <c r="L47" s="603">
        <v>-1274915.1337348102</v>
      </c>
    </row>
    <row r="48" spans="1:15" ht="12" customHeight="1">
      <c r="A48" s="861" t="s">
        <v>57</v>
      </c>
      <c r="B48" s="108"/>
      <c r="C48" s="561">
        <v>1773175.629390633</v>
      </c>
      <c r="D48" s="560">
        <v>9827.6942259999996</v>
      </c>
      <c r="E48" s="560">
        <v>11260.501186932031</v>
      </c>
      <c r="F48" s="562">
        <v>0</v>
      </c>
      <c r="G48" s="562">
        <v>0</v>
      </c>
      <c r="H48" s="562">
        <v>0</v>
      </c>
      <c r="I48" s="560">
        <v>0</v>
      </c>
      <c r="J48" s="560">
        <v>0</v>
      </c>
      <c r="K48" s="562">
        <v>0</v>
      </c>
      <c r="L48" s="603">
        <v>1794263.8248035652</v>
      </c>
    </row>
    <row r="49" spans="1:12" ht="12" customHeight="1">
      <c r="A49" s="861" t="s">
        <v>271</v>
      </c>
      <c r="B49" s="108"/>
      <c r="C49" s="561">
        <v>61867.80552545</v>
      </c>
      <c r="D49" s="562">
        <v>7.2759576141834259E-12</v>
      </c>
      <c r="E49" s="560">
        <v>5184.3067694499914</v>
      </c>
      <c r="F49" s="562">
        <v>0</v>
      </c>
      <c r="G49" s="560">
        <v>-6687.7432206700005</v>
      </c>
      <c r="H49" s="560">
        <v>-7642.0873107099997</v>
      </c>
      <c r="I49" s="560">
        <v>0</v>
      </c>
      <c r="J49" s="560">
        <v>0</v>
      </c>
      <c r="K49" s="562">
        <v>0</v>
      </c>
      <c r="L49" s="603">
        <v>52722.281763519997</v>
      </c>
    </row>
    <row r="50" spans="1:12" ht="2.1" customHeight="1">
      <c r="A50" s="835"/>
      <c r="B50" s="108"/>
      <c r="C50" s="561"/>
      <c r="D50" s="397"/>
      <c r="E50" s="397"/>
      <c r="F50" s="397"/>
      <c r="G50" s="397"/>
      <c r="H50" s="134"/>
      <c r="I50" s="560"/>
      <c r="J50" s="560"/>
      <c r="K50" s="397"/>
      <c r="L50" s="603"/>
    </row>
    <row r="51" spans="1:12" ht="12" customHeight="1">
      <c r="A51" s="835" t="s">
        <v>175</v>
      </c>
      <c r="B51" s="108"/>
      <c r="C51" s="561">
        <v>1254813.4659868469</v>
      </c>
      <c r="D51" s="562">
        <v>-32414.576325116355</v>
      </c>
      <c r="E51" s="560">
        <v>1885.9450518447175</v>
      </c>
      <c r="F51" s="562">
        <v>32.764999999995801</v>
      </c>
      <c r="G51" s="560">
        <v>6687.7432206700005</v>
      </c>
      <c r="H51" s="560">
        <v>7642.0873107099997</v>
      </c>
      <c r="I51" s="560">
        <v>0</v>
      </c>
      <c r="J51" s="560">
        <v>-982</v>
      </c>
      <c r="K51" s="562">
        <v>0</v>
      </c>
      <c r="L51" s="603">
        <v>1237665.4302449543</v>
      </c>
    </row>
    <row r="52" spans="1:12" ht="12" customHeight="1">
      <c r="A52" s="861" t="s">
        <v>177</v>
      </c>
      <c r="B52" s="108"/>
      <c r="C52" s="561">
        <v>279259</v>
      </c>
      <c r="D52" s="560">
        <v>22790</v>
      </c>
      <c r="E52" s="562">
        <v>0</v>
      </c>
      <c r="F52" s="562">
        <v>0</v>
      </c>
      <c r="G52" s="562">
        <v>0</v>
      </c>
      <c r="H52" s="562">
        <v>0</v>
      </c>
      <c r="I52" s="560">
        <v>0</v>
      </c>
      <c r="J52" s="562">
        <v>0</v>
      </c>
      <c r="K52" s="562">
        <v>0</v>
      </c>
      <c r="L52" s="603">
        <v>302049</v>
      </c>
    </row>
    <row r="53" spans="1:12" ht="12" customHeight="1">
      <c r="A53" s="861" t="s">
        <v>272</v>
      </c>
      <c r="B53" s="108"/>
      <c r="C53" s="561">
        <v>1187526.7244116</v>
      </c>
      <c r="D53" s="560">
        <v>-64796.357000000004</v>
      </c>
      <c r="E53" s="560">
        <v>5611.9001852701886</v>
      </c>
      <c r="F53" s="562">
        <v>0</v>
      </c>
      <c r="G53" s="562">
        <v>0</v>
      </c>
      <c r="H53" s="562">
        <v>0</v>
      </c>
      <c r="I53" s="562">
        <v>0</v>
      </c>
      <c r="J53" s="562">
        <v>0</v>
      </c>
      <c r="K53" s="562">
        <v>0</v>
      </c>
      <c r="L53" s="603">
        <v>1128342.2675968693</v>
      </c>
    </row>
    <row r="54" spans="1:12" ht="12" customHeight="1">
      <c r="A54" s="861" t="s">
        <v>393</v>
      </c>
      <c r="B54" s="108"/>
      <c r="C54" s="561">
        <v>398592</v>
      </c>
      <c r="D54" s="560">
        <v>6759.7836586000003</v>
      </c>
      <c r="E54" s="560">
        <v>1950.2163413999997</v>
      </c>
      <c r="F54" s="562">
        <v>0</v>
      </c>
      <c r="G54" s="562">
        <v>0</v>
      </c>
      <c r="H54" s="562">
        <v>0</v>
      </c>
      <c r="I54" s="562">
        <v>0</v>
      </c>
      <c r="J54" s="562">
        <v>0</v>
      </c>
      <c r="K54" s="562">
        <v>0</v>
      </c>
      <c r="L54" s="603">
        <v>407302</v>
      </c>
    </row>
    <row r="55" spans="1:12" ht="12" customHeight="1">
      <c r="A55" s="861" t="s">
        <v>348</v>
      </c>
      <c r="B55" s="108"/>
      <c r="C55" s="561">
        <v>-24159</v>
      </c>
      <c r="D55" s="562">
        <v>303</v>
      </c>
      <c r="E55" s="562">
        <v>0</v>
      </c>
      <c r="F55" s="562">
        <v>0</v>
      </c>
      <c r="G55" s="562">
        <v>0</v>
      </c>
      <c r="H55" s="562">
        <v>0</v>
      </c>
      <c r="I55" s="562">
        <v>0</v>
      </c>
      <c r="J55" s="560">
        <v>-982</v>
      </c>
      <c r="K55" s="562">
        <v>0</v>
      </c>
      <c r="L55" s="603">
        <v>-24838</v>
      </c>
    </row>
    <row r="56" spans="1:12" ht="12" customHeight="1">
      <c r="A56" s="861" t="s">
        <v>399</v>
      </c>
      <c r="B56" s="108"/>
      <c r="C56" s="561">
        <v>-2434.8716242999999</v>
      </c>
      <c r="D56" s="560">
        <v>-3592.3285207599993</v>
      </c>
      <c r="E56" s="560">
        <v>2875.5706254200059</v>
      </c>
      <c r="F56" s="562">
        <v>32.764999999995801</v>
      </c>
      <c r="G56" s="562">
        <v>0</v>
      </c>
      <c r="H56" s="562">
        <v>0</v>
      </c>
      <c r="I56" s="562">
        <v>0</v>
      </c>
      <c r="J56" s="562">
        <v>0</v>
      </c>
      <c r="K56" s="562">
        <v>0</v>
      </c>
      <c r="L56" s="603">
        <v>-3118.8645196400103</v>
      </c>
    </row>
    <row r="57" spans="1:12" ht="12" customHeight="1">
      <c r="A57" s="835" t="s">
        <v>349</v>
      </c>
      <c r="B57" s="108"/>
      <c r="C57" s="561">
        <v>-583970.38680045307</v>
      </c>
      <c r="D57" s="560">
        <v>6121.3255370436491</v>
      </c>
      <c r="E57" s="560">
        <v>-8551.7421002454776</v>
      </c>
      <c r="F57" s="562">
        <v>0</v>
      </c>
      <c r="G57" s="560">
        <v>6687.7432206700005</v>
      </c>
      <c r="H57" s="560">
        <v>7642.0873107099997</v>
      </c>
      <c r="I57" s="560">
        <v>0</v>
      </c>
      <c r="J57" s="560">
        <v>0</v>
      </c>
      <c r="K57" s="562">
        <v>0</v>
      </c>
      <c r="L57" s="603">
        <v>-572070.97283227497</v>
      </c>
    </row>
    <row r="58" spans="1:12" ht="12" customHeight="1">
      <c r="A58" s="861" t="s">
        <v>56</v>
      </c>
      <c r="B58" s="108"/>
      <c r="C58" s="561">
        <v>1251073.0481156299</v>
      </c>
      <c r="D58" s="560">
        <v>15949.019763043656</v>
      </c>
      <c r="E58" s="560">
        <v>7893.0658561365453</v>
      </c>
      <c r="F58" s="562">
        <v>0</v>
      </c>
      <c r="G58" s="562">
        <v>0</v>
      </c>
      <c r="H58" s="562">
        <v>0</v>
      </c>
      <c r="I58" s="562">
        <v>0</v>
      </c>
      <c r="J58" s="560">
        <v>0</v>
      </c>
      <c r="K58" s="562">
        <v>0</v>
      </c>
      <c r="L58" s="603">
        <v>1274915.1337348102</v>
      </c>
    </row>
    <row r="59" spans="1:12" ht="12" customHeight="1">
      <c r="A59" s="861" t="s">
        <v>76</v>
      </c>
      <c r="B59" s="108"/>
      <c r="C59" s="561">
        <v>-1773175.629390633</v>
      </c>
      <c r="D59" s="560">
        <v>-9827.6942259999996</v>
      </c>
      <c r="E59" s="560">
        <v>-11260.501186932031</v>
      </c>
      <c r="F59" s="562">
        <v>0</v>
      </c>
      <c r="G59" s="562">
        <v>0</v>
      </c>
      <c r="H59" s="562">
        <v>0</v>
      </c>
      <c r="I59" s="562">
        <v>0</v>
      </c>
      <c r="J59" s="560">
        <v>0</v>
      </c>
      <c r="K59" s="562">
        <v>0</v>
      </c>
      <c r="L59" s="603">
        <v>-1794263.8248035652</v>
      </c>
    </row>
    <row r="60" spans="1:12" ht="12" customHeight="1">
      <c r="A60" s="842" t="s">
        <v>271</v>
      </c>
      <c r="B60" s="173"/>
      <c r="C60" s="605">
        <v>-61867.80552545</v>
      </c>
      <c r="D60" s="563">
        <v>-7.2759576141834259E-12</v>
      </c>
      <c r="E60" s="563">
        <v>-5184.3067694499914</v>
      </c>
      <c r="F60" s="570">
        <v>0</v>
      </c>
      <c r="G60" s="563">
        <v>6687.7432206700005</v>
      </c>
      <c r="H60" s="563">
        <v>7642.0873107099997</v>
      </c>
      <c r="I60" s="563">
        <v>0</v>
      </c>
      <c r="J60" s="570">
        <v>0</v>
      </c>
      <c r="K60" s="570">
        <v>0</v>
      </c>
      <c r="L60" s="606">
        <v>-52722.281763519997</v>
      </c>
    </row>
    <row r="61" spans="1:12" s="341" customFormat="1" ht="9.75" customHeight="1">
      <c r="A61" s="741"/>
      <c r="B61" s="86"/>
      <c r="C61" s="742"/>
      <c r="D61" s="743"/>
      <c r="E61" s="742"/>
      <c r="F61" s="743"/>
      <c r="G61" s="742"/>
      <c r="H61" s="743"/>
      <c r="I61" s="742"/>
      <c r="J61" s="743"/>
      <c r="K61" s="742"/>
      <c r="L61" s="740" t="s">
        <v>473</v>
      </c>
    </row>
    <row r="62" spans="1:12" ht="14.1" customHeight="1">
      <c r="A62" s="843"/>
      <c r="B62" s="93"/>
      <c r="C62" s="174"/>
      <c r="D62" s="174"/>
      <c r="E62" s="174"/>
      <c r="F62" s="174"/>
      <c r="G62" s="174"/>
      <c r="H62" s="174"/>
      <c r="I62" s="174"/>
      <c r="J62" s="174"/>
      <c r="K62" s="174"/>
      <c r="L62" s="174"/>
    </row>
    <row r="63" spans="1:12" ht="14.1" customHeight="1">
      <c r="A63" s="843"/>
      <c r="B63" s="93"/>
      <c r="C63" s="174"/>
      <c r="D63" s="174"/>
      <c r="E63" s="174"/>
      <c r="F63" s="174"/>
      <c r="G63" s="174"/>
      <c r="H63" s="174"/>
      <c r="I63" s="174"/>
      <c r="J63" s="174"/>
      <c r="K63" s="174"/>
      <c r="L63" s="174"/>
    </row>
    <row r="64" spans="1:12" ht="14.1" customHeight="1">
      <c r="A64" s="843"/>
      <c r="B64" s="93"/>
      <c r="C64" s="174"/>
      <c r="D64" s="174"/>
      <c r="E64" s="512"/>
      <c r="F64" s="174"/>
      <c r="G64" s="174"/>
      <c r="H64" s="174"/>
      <c r="I64" s="174"/>
      <c r="J64" s="174"/>
      <c r="K64" s="174"/>
      <c r="L64" s="174"/>
    </row>
    <row r="65" spans="1:12" ht="14.1" customHeight="1">
      <c r="A65" s="843"/>
      <c r="B65" s="93"/>
      <c r="C65" s="174"/>
      <c r="D65" s="174"/>
      <c r="E65" s="174"/>
      <c r="F65" s="513"/>
      <c r="G65" s="174"/>
      <c r="H65" s="174"/>
      <c r="I65" s="174"/>
      <c r="J65" s="174"/>
      <c r="K65" s="174"/>
      <c r="L65" s="174"/>
    </row>
    <row r="66" spans="1:12" ht="14.1" customHeight="1">
      <c r="A66" s="843"/>
      <c r="B66" s="93"/>
      <c r="C66" s="148"/>
      <c r="D66" s="148"/>
      <c r="E66" s="148"/>
      <c r="F66" s="148"/>
      <c r="G66" s="148"/>
      <c r="H66" s="148"/>
      <c r="I66" s="148"/>
      <c r="J66" s="148"/>
      <c r="K66" s="148"/>
      <c r="L66" s="148"/>
    </row>
    <row r="67" spans="1:12" ht="14.1" customHeight="1">
      <c r="A67" s="843"/>
      <c r="B67" s="93"/>
      <c r="C67" s="148"/>
      <c r="D67" s="148"/>
      <c r="E67" s="148"/>
      <c r="F67" s="148"/>
      <c r="G67" s="148"/>
      <c r="H67" s="148"/>
      <c r="I67" s="148"/>
      <c r="J67" s="148"/>
      <c r="K67" s="148"/>
      <c r="L67" s="148"/>
    </row>
    <row r="68" spans="1:12" ht="14.1" customHeight="1">
      <c r="A68" s="843"/>
      <c r="B68" s="93"/>
      <c r="C68" s="148"/>
      <c r="D68" s="148"/>
      <c r="E68" s="148"/>
      <c r="F68" s="148"/>
      <c r="G68" s="148"/>
      <c r="H68" s="148"/>
      <c r="I68" s="148"/>
      <c r="J68" s="148"/>
      <c r="K68" s="148"/>
      <c r="L68" s="148"/>
    </row>
    <row r="69" spans="1:12" ht="14.1" customHeight="1">
      <c r="A69" s="843"/>
      <c r="B69" s="93"/>
      <c r="C69" s="148"/>
      <c r="D69" s="148"/>
      <c r="E69" s="148"/>
      <c r="F69" s="148"/>
      <c r="G69" s="148"/>
      <c r="H69" s="148"/>
      <c r="I69" s="148"/>
      <c r="J69" s="148"/>
      <c r="K69" s="148"/>
      <c r="L69" s="148"/>
    </row>
    <row r="70" spans="1:12" ht="14.1" customHeight="1">
      <c r="A70" s="843"/>
      <c r="B70" s="93"/>
      <c r="C70" s="148"/>
      <c r="D70" s="148"/>
      <c r="E70" s="148"/>
      <c r="F70" s="148"/>
      <c r="G70" s="148"/>
      <c r="H70" s="148"/>
      <c r="I70" s="148"/>
      <c r="J70" s="148"/>
      <c r="K70" s="148"/>
      <c r="L70" s="148"/>
    </row>
    <row r="71" spans="1:12" ht="14.1" customHeight="1">
      <c r="A71" s="843"/>
      <c r="B71" s="93"/>
      <c r="C71" s="148"/>
      <c r="D71" s="148"/>
      <c r="E71" s="148"/>
      <c r="F71" s="148"/>
      <c r="G71" s="148"/>
      <c r="H71" s="148"/>
      <c r="I71" s="148"/>
      <c r="J71" s="148"/>
      <c r="K71" s="148"/>
      <c r="L71" s="148"/>
    </row>
    <row r="72" spans="1:12" ht="14.1" customHeight="1">
      <c r="A72" s="843"/>
      <c r="B72" s="93"/>
      <c r="C72" s="148"/>
      <c r="D72" s="148"/>
      <c r="E72" s="148"/>
      <c r="F72" s="148"/>
      <c r="G72" s="148"/>
      <c r="H72" s="148"/>
      <c r="I72" s="148"/>
      <c r="J72" s="148"/>
      <c r="K72" s="148"/>
      <c r="L72" s="148"/>
    </row>
    <row r="73" spans="1:12" ht="14.1" customHeight="1">
      <c r="A73" s="843"/>
      <c r="B73" s="93"/>
      <c r="C73" s="148"/>
      <c r="D73" s="148"/>
      <c r="E73" s="148"/>
      <c r="F73" s="148"/>
      <c r="G73" s="148"/>
      <c r="H73" s="148"/>
      <c r="I73" s="148"/>
      <c r="J73" s="148"/>
      <c r="K73" s="148"/>
      <c r="L73" s="148"/>
    </row>
    <row r="74" spans="1:12" ht="14.1" customHeight="1">
      <c r="A74" s="843"/>
      <c r="B74" s="93"/>
      <c r="C74" s="148"/>
      <c r="D74" s="148"/>
      <c r="E74" s="148"/>
      <c r="F74" s="148"/>
      <c r="G74" s="148"/>
      <c r="H74" s="148"/>
      <c r="I74" s="148"/>
      <c r="J74" s="148"/>
      <c r="K74" s="148"/>
      <c r="L74" s="148"/>
    </row>
    <row r="75" spans="1:12" ht="14.1" customHeight="1">
      <c r="A75" s="843"/>
      <c r="B75" s="93"/>
      <c r="C75" s="148"/>
      <c r="D75" s="148"/>
      <c r="E75" s="148"/>
      <c r="F75" s="148"/>
      <c r="G75" s="148"/>
      <c r="H75" s="148"/>
      <c r="I75" s="148"/>
      <c r="J75" s="148"/>
      <c r="K75" s="148"/>
      <c r="L75" s="148"/>
    </row>
    <row r="76" spans="1:12" ht="14.1" customHeight="1">
      <c r="A76" s="843"/>
      <c r="B76" s="93"/>
      <c r="C76" s="148"/>
      <c r="D76" s="148"/>
      <c r="E76" s="148"/>
      <c r="F76" s="148"/>
      <c r="G76" s="148"/>
      <c r="H76" s="148"/>
      <c r="I76" s="148"/>
      <c r="J76" s="148"/>
      <c r="K76" s="148"/>
      <c r="L76" s="148"/>
    </row>
    <row r="77" spans="1:12" ht="14.1" customHeight="1">
      <c r="A77" s="843"/>
      <c r="B77" s="93"/>
      <c r="C77" s="148"/>
      <c r="D77" s="148"/>
      <c r="E77" s="148"/>
      <c r="F77" s="148"/>
      <c r="G77" s="148"/>
      <c r="H77" s="148"/>
      <c r="I77" s="148"/>
      <c r="J77" s="148"/>
      <c r="K77" s="148"/>
      <c r="L77" s="148"/>
    </row>
    <row r="78" spans="1:12" ht="14.1" customHeight="1">
      <c r="A78" s="843"/>
      <c r="B78" s="93"/>
      <c r="C78" s="148"/>
      <c r="D78" s="148"/>
      <c r="E78" s="148"/>
      <c r="F78" s="148"/>
      <c r="G78" s="148"/>
      <c r="H78" s="148"/>
      <c r="I78" s="148"/>
      <c r="J78" s="148"/>
      <c r="K78" s="148"/>
      <c r="L78" s="148"/>
    </row>
    <row r="79" spans="1:12" ht="14.1" customHeight="1">
      <c r="A79" s="843"/>
      <c r="B79" s="93"/>
      <c r="C79" s="148"/>
      <c r="D79" s="148"/>
      <c r="E79" s="148"/>
      <c r="F79" s="148"/>
      <c r="G79" s="148"/>
      <c r="H79" s="148"/>
      <c r="I79" s="148"/>
      <c r="J79" s="148"/>
      <c r="K79" s="148"/>
      <c r="L79" s="148"/>
    </row>
    <row r="80" spans="1:12" ht="14.1" customHeight="1">
      <c r="A80" s="843"/>
      <c r="B80" s="93"/>
      <c r="C80" s="148"/>
      <c r="D80" s="148"/>
      <c r="E80" s="148"/>
      <c r="F80" s="148"/>
      <c r="G80" s="148"/>
      <c r="H80" s="148"/>
      <c r="I80" s="148"/>
      <c r="J80" s="148"/>
      <c r="K80" s="148"/>
      <c r="L80" s="148"/>
    </row>
    <row r="81" spans="1:12" ht="14.1" customHeight="1">
      <c r="A81" s="843"/>
      <c r="B81" s="93"/>
      <c r="C81" s="148"/>
      <c r="D81" s="148"/>
      <c r="E81" s="148"/>
      <c r="F81" s="148"/>
      <c r="G81" s="148"/>
      <c r="H81" s="148"/>
      <c r="I81" s="148"/>
      <c r="J81" s="148"/>
      <c r="K81" s="148"/>
      <c r="L81" s="148"/>
    </row>
    <row r="82" spans="1:12" ht="14.1" customHeight="1">
      <c r="A82" s="843"/>
      <c r="B82" s="93"/>
      <c r="C82" s="148"/>
      <c r="D82" s="148"/>
      <c r="E82" s="148"/>
      <c r="F82" s="148"/>
      <c r="G82" s="148"/>
      <c r="H82" s="148"/>
      <c r="I82" s="148"/>
      <c r="J82" s="148"/>
      <c r="K82" s="148"/>
      <c r="L82" s="148"/>
    </row>
    <row r="83" spans="1:12" ht="14.1" customHeight="1">
      <c r="A83" s="843"/>
      <c r="B83" s="93"/>
      <c r="C83" s="148"/>
      <c r="D83" s="148"/>
      <c r="E83" s="148"/>
      <c r="F83" s="148"/>
      <c r="G83" s="148"/>
      <c r="H83" s="148"/>
      <c r="I83" s="148"/>
      <c r="J83" s="148"/>
      <c r="K83" s="148"/>
      <c r="L83" s="148"/>
    </row>
    <row r="84" spans="1:12" ht="14.1" customHeight="1">
      <c r="A84" s="843"/>
      <c r="B84" s="93"/>
      <c r="C84" s="148"/>
      <c r="D84" s="148"/>
      <c r="E84" s="148"/>
      <c r="F84" s="148"/>
      <c r="G84" s="148"/>
      <c r="H84" s="148"/>
      <c r="I84" s="148"/>
      <c r="J84" s="148"/>
      <c r="K84" s="148"/>
      <c r="L84" s="148"/>
    </row>
    <row r="85" spans="1:12" ht="14.1" customHeight="1">
      <c r="A85" s="843"/>
      <c r="B85" s="93"/>
      <c r="C85" s="148"/>
      <c r="D85" s="148"/>
      <c r="E85" s="148"/>
      <c r="F85" s="148"/>
      <c r="G85" s="148"/>
      <c r="H85" s="148"/>
      <c r="I85" s="148"/>
      <c r="J85" s="148"/>
      <c r="K85" s="148"/>
      <c r="L85" s="148"/>
    </row>
    <row r="86" spans="1:12" ht="14.1" customHeight="1">
      <c r="A86" s="843"/>
      <c r="B86" s="93"/>
      <c r="C86" s="148"/>
      <c r="D86" s="148"/>
      <c r="E86" s="148"/>
      <c r="F86" s="148"/>
      <c r="G86" s="148"/>
      <c r="H86" s="148"/>
      <c r="I86" s="148"/>
      <c r="J86" s="148"/>
      <c r="K86" s="148"/>
      <c r="L86" s="148"/>
    </row>
    <row r="87" spans="1:12" ht="14.1" customHeight="1">
      <c r="A87" s="843"/>
      <c r="B87" s="93"/>
      <c r="C87" s="148"/>
      <c r="D87" s="148"/>
      <c r="E87" s="148"/>
      <c r="F87" s="148"/>
      <c r="G87" s="148"/>
      <c r="H87" s="148"/>
      <c r="I87" s="148"/>
      <c r="J87" s="148"/>
      <c r="K87" s="148"/>
      <c r="L87" s="148"/>
    </row>
    <row r="88" spans="1:12" ht="14.1" customHeight="1">
      <c r="A88" s="843"/>
      <c r="B88" s="93"/>
      <c r="C88" s="148"/>
      <c r="D88" s="148"/>
      <c r="E88" s="148"/>
      <c r="F88" s="148"/>
      <c r="G88" s="148"/>
      <c r="H88" s="148"/>
      <c r="I88" s="148"/>
      <c r="J88" s="148"/>
      <c r="K88" s="148"/>
      <c r="L88" s="148"/>
    </row>
    <row r="89" spans="1:12">
      <c r="A89" s="843"/>
      <c r="B89" s="93"/>
      <c r="C89" s="148"/>
      <c r="D89" s="148"/>
      <c r="E89" s="148"/>
      <c r="F89" s="148"/>
      <c r="G89" s="148"/>
      <c r="H89" s="148"/>
      <c r="I89" s="148"/>
      <c r="J89" s="148"/>
      <c r="K89" s="148"/>
      <c r="L89" s="148"/>
    </row>
    <row r="90" spans="1:12">
      <c r="A90" s="843"/>
      <c r="B90" s="93"/>
      <c r="C90" s="148"/>
      <c r="D90" s="148"/>
      <c r="E90" s="148"/>
      <c r="F90" s="148"/>
      <c r="G90" s="148"/>
      <c r="H90" s="148"/>
      <c r="I90" s="148"/>
      <c r="J90" s="148"/>
      <c r="K90" s="148"/>
      <c r="L90" s="148"/>
    </row>
    <row r="91" spans="1:12">
      <c r="A91" s="843"/>
      <c r="B91" s="93"/>
      <c r="C91" s="148"/>
      <c r="D91" s="148"/>
      <c r="E91" s="148"/>
      <c r="F91" s="148"/>
      <c r="G91" s="148"/>
      <c r="H91" s="148"/>
      <c r="I91" s="148"/>
      <c r="J91" s="148"/>
      <c r="K91" s="148"/>
      <c r="L91" s="148"/>
    </row>
    <row r="92" spans="1:12">
      <c r="A92" s="843"/>
      <c r="B92" s="93"/>
      <c r="C92" s="148"/>
      <c r="D92" s="148"/>
      <c r="E92" s="148"/>
      <c r="F92" s="148"/>
      <c r="G92" s="148"/>
      <c r="H92" s="148"/>
      <c r="I92" s="148"/>
      <c r="J92" s="148"/>
      <c r="K92" s="148"/>
      <c r="L92" s="148"/>
    </row>
    <row r="93" spans="1:12">
      <c r="A93" s="843"/>
      <c r="B93" s="93"/>
      <c r="C93" s="148"/>
      <c r="D93" s="148"/>
      <c r="E93" s="148"/>
      <c r="F93" s="148"/>
      <c r="G93" s="148"/>
      <c r="H93" s="148"/>
      <c r="I93" s="148"/>
      <c r="J93" s="148"/>
      <c r="K93" s="148"/>
      <c r="L93" s="148"/>
    </row>
    <row r="94" spans="1:12">
      <c r="A94" s="843"/>
      <c r="B94" s="93"/>
      <c r="C94" s="148"/>
      <c r="D94" s="148"/>
      <c r="E94" s="148"/>
      <c r="F94" s="148"/>
      <c r="G94" s="148"/>
      <c r="H94" s="148"/>
      <c r="I94" s="148"/>
      <c r="J94" s="148"/>
      <c r="K94" s="148"/>
      <c r="L94" s="148"/>
    </row>
    <row r="95" spans="1:12">
      <c r="A95" s="843"/>
      <c r="B95" s="93"/>
      <c r="C95" s="148"/>
      <c r="D95" s="148"/>
      <c r="E95" s="148"/>
      <c r="F95" s="148"/>
      <c r="G95" s="148"/>
      <c r="H95" s="148"/>
      <c r="I95" s="148"/>
      <c r="J95" s="148"/>
      <c r="K95" s="148"/>
      <c r="L95" s="148"/>
    </row>
    <row r="96" spans="1:12">
      <c r="A96" s="861"/>
      <c r="B96" s="93"/>
      <c r="C96" s="148"/>
      <c r="D96" s="148"/>
      <c r="E96" s="148"/>
      <c r="F96" s="148"/>
      <c r="G96" s="148"/>
      <c r="H96" s="148"/>
      <c r="I96" s="148"/>
      <c r="J96" s="148"/>
      <c r="K96" s="148"/>
      <c r="L96" s="148"/>
    </row>
    <row r="97" spans="1:12">
      <c r="A97" s="861"/>
      <c r="B97" s="93"/>
      <c r="C97" s="148"/>
      <c r="D97" s="148"/>
      <c r="E97" s="148"/>
      <c r="F97" s="148"/>
      <c r="G97" s="148"/>
      <c r="H97" s="148"/>
      <c r="I97" s="148"/>
      <c r="J97" s="148"/>
      <c r="K97" s="148"/>
      <c r="L97" s="148"/>
    </row>
    <row r="98" spans="1:12">
      <c r="A98" s="861"/>
      <c r="B98" s="93"/>
      <c r="C98" s="148"/>
      <c r="D98" s="148"/>
      <c r="E98" s="148"/>
      <c r="F98" s="148"/>
      <c r="G98" s="148"/>
      <c r="H98" s="148"/>
      <c r="I98" s="148"/>
      <c r="J98" s="148"/>
      <c r="K98" s="148"/>
      <c r="L98" s="148"/>
    </row>
    <row r="99" spans="1:12">
      <c r="A99" s="861"/>
      <c r="B99" s="93"/>
      <c r="C99" s="148"/>
      <c r="D99" s="148"/>
      <c r="E99" s="148"/>
      <c r="F99" s="148"/>
      <c r="G99" s="148"/>
      <c r="H99" s="148"/>
      <c r="I99" s="148"/>
      <c r="J99" s="148"/>
      <c r="K99" s="148"/>
      <c r="L99" s="148"/>
    </row>
    <row r="100" spans="1:12">
      <c r="A100" s="861"/>
      <c r="B100" s="93"/>
      <c r="C100" s="148"/>
      <c r="D100" s="148"/>
      <c r="E100" s="148"/>
      <c r="F100" s="96"/>
      <c r="G100" s="148"/>
      <c r="H100" s="148"/>
      <c r="I100" s="148"/>
      <c r="J100" s="148"/>
      <c r="K100" s="148"/>
      <c r="L100" s="148"/>
    </row>
    <row r="101" spans="1:12">
      <c r="A101" s="861"/>
      <c r="B101" s="93"/>
      <c r="C101" s="148"/>
      <c r="D101" s="96"/>
      <c r="E101" s="96"/>
      <c r="F101" s="96"/>
      <c r="G101" s="148"/>
      <c r="H101" s="96"/>
      <c r="I101" s="96"/>
      <c r="J101" s="148"/>
      <c r="K101" s="148"/>
      <c r="L101" s="148"/>
    </row>
    <row r="102" spans="1:12">
      <c r="B102" s="93"/>
      <c r="C102" s="148"/>
      <c r="D102" s="96"/>
      <c r="E102" s="96"/>
      <c r="G102" s="96"/>
      <c r="H102" s="96"/>
      <c r="I102" s="96"/>
      <c r="J102" s="96"/>
      <c r="K102" s="96"/>
      <c r="L102" s="96"/>
    </row>
    <row r="103" spans="1:12">
      <c r="B103" s="96"/>
      <c r="C103" s="96"/>
      <c r="G103" s="96"/>
      <c r="J103" s="96"/>
      <c r="K103" s="96"/>
      <c r="L103" s="96"/>
    </row>
    <row r="104" spans="1:12">
      <c r="B104" s="96"/>
      <c r="C104" s="96"/>
    </row>
  </sheetData>
  <phoneticPr fontId="37" type="noConversion"/>
  <conditionalFormatting sqref="C5:C6">
    <cfRule type="expression" dxfId="49" priority="1" stopIfTrue="1">
      <formula>$D$7="Dezembro"</formula>
    </cfRule>
  </conditionalFormatting>
  <conditionalFormatting sqref="D8:K9">
    <cfRule type="expression" dxfId="48" priority="2" stopIfTrue="1">
      <formula>$G$7="Janeiro"</formula>
    </cfRule>
  </conditionalFormatting>
  <conditionalFormatting sqref="D5:D6">
    <cfRule type="expression" dxfId="47" priority="3" stopIfTrue="1">
      <formula>$D$7="Janeiro"</formula>
    </cfRule>
  </conditionalFormatting>
  <pageMargins left="0.47244094488188981" right="0.27559055118110237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12"/>
  <dimension ref="A1:IR68"/>
  <sheetViews>
    <sheetView showGridLines="0" zoomScaleNormal="100" workbookViewId="0"/>
  </sheetViews>
  <sheetFormatPr defaultRowHeight="12.75"/>
  <cols>
    <col min="1" max="1" width="12.28515625" style="851" customWidth="1"/>
    <col min="2" max="2" width="10.28515625" style="101" customWidth="1"/>
    <col min="3" max="3" width="7.7109375" style="101" customWidth="1"/>
    <col min="4" max="4" width="6.5703125" style="101" customWidth="1"/>
    <col min="5" max="5" width="7" style="101" customWidth="1"/>
    <col min="6" max="6" width="6.5703125" style="101" customWidth="1"/>
    <col min="7" max="7" width="7.140625" style="101" customWidth="1"/>
    <col min="8" max="11" width="6.5703125" style="101" customWidth="1"/>
    <col min="12" max="12" width="8.140625" style="101" customWidth="1"/>
    <col min="13" max="16384" width="9.140625" style="101"/>
  </cols>
  <sheetData>
    <row r="1" spans="1:12" ht="21" customHeight="1">
      <c r="A1" s="831" t="s">
        <v>559</v>
      </c>
      <c r="B1" s="88"/>
      <c r="C1" s="88"/>
      <c r="D1" s="91"/>
      <c r="E1" s="91"/>
      <c r="F1" s="91"/>
      <c r="G1" s="91"/>
      <c r="H1" s="91"/>
      <c r="I1" s="91"/>
      <c r="J1" s="89"/>
      <c r="K1" s="91"/>
      <c r="L1" s="92"/>
    </row>
    <row r="2" spans="1:12" ht="17.100000000000001" customHeight="1">
      <c r="A2" s="832"/>
      <c r="B2" s="333" t="s">
        <v>77</v>
      </c>
      <c r="C2" s="93"/>
      <c r="D2" s="313"/>
      <c r="E2" s="313"/>
      <c r="F2" s="313"/>
      <c r="G2" s="313"/>
      <c r="H2" s="313"/>
      <c r="I2" s="313"/>
      <c r="J2" s="94"/>
      <c r="K2" s="96"/>
      <c r="L2" s="97"/>
    </row>
    <row r="3" spans="1:12" ht="14.1" customHeight="1">
      <c r="A3" s="835"/>
      <c r="B3" s="93"/>
      <c r="C3" s="102"/>
      <c r="D3" s="102"/>
      <c r="E3" s="102"/>
      <c r="F3" s="102"/>
      <c r="G3" s="102"/>
      <c r="H3" s="102"/>
      <c r="I3" s="102"/>
      <c r="J3" s="102"/>
      <c r="K3" s="102"/>
      <c r="L3" s="371"/>
    </row>
    <row r="4" spans="1:12" ht="12.75" customHeight="1">
      <c r="A4" s="833"/>
      <c r="B4" s="93"/>
      <c r="C4" s="102"/>
      <c r="D4" s="102"/>
      <c r="E4" s="102"/>
      <c r="F4" s="102"/>
      <c r="G4" s="102"/>
      <c r="H4" s="102"/>
      <c r="I4" s="102"/>
      <c r="J4" s="102"/>
      <c r="K4" s="102"/>
      <c r="L4" s="308" t="s">
        <v>124</v>
      </c>
    </row>
    <row r="5" spans="1:12" ht="11.45" customHeight="1">
      <c r="A5" s="834" t="s">
        <v>131</v>
      </c>
      <c r="B5" s="105"/>
      <c r="C5" s="292">
        <v>2018</v>
      </c>
      <c r="D5" s="292" t="s">
        <v>319</v>
      </c>
      <c r="E5" s="292"/>
      <c r="F5" s="71"/>
      <c r="G5" s="71"/>
      <c r="H5" s="71"/>
      <c r="I5" s="71"/>
      <c r="J5" s="71"/>
      <c r="K5" s="71"/>
      <c r="L5" s="63"/>
    </row>
    <row r="6" spans="1:12" ht="11.45" customHeight="1">
      <c r="A6" s="334"/>
      <c r="B6" s="108"/>
      <c r="C6" s="111"/>
      <c r="D6" s="111"/>
      <c r="E6" s="111"/>
      <c r="F6" s="98"/>
      <c r="G6" s="98"/>
      <c r="H6" s="98"/>
      <c r="I6" s="98"/>
      <c r="J6" s="98"/>
      <c r="K6" s="98"/>
      <c r="L6" s="64"/>
    </row>
    <row r="7" spans="1:12" ht="11.45" customHeight="1">
      <c r="A7" s="334"/>
      <c r="B7" s="108"/>
      <c r="C7" s="114" t="s">
        <v>320</v>
      </c>
      <c r="D7" s="72" t="s">
        <v>184</v>
      </c>
      <c r="E7" s="71"/>
      <c r="F7" s="71"/>
      <c r="G7" s="71"/>
      <c r="H7" s="71"/>
      <c r="I7" s="71"/>
      <c r="J7" s="71"/>
      <c r="K7" s="71"/>
      <c r="L7" s="372"/>
    </row>
    <row r="8" spans="1:12" ht="11.45" customHeight="1">
      <c r="A8" s="835"/>
      <c r="B8" s="108"/>
      <c r="C8" s="375"/>
      <c r="D8" s="377"/>
      <c r="E8" s="111"/>
      <c r="F8" s="111"/>
      <c r="G8" s="111"/>
      <c r="H8" s="111"/>
      <c r="I8" s="111"/>
      <c r="J8" s="111"/>
      <c r="K8" s="111"/>
      <c r="L8" s="376"/>
    </row>
    <row r="9" spans="1:12" ht="12" customHeight="1">
      <c r="A9" s="835"/>
      <c r="B9" s="108"/>
      <c r="C9" s="114" t="s">
        <v>185</v>
      </c>
      <c r="D9" s="72" t="s">
        <v>344</v>
      </c>
      <c r="E9" s="105"/>
      <c r="F9" s="72" t="s">
        <v>345</v>
      </c>
      <c r="G9" s="106"/>
      <c r="H9" s="106"/>
      <c r="I9" s="106"/>
      <c r="J9" s="106"/>
      <c r="K9" s="105"/>
      <c r="L9" s="121" t="s">
        <v>185</v>
      </c>
    </row>
    <row r="10" spans="1:12" ht="12" customHeight="1">
      <c r="A10" s="835"/>
      <c r="B10" s="108"/>
      <c r="C10" s="400"/>
      <c r="D10" s="401"/>
      <c r="E10" s="399"/>
      <c r="F10" s="401"/>
      <c r="G10" s="401"/>
      <c r="H10" s="401"/>
      <c r="I10" s="401"/>
      <c r="J10" s="401"/>
      <c r="K10" s="399"/>
      <c r="L10" s="402"/>
    </row>
    <row r="11" spans="1:12" s="96" customFormat="1" ht="12" customHeight="1">
      <c r="A11" s="835"/>
      <c r="B11" s="108"/>
      <c r="C11" s="400"/>
      <c r="D11" s="494" t="s">
        <v>128</v>
      </c>
      <c r="E11" s="494" t="s">
        <v>90</v>
      </c>
      <c r="F11" s="494" t="s">
        <v>114</v>
      </c>
      <c r="G11" s="494" t="s">
        <v>114</v>
      </c>
      <c r="H11" s="494" t="s">
        <v>95</v>
      </c>
      <c r="I11" s="494" t="s">
        <v>97</v>
      </c>
      <c r="J11" s="494" t="s">
        <v>101</v>
      </c>
      <c r="K11" s="494" t="s">
        <v>102</v>
      </c>
      <c r="L11" s="402"/>
    </row>
    <row r="12" spans="1:12" s="96" customFormat="1" ht="12" customHeight="1">
      <c r="A12" s="835"/>
      <c r="B12" s="108"/>
      <c r="C12" s="400"/>
      <c r="D12" s="400"/>
      <c r="E12" s="495" t="s">
        <v>91</v>
      </c>
      <c r="F12" s="495" t="s">
        <v>92</v>
      </c>
      <c r="G12" s="495" t="s">
        <v>92</v>
      </c>
      <c r="H12" s="495" t="s">
        <v>96</v>
      </c>
      <c r="I12" s="495" t="s">
        <v>98</v>
      </c>
      <c r="J12" s="495" t="s">
        <v>100</v>
      </c>
      <c r="K12" s="495" t="s">
        <v>103</v>
      </c>
      <c r="L12" s="402"/>
    </row>
    <row r="13" spans="1:12" s="96" customFormat="1" ht="12" customHeight="1">
      <c r="A13" s="836"/>
      <c r="B13" s="110"/>
      <c r="C13" s="493"/>
      <c r="D13" s="493"/>
      <c r="E13" s="493"/>
      <c r="F13" s="496" t="s">
        <v>93</v>
      </c>
      <c r="G13" s="496" t="s">
        <v>94</v>
      </c>
      <c r="H13" s="493"/>
      <c r="I13" s="496" t="s">
        <v>99</v>
      </c>
      <c r="J13" s="493"/>
      <c r="K13" s="493"/>
      <c r="L13" s="125"/>
    </row>
    <row r="14" spans="1:12" ht="2.1" customHeight="1">
      <c r="A14" s="837"/>
      <c r="B14" s="117"/>
      <c r="C14" s="126"/>
      <c r="D14" s="126"/>
      <c r="E14" s="126"/>
      <c r="F14" s="126"/>
      <c r="G14" s="126"/>
      <c r="H14" s="126"/>
      <c r="I14" s="126"/>
      <c r="J14" s="126"/>
      <c r="K14" s="169"/>
      <c r="L14" s="372"/>
    </row>
    <row r="15" spans="1:12" ht="12" customHeight="1">
      <c r="A15" s="861" t="s">
        <v>183</v>
      </c>
      <c r="B15" s="108"/>
      <c r="C15" s="560">
        <v>670498.94939096377</v>
      </c>
      <c r="D15" s="560">
        <v>6082.3729209371813</v>
      </c>
      <c r="E15" s="560">
        <v>3811.9546083507807</v>
      </c>
      <c r="F15" s="560">
        <v>100.899905474918</v>
      </c>
      <c r="G15" s="560">
        <v>0</v>
      </c>
      <c r="H15" s="560">
        <v>0</v>
      </c>
      <c r="I15" s="560">
        <v>0</v>
      </c>
      <c r="J15" s="560">
        <v>0</v>
      </c>
      <c r="K15" s="560">
        <v>-1501.0450761900001</v>
      </c>
      <c r="L15" s="604">
        <v>678993.13174953661</v>
      </c>
    </row>
    <row r="16" spans="1:12" ht="12" customHeight="1">
      <c r="A16" s="861" t="s">
        <v>378</v>
      </c>
      <c r="B16" s="108"/>
      <c r="C16" s="560">
        <v>538801.23587948002</v>
      </c>
      <c r="D16" s="560">
        <v>-1483.2897367600006</v>
      </c>
      <c r="E16" s="560">
        <v>3441.7761485499905</v>
      </c>
      <c r="F16" s="562">
        <v>0</v>
      </c>
      <c r="G16" s="562">
        <v>0</v>
      </c>
      <c r="H16" s="562">
        <v>0</v>
      </c>
      <c r="I16" s="562">
        <v>0</v>
      </c>
      <c r="J16" s="560">
        <v>0</v>
      </c>
      <c r="K16" s="562">
        <v>0</v>
      </c>
      <c r="L16" s="604">
        <v>540759.72229127004</v>
      </c>
    </row>
    <row r="17" spans="1:12" ht="12" customHeight="1">
      <c r="A17" s="861" t="s">
        <v>368</v>
      </c>
      <c r="B17" s="108"/>
      <c r="C17" s="560">
        <v>5101.34206524</v>
      </c>
      <c r="D17" s="560">
        <v>-9.4893978000000008</v>
      </c>
      <c r="E17" s="562">
        <v>22.097183509999901</v>
      </c>
      <c r="F17" s="562">
        <v>0</v>
      </c>
      <c r="G17" s="562">
        <v>0</v>
      </c>
      <c r="H17" s="562">
        <v>0</v>
      </c>
      <c r="I17" s="562">
        <v>0</v>
      </c>
      <c r="J17" s="562">
        <v>0</v>
      </c>
      <c r="K17" s="562">
        <v>0</v>
      </c>
      <c r="L17" s="604">
        <v>5113.9498509499999</v>
      </c>
    </row>
    <row r="18" spans="1:12" s="172" customFormat="1" ht="12" customHeight="1">
      <c r="A18" s="861" t="s">
        <v>2</v>
      </c>
      <c r="B18" s="108"/>
      <c r="C18" s="560">
        <v>3509.4230602508833</v>
      </c>
      <c r="D18" s="562">
        <v>-2.3130223987679996</v>
      </c>
      <c r="E18" s="562">
        <v>10.679606166712199</v>
      </c>
      <c r="F18" s="562">
        <v>0</v>
      </c>
      <c r="G18" s="562">
        <v>0</v>
      </c>
      <c r="H18" s="562">
        <v>0</v>
      </c>
      <c r="I18" s="562">
        <v>0</v>
      </c>
      <c r="J18" s="562">
        <v>0</v>
      </c>
      <c r="K18" s="562">
        <v>0</v>
      </c>
      <c r="L18" s="604">
        <v>3517.7896440188274</v>
      </c>
    </row>
    <row r="19" spans="1:12" s="172" customFormat="1" ht="12" customHeight="1">
      <c r="A19" s="837" t="s">
        <v>209</v>
      </c>
      <c r="B19" s="108"/>
      <c r="C19" s="560">
        <v>148144.91340575123</v>
      </c>
      <c r="D19" s="560">
        <v>-506.65561617895452</v>
      </c>
      <c r="E19" s="560">
        <v>782.68531671593598</v>
      </c>
      <c r="F19" s="562">
        <v>100.899905474918</v>
      </c>
      <c r="G19" s="562">
        <v>0</v>
      </c>
      <c r="H19" s="562">
        <v>0</v>
      </c>
      <c r="I19" s="562">
        <v>0</v>
      </c>
      <c r="J19" s="560">
        <v>0</v>
      </c>
      <c r="K19" s="562">
        <v>0</v>
      </c>
      <c r="L19" s="604">
        <v>148521.84301176321</v>
      </c>
    </row>
    <row r="20" spans="1:12" s="172" customFormat="1" ht="12" customHeight="1">
      <c r="A20" s="861" t="s">
        <v>400</v>
      </c>
      <c r="B20" s="108"/>
      <c r="C20" s="560">
        <v>23750.573244919407</v>
      </c>
      <c r="D20" s="562">
        <v>-91.980089845670406</v>
      </c>
      <c r="E20" s="562">
        <v>-242.24922234126842</v>
      </c>
      <c r="F20" s="562">
        <v>0</v>
      </c>
      <c r="G20" s="562">
        <v>0</v>
      </c>
      <c r="H20" s="562">
        <v>0</v>
      </c>
      <c r="I20" s="562">
        <v>0</v>
      </c>
      <c r="J20" s="560">
        <v>0</v>
      </c>
      <c r="K20" s="562">
        <v>0</v>
      </c>
      <c r="L20" s="604">
        <v>23416.34393273247</v>
      </c>
    </row>
    <row r="21" spans="1:12" ht="12" customHeight="1">
      <c r="A21" s="861" t="s">
        <v>210</v>
      </c>
      <c r="B21" s="108"/>
      <c r="C21" s="560">
        <v>-1797.1280009499999</v>
      </c>
      <c r="D21" s="562">
        <v>1245.28630469</v>
      </c>
      <c r="E21" s="562">
        <v>5.6843418860808002E-14</v>
      </c>
      <c r="F21" s="562">
        <v>0</v>
      </c>
      <c r="G21" s="562">
        <v>0</v>
      </c>
      <c r="H21" s="562">
        <v>0</v>
      </c>
      <c r="I21" s="562">
        <v>0</v>
      </c>
      <c r="J21" s="560">
        <v>0</v>
      </c>
      <c r="K21" s="562">
        <v>0</v>
      </c>
      <c r="L21" s="604">
        <v>-551.84169625999994</v>
      </c>
    </row>
    <row r="22" spans="1:12" ht="12" customHeight="1">
      <c r="A22" s="861" t="s">
        <v>211</v>
      </c>
      <c r="B22" s="108"/>
      <c r="C22" s="560">
        <v>-2659.5043954399998</v>
      </c>
      <c r="D22" s="562">
        <v>-1007.4098001299997</v>
      </c>
      <c r="E22" s="562">
        <v>-1.6875389974302374E-13</v>
      </c>
      <c r="F22" s="562">
        <v>0</v>
      </c>
      <c r="G22" s="562">
        <v>0</v>
      </c>
      <c r="H22" s="562">
        <v>0</v>
      </c>
      <c r="I22" s="562">
        <v>0</v>
      </c>
      <c r="J22" s="560">
        <v>0</v>
      </c>
      <c r="K22" s="562">
        <v>0</v>
      </c>
      <c r="L22" s="604">
        <v>-3666.9141955700002</v>
      </c>
    </row>
    <row r="23" spans="1:12" ht="12" customHeight="1">
      <c r="A23" s="861" t="s">
        <v>401</v>
      </c>
      <c r="B23" s="108"/>
      <c r="C23" s="560">
        <v>-44351.905868287868</v>
      </c>
      <c r="D23" s="560">
        <v>7938.2242793605747</v>
      </c>
      <c r="E23" s="562">
        <v>-203.0344242505893</v>
      </c>
      <c r="F23" s="562">
        <v>0</v>
      </c>
      <c r="G23" s="562">
        <v>0</v>
      </c>
      <c r="H23" s="562">
        <v>0</v>
      </c>
      <c r="I23" s="562">
        <v>0</v>
      </c>
      <c r="J23" s="560">
        <v>0</v>
      </c>
      <c r="K23" s="560">
        <v>-1501.0450761900001</v>
      </c>
      <c r="L23" s="604">
        <v>-38117.761089367879</v>
      </c>
    </row>
    <row r="24" spans="1:12" ht="2.1" customHeight="1">
      <c r="A24" s="861"/>
      <c r="B24" s="108"/>
      <c r="C24" s="397"/>
      <c r="D24" s="397"/>
      <c r="E24" s="397"/>
      <c r="F24" s="397"/>
      <c r="G24" s="397"/>
      <c r="H24" s="134"/>
      <c r="I24" s="397"/>
      <c r="J24" s="560"/>
      <c r="K24" s="397"/>
      <c r="L24" s="398"/>
    </row>
    <row r="25" spans="1:12" ht="14.1" customHeight="1">
      <c r="A25" s="861" t="s">
        <v>160</v>
      </c>
      <c r="B25" s="108"/>
      <c r="C25" s="560">
        <v>56219.983604067696</v>
      </c>
      <c r="D25" s="562">
        <v>3024.6625811373033</v>
      </c>
      <c r="E25" s="560">
        <v>348.75234351222588</v>
      </c>
      <c r="F25" s="562">
        <v>0</v>
      </c>
      <c r="G25" s="562">
        <v>0</v>
      </c>
      <c r="H25" s="562">
        <v>0</v>
      </c>
      <c r="I25" s="562">
        <v>0</v>
      </c>
      <c r="J25" s="560">
        <v>0</v>
      </c>
      <c r="K25" s="562">
        <v>0</v>
      </c>
      <c r="L25" s="604">
        <v>59593.398528717225</v>
      </c>
    </row>
    <row r="26" spans="1:12" ht="14.1" customHeight="1">
      <c r="A26" s="835" t="s">
        <v>376</v>
      </c>
      <c r="B26" s="108"/>
      <c r="C26" s="560">
        <v>31379.612286849999</v>
      </c>
      <c r="D26" s="562">
        <v>-266.72921711000004</v>
      </c>
      <c r="E26" s="560">
        <v>180.0531918799968</v>
      </c>
      <c r="F26" s="562">
        <v>0</v>
      </c>
      <c r="G26" s="562">
        <v>0</v>
      </c>
      <c r="H26" s="562">
        <v>0</v>
      </c>
      <c r="I26" s="562">
        <v>0</v>
      </c>
      <c r="J26" s="560">
        <v>0</v>
      </c>
      <c r="K26" s="562">
        <v>0</v>
      </c>
      <c r="L26" s="604">
        <v>31292.936261619994</v>
      </c>
    </row>
    <row r="27" spans="1:12" ht="14.1" customHeight="1">
      <c r="A27" s="861" t="s">
        <v>369</v>
      </c>
      <c r="B27" s="108"/>
      <c r="C27" s="562">
        <v>246.34930356000001</v>
      </c>
      <c r="D27" s="562">
        <v>0</v>
      </c>
      <c r="E27" s="562">
        <v>4.1711742899999802</v>
      </c>
      <c r="F27" s="562">
        <v>0</v>
      </c>
      <c r="G27" s="562">
        <v>0</v>
      </c>
      <c r="H27" s="562">
        <v>0</v>
      </c>
      <c r="I27" s="562">
        <v>0</v>
      </c>
      <c r="J27" s="560">
        <v>0</v>
      </c>
      <c r="K27" s="562">
        <v>0</v>
      </c>
      <c r="L27" s="607">
        <v>250.52047784999999</v>
      </c>
    </row>
    <row r="28" spans="1:12" ht="14.1" customHeight="1">
      <c r="A28" s="861" t="s">
        <v>2</v>
      </c>
      <c r="B28" s="108"/>
      <c r="C28" s="562">
        <v>269.32185917150298</v>
      </c>
      <c r="D28" s="562">
        <v>0</v>
      </c>
      <c r="E28" s="562">
        <v>0.80182291673503403</v>
      </c>
      <c r="F28" s="562">
        <v>0</v>
      </c>
      <c r="G28" s="562">
        <v>0</v>
      </c>
      <c r="H28" s="562">
        <v>0</v>
      </c>
      <c r="I28" s="562">
        <v>0</v>
      </c>
      <c r="J28" s="560">
        <v>0</v>
      </c>
      <c r="K28" s="562">
        <v>0</v>
      </c>
      <c r="L28" s="607">
        <v>270.12368208823801</v>
      </c>
    </row>
    <row r="29" spans="1:12" ht="14.1" customHeight="1">
      <c r="A29" s="861" t="s">
        <v>212</v>
      </c>
      <c r="B29" s="108"/>
      <c r="C29" s="560">
        <v>27400.030390093198</v>
      </c>
      <c r="D29" s="562">
        <v>947.14670937109906</v>
      </c>
      <c r="E29" s="562">
        <v>174.01669507167162</v>
      </c>
      <c r="F29" s="562">
        <v>0</v>
      </c>
      <c r="G29" s="562">
        <v>0</v>
      </c>
      <c r="H29" s="562">
        <v>0</v>
      </c>
      <c r="I29" s="562">
        <v>0</v>
      </c>
      <c r="J29" s="560">
        <v>0</v>
      </c>
      <c r="K29" s="562">
        <v>0</v>
      </c>
      <c r="L29" s="604">
        <v>28521.193794535968</v>
      </c>
    </row>
    <row r="30" spans="1:12" ht="14.1" customHeight="1">
      <c r="A30" s="861" t="s">
        <v>213</v>
      </c>
      <c r="B30" s="108"/>
      <c r="C30" s="562">
        <v>-562.35633848999998</v>
      </c>
      <c r="D30" s="562">
        <v>253.55949962999995</v>
      </c>
      <c r="E30" s="562">
        <v>3.9079850466805498E-14</v>
      </c>
      <c r="F30" s="562">
        <v>0</v>
      </c>
      <c r="G30" s="562">
        <v>0</v>
      </c>
      <c r="H30" s="562">
        <v>0</v>
      </c>
      <c r="I30" s="562">
        <v>0</v>
      </c>
      <c r="J30" s="560">
        <v>0</v>
      </c>
      <c r="K30" s="562">
        <v>0</v>
      </c>
      <c r="L30" s="607">
        <v>-308.79683885999992</v>
      </c>
    </row>
    <row r="31" spans="1:12" ht="14.1" customHeight="1">
      <c r="A31" s="882" t="s">
        <v>458</v>
      </c>
      <c r="B31" s="108"/>
      <c r="C31" s="560">
        <v>-2512.9738971169991</v>
      </c>
      <c r="D31" s="562">
        <v>2090.6855892462045</v>
      </c>
      <c r="E31" s="562">
        <v>-10.290540646177634</v>
      </c>
      <c r="F31" s="562">
        <v>0</v>
      </c>
      <c r="G31" s="562">
        <v>0</v>
      </c>
      <c r="H31" s="562">
        <v>0</v>
      </c>
      <c r="I31" s="562">
        <v>0</v>
      </c>
      <c r="J31" s="560">
        <v>0</v>
      </c>
      <c r="K31" s="562">
        <v>0</v>
      </c>
      <c r="L31" s="604">
        <v>-432.57884851697247</v>
      </c>
    </row>
    <row r="32" spans="1:12" ht="2.1" customHeight="1">
      <c r="A32" s="861"/>
      <c r="B32" s="108"/>
      <c r="C32" s="134"/>
      <c r="D32" s="134"/>
      <c r="E32" s="134"/>
      <c r="F32" s="134"/>
      <c r="G32" s="134"/>
      <c r="H32" s="134"/>
      <c r="I32" s="134"/>
      <c r="J32" s="560"/>
      <c r="K32" s="134"/>
      <c r="L32" s="374"/>
    </row>
    <row r="33" spans="1:12" ht="14.1" customHeight="1">
      <c r="A33" s="861" t="s">
        <v>169</v>
      </c>
      <c r="B33" s="108"/>
      <c r="C33" s="560">
        <v>46932.067597947833</v>
      </c>
      <c r="D33" s="562">
        <v>-965.56455147504232</v>
      </c>
      <c r="E33" s="562">
        <v>407.33616782965788</v>
      </c>
      <c r="F33" s="562">
        <v>0</v>
      </c>
      <c r="G33" s="562">
        <v>0</v>
      </c>
      <c r="H33" s="562">
        <v>0</v>
      </c>
      <c r="I33" s="562">
        <v>0</v>
      </c>
      <c r="J33" s="560">
        <v>9.9999999999909045E-9</v>
      </c>
      <c r="K33" s="562">
        <v>-470.65957624999089</v>
      </c>
      <c r="L33" s="604">
        <v>45903.179638062451</v>
      </c>
    </row>
    <row r="34" spans="1:12" ht="14.1" customHeight="1">
      <c r="A34" s="861" t="s">
        <v>171</v>
      </c>
      <c r="B34" s="108"/>
      <c r="C34" s="560">
        <v>-2184.1868379955467</v>
      </c>
      <c r="D34" s="562">
        <v>-1949.4343279848117</v>
      </c>
      <c r="E34" s="562">
        <v>-13.851544509412509</v>
      </c>
      <c r="F34" s="562">
        <v>0</v>
      </c>
      <c r="G34" s="562">
        <v>0</v>
      </c>
      <c r="H34" s="562">
        <v>0</v>
      </c>
      <c r="I34" s="562">
        <v>0</v>
      </c>
      <c r="J34" s="560">
        <v>0</v>
      </c>
      <c r="K34" s="562">
        <v>0</v>
      </c>
      <c r="L34" s="604">
        <v>-4147.472710489772</v>
      </c>
    </row>
    <row r="35" spans="1:12" ht="14.1" customHeight="1">
      <c r="A35" s="861" t="s">
        <v>3</v>
      </c>
      <c r="B35" s="108"/>
      <c r="C35" s="562">
        <v>1169.3279004538808</v>
      </c>
      <c r="D35" s="562">
        <v>0</v>
      </c>
      <c r="E35" s="562">
        <v>3.4813138103450001</v>
      </c>
      <c r="F35" s="562">
        <v>0</v>
      </c>
      <c r="G35" s="562">
        <v>0</v>
      </c>
      <c r="H35" s="562">
        <v>0</v>
      </c>
      <c r="I35" s="562">
        <v>0</v>
      </c>
      <c r="J35" s="560">
        <v>0</v>
      </c>
      <c r="K35" s="562">
        <v>0</v>
      </c>
      <c r="L35" s="607">
        <v>1172.8092142642258</v>
      </c>
    </row>
    <row r="36" spans="1:12" ht="14.1" customHeight="1">
      <c r="A36" s="861" t="s">
        <v>214</v>
      </c>
      <c r="B36" s="108"/>
      <c r="C36" s="562">
        <v>1096.0187667800001</v>
      </c>
      <c r="D36" s="562">
        <v>-28.202382055745204</v>
      </c>
      <c r="E36" s="562">
        <v>5.5438935057450056</v>
      </c>
      <c r="F36" s="562">
        <v>0</v>
      </c>
      <c r="G36" s="562">
        <v>0</v>
      </c>
      <c r="H36" s="562">
        <v>0</v>
      </c>
      <c r="I36" s="562">
        <v>0</v>
      </c>
      <c r="J36" s="560">
        <v>0</v>
      </c>
      <c r="K36" s="562">
        <v>0</v>
      </c>
      <c r="L36" s="607">
        <v>1073.3602782299999</v>
      </c>
    </row>
    <row r="37" spans="1:12" ht="14.1" customHeight="1">
      <c r="A37" s="861" t="s">
        <v>172</v>
      </c>
      <c r="B37" s="108"/>
      <c r="C37" s="560">
        <v>5690.290998559999</v>
      </c>
      <c r="D37" s="562">
        <v>-1414.3637367752187</v>
      </c>
      <c r="E37" s="562">
        <v>37.532580375219098</v>
      </c>
      <c r="F37" s="562">
        <v>0</v>
      </c>
      <c r="G37" s="562">
        <v>0</v>
      </c>
      <c r="H37" s="562">
        <v>0</v>
      </c>
      <c r="I37" s="562">
        <v>0</v>
      </c>
      <c r="J37" s="560">
        <v>0</v>
      </c>
      <c r="K37" s="562">
        <v>0</v>
      </c>
      <c r="L37" s="604">
        <v>4313.4598421599994</v>
      </c>
    </row>
    <row r="38" spans="1:12" ht="14.1" customHeight="1">
      <c r="A38" s="861" t="s">
        <v>371</v>
      </c>
      <c r="B38" s="108"/>
      <c r="C38" s="562">
        <v>0</v>
      </c>
      <c r="D38" s="562">
        <v>0</v>
      </c>
      <c r="E38" s="562">
        <v>0</v>
      </c>
      <c r="F38" s="562">
        <v>0</v>
      </c>
      <c r="G38" s="562">
        <v>0</v>
      </c>
      <c r="H38" s="562">
        <v>0</v>
      </c>
      <c r="I38" s="562">
        <v>0</v>
      </c>
      <c r="J38" s="560">
        <v>0</v>
      </c>
      <c r="K38" s="562">
        <v>0</v>
      </c>
      <c r="L38" s="607">
        <v>0</v>
      </c>
    </row>
    <row r="39" spans="1:12" ht="14.1" customHeight="1">
      <c r="A39" s="837" t="s">
        <v>350</v>
      </c>
      <c r="B39" s="108"/>
      <c r="C39" s="560">
        <v>-6709.3525104085738</v>
      </c>
      <c r="D39" s="562">
        <v>-1936.4046099416494</v>
      </c>
      <c r="E39" s="562">
        <v>-37.886949368977106</v>
      </c>
      <c r="F39" s="562">
        <v>0</v>
      </c>
      <c r="G39" s="562">
        <v>0</v>
      </c>
      <c r="H39" s="562">
        <v>0</v>
      </c>
      <c r="I39" s="562">
        <v>0</v>
      </c>
      <c r="J39" s="560">
        <v>0</v>
      </c>
      <c r="K39" s="562">
        <v>0</v>
      </c>
      <c r="L39" s="604">
        <v>-8683.6440697192011</v>
      </c>
    </row>
    <row r="40" spans="1:12" ht="14.1" customHeight="1">
      <c r="A40" s="861" t="s">
        <v>219</v>
      </c>
      <c r="B40" s="108"/>
      <c r="C40" s="562">
        <v>-2.6471910852731817E-2</v>
      </c>
      <c r="D40" s="562">
        <v>-1.9754591139434723</v>
      </c>
      <c r="E40" s="562">
        <v>4.7606363295926702E-13</v>
      </c>
      <c r="F40" s="562">
        <v>0</v>
      </c>
      <c r="G40" s="562">
        <v>0</v>
      </c>
      <c r="H40" s="562">
        <v>0</v>
      </c>
      <c r="I40" s="562">
        <v>0</v>
      </c>
      <c r="J40" s="560">
        <v>0</v>
      </c>
      <c r="K40" s="562">
        <v>0</v>
      </c>
      <c r="L40" s="607">
        <v>-2.0019310247962183</v>
      </c>
    </row>
    <row r="41" spans="1:12" ht="14.1" customHeight="1">
      <c r="A41" s="861" t="s">
        <v>230</v>
      </c>
      <c r="B41" s="108"/>
      <c r="C41" s="560">
        <v>-3430.4455214700001</v>
      </c>
      <c r="D41" s="562">
        <v>1431.5118599017451</v>
      </c>
      <c r="E41" s="562">
        <v>-22.522382831744981</v>
      </c>
      <c r="F41" s="562">
        <v>0</v>
      </c>
      <c r="G41" s="562">
        <v>0</v>
      </c>
      <c r="H41" s="562">
        <v>0</v>
      </c>
      <c r="I41" s="562">
        <v>0</v>
      </c>
      <c r="J41" s="560">
        <v>0</v>
      </c>
      <c r="K41" s="562">
        <v>0</v>
      </c>
      <c r="L41" s="604">
        <v>-2021.4560444000001</v>
      </c>
    </row>
    <row r="42" spans="1:12" ht="2.1" customHeight="1">
      <c r="A42" s="861"/>
      <c r="B42" s="108"/>
      <c r="C42" s="134"/>
      <c r="D42" s="134"/>
      <c r="E42" s="134"/>
      <c r="F42" s="134"/>
      <c r="G42" s="134"/>
      <c r="H42" s="134"/>
      <c r="I42" s="134"/>
      <c r="J42" s="560"/>
      <c r="K42" s="134"/>
      <c r="L42" s="374"/>
    </row>
    <row r="43" spans="1:12" ht="14.1" customHeight="1">
      <c r="A43" s="861" t="s">
        <v>174</v>
      </c>
      <c r="B43" s="108"/>
      <c r="C43" s="560">
        <v>47249.072711684144</v>
      </c>
      <c r="D43" s="562">
        <v>1022.6895563616516</v>
      </c>
      <c r="E43" s="562">
        <v>410.53129881287788</v>
      </c>
      <c r="F43" s="562">
        <v>0</v>
      </c>
      <c r="G43" s="562">
        <v>0</v>
      </c>
      <c r="H43" s="562">
        <v>0</v>
      </c>
      <c r="I43" s="562">
        <v>0</v>
      </c>
      <c r="J43" s="560">
        <v>9.9999999999909045E-9</v>
      </c>
      <c r="K43" s="562">
        <v>-470.65957624999089</v>
      </c>
      <c r="L43" s="604">
        <v>48211.633990618677</v>
      </c>
    </row>
    <row r="44" spans="1:12" ht="14.1" customHeight="1">
      <c r="A44" s="861" t="s">
        <v>3</v>
      </c>
      <c r="B44" s="108"/>
      <c r="C44" s="562">
        <v>575.36337973599996</v>
      </c>
      <c r="D44" s="562">
        <v>-14.824168264970051</v>
      </c>
      <c r="E44" s="562">
        <v>1.8780361071342</v>
      </c>
      <c r="F44" s="562">
        <v>0</v>
      </c>
      <c r="G44" s="562">
        <v>0</v>
      </c>
      <c r="H44" s="562">
        <v>0</v>
      </c>
      <c r="I44" s="562">
        <v>0</v>
      </c>
      <c r="J44" s="560">
        <v>0</v>
      </c>
      <c r="K44" s="562">
        <v>0</v>
      </c>
      <c r="L44" s="607">
        <v>562.41724757816405</v>
      </c>
    </row>
    <row r="45" spans="1:12" ht="14.1" customHeight="1">
      <c r="A45" s="861" t="s">
        <v>220</v>
      </c>
      <c r="B45" s="108"/>
      <c r="C45" s="560">
        <v>22621.543278790374</v>
      </c>
      <c r="D45" s="562">
        <v>-100.68508352882594</v>
      </c>
      <c r="E45" s="562">
        <v>150.12070745895818</v>
      </c>
      <c r="F45" s="562">
        <v>0</v>
      </c>
      <c r="G45" s="562">
        <v>0</v>
      </c>
      <c r="H45" s="562">
        <v>0</v>
      </c>
      <c r="I45" s="562">
        <v>0</v>
      </c>
      <c r="J45" s="560">
        <v>0</v>
      </c>
      <c r="K45" s="562">
        <v>-250.26599694999095</v>
      </c>
      <c r="L45" s="604">
        <v>22420.712905770513</v>
      </c>
    </row>
    <row r="46" spans="1:12" ht="14.1" customHeight="1">
      <c r="A46" s="861" t="s">
        <v>221</v>
      </c>
      <c r="B46" s="108"/>
      <c r="C46" s="560">
        <v>25532.176974897771</v>
      </c>
      <c r="D46" s="562">
        <v>663.50639918597199</v>
      </c>
      <c r="E46" s="562">
        <v>256.01822817625714</v>
      </c>
      <c r="F46" s="562">
        <v>0</v>
      </c>
      <c r="G46" s="562">
        <v>0</v>
      </c>
      <c r="H46" s="562">
        <v>0</v>
      </c>
      <c r="I46" s="562">
        <v>0</v>
      </c>
      <c r="J46" s="562">
        <v>0</v>
      </c>
      <c r="K46" s="562">
        <v>0</v>
      </c>
      <c r="L46" s="604">
        <v>26451.701602259996</v>
      </c>
    </row>
    <row r="47" spans="1:12" ht="14.1" customHeight="1">
      <c r="A47" s="861" t="s">
        <v>372</v>
      </c>
      <c r="B47" s="108"/>
      <c r="C47" s="560">
        <v>1464.0526154199999</v>
      </c>
      <c r="D47" s="562">
        <v>-14.435908000000001</v>
      </c>
      <c r="E47" s="562">
        <v>14.626500740000177</v>
      </c>
      <c r="F47" s="562">
        <v>0</v>
      </c>
      <c r="G47" s="562">
        <v>0</v>
      </c>
      <c r="H47" s="562">
        <v>0</v>
      </c>
      <c r="I47" s="562">
        <v>0</v>
      </c>
      <c r="J47" s="562">
        <v>9.9999999999909045E-9</v>
      </c>
      <c r="K47" s="562">
        <v>0</v>
      </c>
      <c r="L47" s="604">
        <v>1464.2432081700001</v>
      </c>
    </row>
    <row r="48" spans="1:12" ht="14.1" customHeight="1">
      <c r="A48" s="861" t="s">
        <v>351</v>
      </c>
      <c r="B48" s="108"/>
      <c r="C48" s="560">
        <v>-824.68050001999995</v>
      </c>
      <c r="D48" s="562">
        <v>111.5266940342822</v>
      </c>
      <c r="E48" s="562">
        <v>-3.7953553342822102</v>
      </c>
      <c r="F48" s="562">
        <v>0</v>
      </c>
      <c r="G48" s="562">
        <v>0</v>
      </c>
      <c r="H48" s="562">
        <v>0</v>
      </c>
      <c r="I48" s="562">
        <v>0</v>
      </c>
      <c r="J48" s="562">
        <v>0</v>
      </c>
      <c r="K48" s="562">
        <v>0</v>
      </c>
      <c r="L48" s="604">
        <v>-716.94916132000003</v>
      </c>
    </row>
    <row r="49" spans="1:252" ht="14.1" customHeight="1">
      <c r="A49" s="835" t="s">
        <v>395</v>
      </c>
      <c r="B49" s="108"/>
      <c r="C49" s="560">
        <v>-2119.3830371400022</v>
      </c>
      <c r="D49" s="562">
        <v>377.60162293519352</v>
      </c>
      <c r="E49" s="562">
        <v>-8.3168183351895415</v>
      </c>
      <c r="F49" s="562">
        <v>0</v>
      </c>
      <c r="G49" s="562">
        <v>0</v>
      </c>
      <c r="H49" s="562">
        <v>0</v>
      </c>
      <c r="I49" s="562">
        <v>0</v>
      </c>
      <c r="J49" s="562">
        <v>0</v>
      </c>
      <c r="K49" s="562">
        <v>-220.39357929999994</v>
      </c>
      <c r="L49" s="607">
        <v>-1970.4918118399976</v>
      </c>
    </row>
    <row r="50" spans="1:252" ht="2.1" customHeight="1">
      <c r="A50" s="835"/>
      <c r="B50" s="108"/>
      <c r="C50" s="134"/>
      <c r="D50" s="134"/>
      <c r="E50" s="134"/>
      <c r="F50" s="134"/>
      <c r="G50" s="134"/>
      <c r="H50" s="134"/>
      <c r="I50" s="134"/>
      <c r="J50" s="134"/>
      <c r="K50" s="134"/>
      <c r="L50" s="374"/>
    </row>
    <row r="51" spans="1:252" ht="14.1" customHeight="1">
      <c r="A51" s="861" t="s">
        <v>176</v>
      </c>
      <c r="B51" s="108"/>
      <c r="C51" s="560">
        <v>1867.1817242592379</v>
      </c>
      <c r="D51" s="562">
        <v>-38.819779851882259</v>
      </c>
      <c r="E51" s="562">
        <v>10.656413526192525</v>
      </c>
      <c r="F51" s="562">
        <v>0</v>
      </c>
      <c r="G51" s="562">
        <v>0</v>
      </c>
      <c r="H51" s="562">
        <v>0</v>
      </c>
      <c r="I51" s="562">
        <v>0</v>
      </c>
      <c r="J51" s="562">
        <v>0</v>
      </c>
      <c r="K51" s="562">
        <v>0</v>
      </c>
      <c r="L51" s="604">
        <v>1839.018357933548</v>
      </c>
    </row>
    <row r="52" spans="1:252" ht="14.1" customHeight="1">
      <c r="A52" s="861" t="s">
        <v>3</v>
      </c>
      <c r="B52" s="108"/>
      <c r="C52" s="562">
        <v>84.86363464923798</v>
      </c>
      <c r="D52" s="562">
        <v>0</v>
      </c>
      <c r="E52" s="562">
        <v>0.25265534431001402</v>
      </c>
      <c r="F52" s="562">
        <v>0</v>
      </c>
      <c r="G52" s="562">
        <v>0</v>
      </c>
      <c r="H52" s="562">
        <v>0</v>
      </c>
      <c r="I52" s="562">
        <v>0</v>
      </c>
      <c r="J52" s="562">
        <v>0</v>
      </c>
      <c r="K52" s="562">
        <v>0</v>
      </c>
      <c r="L52" s="607">
        <v>85.116289993547994</v>
      </c>
    </row>
    <row r="53" spans="1:252" s="96" customFormat="1">
      <c r="A53" s="861" t="s">
        <v>215</v>
      </c>
      <c r="B53" s="108"/>
      <c r="C53" s="562">
        <v>646.01855490000003</v>
      </c>
      <c r="D53" s="562">
        <v>-10.251845371882261</v>
      </c>
      <c r="E53" s="562">
        <v>4.3437475418822595</v>
      </c>
      <c r="F53" s="562">
        <v>0</v>
      </c>
      <c r="G53" s="562">
        <v>0</v>
      </c>
      <c r="H53" s="562">
        <v>0</v>
      </c>
      <c r="I53" s="562">
        <v>0</v>
      </c>
      <c r="J53" s="562">
        <v>0</v>
      </c>
      <c r="K53" s="562">
        <v>0</v>
      </c>
      <c r="L53" s="607">
        <v>640.11045707000005</v>
      </c>
    </row>
    <row r="54" spans="1:252" s="96" customFormat="1">
      <c r="A54" s="861" t="s">
        <v>373</v>
      </c>
      <c r="B54" s="108"/>
      <c r="C54" s="560">
        <v>1149.6193838299998</v>
      </c>
      <c r="D54" s="562">
        <v>-8.2859765099999994</v>
      </c>
      <c r="E54" s="562">
        <v>6.0600106400002494</v>
      </c>
      <c r="F54" s="562">
        <v>0</v>
      </c>
      <c r="G54" s="562">
        <v>0</v>
      </c>
      <c r="H54" s="562">
        <v>0</v>
      </c>
      <c r="I54" s="562">
        <v>0</v>
      </c>
      <c r="J54" s="562">
        <v>0</v>
      </c>
      <c r="K54" s="562">
        <v>0</v>
      </c>
      <c r="L54" s="604">
        <v>1147.3934179600001</v>
      </c>
    </row>
    <row r="55" spans="1:252" s="96" customFormat="1">
      <c r="A55" s="842" t="s">
        <v>216</v>
      </c>
      <c r="B55" s="173"/>
      <c r="C55" s="608">
        <v>-13.319849119999999</v>
      </c>
      <c r="D55" s="570">
        <v>-20.281957970000001</v>
      </c>
      <c r="E55" s="570">
        <v>1.7763161818187819E-15</v>
      </c>
      <c r="F55" s="570">
        <v>0</v>
      </c>
      <c r="G55" s="570">
        <v>0</v>
      </c>
      <c r="H55" s="570">
        <v>0</v>
      </c>
      <c r="I55" s="570">
        <v>0</v>
      </c>
      <c r="J55" s="570">
        <v>0</v>
      </c>
      <c r="K55" s="570">
        <v>0</v>
      </c>
      <c r="L55" s="609">
        <v>-33.601807090000001</v>
      </c>
      <c r="M55" s="514"/>
      <c r="N55" s="514"/>
      <c r="O55" s="514"/>
      <c r="P55" s="344"/>
      <c r="Q55" s="514"/>
      <c r="R55" s="514"/>
      <c r="S55" s="514"/>
      <c r="T55" s="514"/>
      <c r="U55" s="147"/>
      <c r="V55" s="93"/>
      <c r="W55" s="514"/>
      <c r="X55" s="514"/>
      <c r="Y55" s="514"/>
      <c r="Z55" s="514"/>
      <c r="AA55" s="514"/>
      <c r="AB55" s="344"/>
      <c r="AC55" s="514"/>
      <c r="AD55" s="514"/>
      <c r="AE55" s="514"/>
      <c r="AF55" s="514"/>
      <c r="AG55" s="147"/>
      <c r="AH55" s="93"/>
      <c r="AI55" s="514"/>
      <c r="AJ55" s="514"/>
      <c r="AK55" s="514"/>
      <c r="AL55" s="514"/>
      <c r="AM55" s="514"/>
      <c r="AN55" s="344"/>
      <c r="AO55" s="514"/>
      <c r="AP55" s="514"/>
      <c r="AQ55" s="514"/>
      <c r="AR55" s="514"/>
      <c r="AS55" s="147"/>
      <c r="AT55" s="93"/>
      <c r="AU55" s="514"/>
      <c r="AV55" s="514"/>
      <c r="AW55" s="514"/>
      <c r="AX55" s="514"/>
      <c r="AY55" s="514"/>
      <c r="AZ55" s="344"/>
      <c r="BA55" s="514"/>
      <c r="BB55" s="514"/>
      <c r="BC55" s="514"/>
      <c r="BD55" s="514"/>
      <c r="BE55" s="147"/>
      <c r="BF55" s="93"/>
      <c r="BG55" s="514"/>
      <c r="BH55" s="514"/>
      <c r="BI55" s="514"/>
      <c r="BJ55" s="514"/>
      <c r="BK55" s="514"/>
      <c r="BL55" s="344"/>
      <c r="BM55" s="514"/>
      <c r="BN55" s="514"/>
      <c r="BO55" s="514"/>
      <c r="BP55" s="514"/>
      <c r="BQ55" s="147"/>
      <c r="BR55" s="93"/>
      <c r="BS55" s="514"/>
      <c r="BT55" s="514"/>
      <c r="BU55" s="514"/>
      <c r="BV55" s="514"/>
      <c r="BW55" s="514"/>
      <c r="BX55" s="344"/>
      <c r="BY55" s="514"/>
      <c r="BZ55" s="514"/>
      <c r="CA55" s="514"/>
      <c r="CB55" s="514"/>
      <c r="CC55" s="147"/>
      <c r="CD55" s="93"/>
      <c r="CE55" s="514"/>
      <c r="CF55" s="514"/>
      <c r="CG55" s="514"/>
      <c r="CH55" s="514"/>
      <c r="CI55" s="514"/>
      <c r="CJ55" s="344"/>
      <c r="CK55" s="514"/>
      <c r="CL55" s="514"/>
      <c r="CM55" s="514"/>
      <c r="CN55" s="514"/>
      <c r="CO55" s="147"/>
      <c r="CP55" s="93"/>
      <c r="CQ55" s="514"/>
      <c r="CR55" s="514"/>
      <c r="CS55" s="514"/>
      <c r="CT55" s="514"/>
      <c r="CU55" s="514"/>
      <c r="CV55" s="344"/>
      <c r="CW55" s="514"/>
      <c r="CX55" s="514"/>
      <c r="CY55" s="514"/>
      <c r="CZ55" s="514"/>
      <c r="DA55" s="147"/>
      <c r="DB55" s="93"/>
      <c r="DC55" s="514"/>
      <c r="DD55" s="514"/>
      <c r="DE55" s="514"/>
      <c r="DF55" s="514"/>
      <c r="DG55" s="514"/>
      <c r="DH55" s="344"/>
      <c r="DI55" s="514"/>
      <c r="DJ55" s="514"/>
      <c r="DK55" s="514"/>
      <c r="DL55" s="514"/>
      <c r="DM55" s="147"/>
      <c r="DN55" s="93"/>
      <c r="DO55" s="514"/>
      <c r="DP55" s="514"/>
      <c r="DQ55" s="514"/>
      <c r="DR55" s="514"/>
      <c r="DS55" s="514"/>
      <c r="DT55" s="344"/>
      <c r="DU55" s="514"/>
      <c r="DV55" s="514"/>
      <c r="DW55" s="514"/>
      <c r="DX55" s="514"/>
      <c r="DY55" s="147"/>
      <c r="DZ55" s="93"/>
      <c r="EA55" s="514"/>
      <c r="EB55" s="514"/>
      <c r="EC55" s="514"/>
      <c r="ED55" s="514"/>
      <c r="EE55" s="514"/>
      <c r="EF55" s="344"/>
      <c r="EG55" s="514"/>
      <c r="EH55" s="514"/>
      <c r="EI55" s="514"/>
      <c r="EJ55" s="514"/>
      <c r="EK55" s="147"/>
      <c r="EL55" s="93"/>
      <c r="EM55" s="514"/>
      <c r="EN55" s="514"/>
      <c r="EO55" s="514"/>
      <c r="EP55" s="514"/>
      <c r="EQ55" s="514"/>
      <c r="ER55" s="344"/>
      <c r="ES55" s="514"/>
      <c r="ET55" s="514"/>
      <c r="EU55" s="514"/>
      <c r="EV55" s="514"/>
      <c r="EW55" s="147"/>
      <c r="EX55" s="93"/>
      <c r="EY55" s="514"/>
      <c r="EZ55" s="514"/>
      <c r="FA55" s="514"/>
      <c r="FB55" s="514"/>
      <c r="FC55" s="514"/>
      <c r="FD55" s="344"/>
      <c r="FE55" s="514"/>
      <c r="FF55" s="514"/>
      <c r="FG55" s="514"/>
      <c r="FH55" s="514"/>
      <c r="FI55" s="147"/>
      <c r="FJ55" s="93"/>
      <c r="FK55" s="514"/>
      <c r="FL55" s="514"/>
      <c r="FM55" s="514"/>
      <c r="FN55" s="514"/>
      <c r="FO55" s="514"/>
      <c r="FP55" s="344"/>
      <c r="FQ55" s="514"/>
      <c r="FR55" s="514"/>
      <c r="FS55" s="514"/>
      <c r="FT55" s="514"/>
      <c r="FU55" s="147"/>
      <c r="FV55" s="93"/>
      <c r="FW55" s="514"/>
      <c r="FX55" s="514"/>
      <c r="FY55" s="514"/>
      <c r="FZ55" s="514"/>
      <c r="GA55" s="514"/>
      <c r="GB55" s="344"/>
      <c r="GC55" s="514"/>
      <c r="GD55" s="514"/>
      <c r="GE55" s="514"/>
      <c r="GF55" s="514"/>
      <c r="GG55" s="147"/>
      <c r="GH55" s="93"/>
      <c r="GI55" s="514"/>
      <c r="GJ55" s="514"/>
      <c r="GK55" s="514"/>
      <c r="GL55" s="514"/>
      <c r="GM55" s="514"/>
      <c r="GN55" s="344"/>
      <c r="GO55" s="514"/>
      <c r="GP55" s="514"/>
      <c r="GQ55" s="514"/>
      <c r="GR55" s="514"/>
      <c r="GS55" s="147"/>
      <c r="GT55" s="93"/>
      <c r="GU55" s="514"/>
      <c r="GV55" s="514"/>
      <c r="GW55" s="514"/>
      <c r="GX55" s="514"/>
      <c r="GY55" s="514"/>
      <c r="GZ55" s="344"/>
      <c r="HA55" s="514"/>
      <c r="HB55" s="514"/>
      <c r="HC55" s="514"/>
      <c r="HD55" s="514"/>
      <c r="HE55" s="147"/>
      <c r="HF55" s="93"/>
      <c r="HG55" s="514"/>
      <c r="HH55" s="514"/>
      <c r="HI55" s="514"/>
      <c r="HJ55" s="514"/>
      <c r="HK55" s="514"/>
      <c r="HL55" s="344"/>
      <c r="HM55" s="514"/>
      <c r="HN55" s="514"/>
      <c r="HO55" s="514"/>
      <c r="HP55" s="514"/>
      <c r="HQ55" s="147"/>
      <c r="HR55" s="93"/>
      <c r="HS55" s="514"/>
      <c r="HT55" s="514"/>
      <c r="HU55" s="514"/>
      <c r="HV55" s="514"/>
      <c r="HW55" s="514"/>
      <c r="HX55" s="344"/>
      <c r="HY55" s="514"/>
      <c r="HZ55" s="514"/>
      <c r="IA55" s="514"/>
      <c r="IB55" s="514"/>
      <c r="IC55" s="147"/>
      <c r="ID55" s="93"/>
      <c r="IE55" s="514"/>
      <c r="IF55" s="514"/>
      <c r="IG55" s="514"/>
      <c r="IH55" s="514"/>
      <c r="II55" s="514"/>
      <c r="IJ55" s="344"/>
      <c r="IK55" s="514"/>
      <c r="IL55" s="514"/>
      <c r="IM55" s="514"/>
      <c r="IN55" s="514"/>
      <c r="IO55" s="147"/>
      <c r="IP55" s="93"/>
      <c r="IQ55" s="514"/>
      <c r="IR55" s="514"/>
    </row>
    <row r="56" spans="1:252" s="341" customFormat="1" ht="9.75" customHeight="1">
      <c r="A56" s="741"/>
      <c r="B56" s="86"/>
      <c r="C56" s="742"/>
      <c r="D56" s="743"/>
      <c r="E56" s="742"/>
      <c r="F56" s="743"/>
      <c r="G56" s="742"/>
      <c r="H56" s="743"/>
      <c r="I56" s="742"/>
      <c r="J56" s="743"/>
      <c r="K56" s="742"/>
      <c r="L56" s="740" t="s">
        <v>473</v>
      </c>
    </row>
    <row r="57" spans="1:252">
      <c r="A57" s="843"/>
      <c r="B57" s="93"/>
      <c r="C57" s="148"/>
      <c r="D57" s="148"/>
      <c r="E57" s="148"/>
      <c r="F57" s="148"/>
      <c r="G57" s="148"/>
      <c r="H57" s="148"/>
      <c r="I57" s="148"/>
      <c r="J57" s="148"/>
      <c r="K57" s="148"/>
      <c r="L57" s="148"/>
    </row>
    <row r="58" spans="1:252">
      <c r="A58" s="843"/>
      <c r="B58" s="93"/>
      <c r="C58" s="148"/>
      <c r="D58" s="148"/>
      <c r="E58" s="148"/>
      <c r="F58" s="148"/>
      <c r="G58" s="148"/>
      <c r="H58" s="148"/>
      <c r="I58" s="148"/>
      <c r="J58" s="148"/>
      <c r="K58" s="148"/>
      <c r="L58" s="148"/>
    </row>
    <row r="59" spans="1:252">
      <c r="A59" s="843"/>
      <c r="B59" s="93"/>
      <c r="C59" s="148"/>
      <c r="D59" s="148"/>
      <c r="E59" s="148"/>
      <c r="F59" s="148"/>
      <c r="G59" s="148"/>
      <c r="H59" s="148"/>
      <c r="I59" s="148"/>
      <c r="J59" s="148"/>
      <c r="K59" s="148"/>
      <c r="L59" s="148"/>
    </row>
    <row r="60" spans="1:252">
      <c r="A60" s="861"/>
      <c r="B60" s="93"/>
      <c r="C60" s="148"/>
      <c r="D60" s="148"/>
      <c r="E60" s="148"/>
      <c r="F60" s="148"/>
      <c r="G60" s="148"/>
      <c r="H60" s="148"/>
      <c r="I60" s="148"/>
      <c r="J60" s="148"/>
      <c r="K60" s="148"/>
      <c r="L60" s="148"/>
    </row>
    <row r="61" spans="1:252">
      <c r="A61" s="861"/>
      <c r="B61" s="93"/>
      <c r="C61" s="148"/>
      <c r="D61" s="148"/>
      <c r="E61" s="148"/>
      <c r="F61" s="148"/>
      <c r="G61" s="148"/>
      <c r="H61" s="148"/>
      <c r="I61" s="148"/>
      <c r="J61" s="148"/>
      <c r="K61" s="148"/>
      <c r="L61" s="148"/>
    </row>
    <row r="62" spans="1:252">
      <c r="A62" s="861"/>
      <c r="B62" s="93"/>
      <c r="C62" s="148"/>
      <c r="D62" s="148"/>
      <c r="E62" s="148"/>
      <c r="F62" s="148"/>
      <c r="G62" s="148"/>
      <c r="H62" s="148"/>
      <c r="I62" s="148"/>
      <c r="J62" s="148"/>
      <c r="K62" s="148"/>
      <c r="L62" s="148"/>
    </row>
    <row r="63" spans="1:252">
      <c r="A63" s="861"/>
      <c r="B63" s="93"/>
      <c r="C63" s="148"/>
      <c r="D63" s="148"/>
      <c r="E63" s="148"/>
      <c r="F63" s="148"/>
      <c r="G63" s="148"/>
      <c r="H63" s="148"/>
      <c r="I63" s="148"/>
      <c r="J63" s="148"/>
      <c r="K63" s="148"/>
      <c r="L63" s="148"/>
    </row>
    <row r="64" spans="1:252">
      <c r="A64" s="861"/>
      <c r="B64" s="93"/>
      <c r="C64" s="148"/>
      <c r="D64" s="148"/>
      <c r="E64" s="148"/>
      <c r="F64" s="96"/>
      <c r="G64" s="148"/>
      <c r="H64" s="148"/>
      <c r="I64" s="148"/>
      <c r="J64" s="148"/>
      <c r="K64" s="148"/>
      <c r="L64" s="148"/>
    </row>
    <row r="65" spans="1:12">
      <c r="A65" s="861"/>
      <c r="B65" s="93"/>
      <c r="C65" s="148"/>
      <c r="D65" s="96"/>
      <c r="E65" s="96"/>
      <c r="F65" s="96"/>
      <c r="G65" s="148"/>
      <c r="H65" s="96"/>
      <c r="I65" s="96"/>
      <c r="J65" s="148"/>
      <c r="K65" s="148"/>
      <c r="L65" s="148"/>
    </row>
    <row r="66" spans="1:12">
      <c r="B66" s="93"/>
      <c r="C66" s="148"/>
      <c r="D66" s="96"/>
      <c r="E66" s="96"/>
      <c r="G66" s="96"/>
      <c r="H66" s="96"/>
      <c r="I66" s="96"/>
      <c r="J66" s="96"/>
      <c r="K66" s="96"/>
      <c r="L66" s="96"/>
    </row>
    <row r="67" spans="1:12">
      <c r="B67" s="96"/>
      <c r="C67" s="96"/>
      <c r="G67" s="96"/>
      <c r="J67" s="96"/>
      <c r="K67" s="96"/>
      <c r="L67" s="96"/>
    </row>
    <row r="68" spans="1:12">
      <c r="B68" s="96"/>
      <c r="C68" s="96"/>
    </row>
  </sheetData>
  <phoneticPr fontId="37" type="noConversion"/>
  <conditionalFormatting sqref="C5:C6">
    <cfRule type="expression" dxfId="46" priority="1" stopIfTrue="1">
      <formula>$D$7="Dezembro"</formula>
    </cfRule>
  </conditionalFormatting>
  <conditionalFormatting sqref="D8:K9">
    <cfRule type="expression" dxfId="45" priority="2" stopIfTrue="1">
      <formula>$G$7="Janeiro"</formula>
    </cfRule>
  </conditionalFormatting>
  <conditionalFormatting sqref="D5:D6">
    <cfRule type="expression" dxfId="44" priority="3" stopIfTrue="1">
      <formula>$D$7="Janeiro"</formula>
    </cfRule>
  </conditionalFormatting>
  <pageMargins left="0.47244094488188981" right="0.27559055118110237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13"/>
  <dimension ref="A1:L81"/>
  <sheetViews>
    <sheetView showGridLines="0" zoomScaleNormal="100" workbookViewId="0"/>
  </sheetViews>
  <sheetFormatPr defaultColWidth="12.5703125" defaultRowHeight="12.75"/>
  <cols>
    <col min="1" max="1" width="12.5703125" style="851" customWidth="1"/>
    <col min="2" max="2" width="7.5703125" style="101" customWidth="1"/>
    <col min="3" max="3" width="8.5703125" style="101" customWidth="1"/>
    <col min="4" max="4" width="6.5703125" style="101" customWidth="1"/>
    <col min="5" max="5" width="7.42578125" style="101" customWidth="1"/>
    <col min="6" max="6" width="7.28515625" style="101" customWidth="1"/>
    <col min="7" max="7" width="7.5703125" style="101" customWidth="1"/>
    <col min="8" max="10" width="6.5703125" style="101" customWidth="1"/>
    <col min="11" max="11" width="7" style="101" customWidth="1"/>
    <col min="12" max="12" width="7.42578125" style="101" customWidth="1"/>
    <col min="13" max="16384" width="12.5703125" style="101"/>
  </cols>
  <sheetData>
    <row r="1" spans="1:12" ht="21" customHeight="1">
      <c r="A1" s="831" t="s">
        <v>560</v>
      </c>
      <c r="B1" s="88"/>
      <c r="C1" s="88"/>
      <c r="D1" s="91"/>
      <c r="E1" s="91"/>
      <c r="F1" s="91"/>
      <c r="G1" s="91"/>
      <c r="H1" s="91"/>
      <c r="I1" s="91"/>
      <c r="J1" s="89"/>
      <c r="K1" s="91"/>
      <c r="L1" s="92"/>
    </row>
    <row r="2" spans="1:12" ht="17.100000000000001" customHeight="1">
      <c r="A2" s="832"/>
      <c r="B2" s="333" t="s">
        <v>77</v>
      </c>
      <c r="C2" s="93"/>
      <c r="D2" s="313"/>
      <c r="E2" s="313"/>
      <c r="F2" s="313"/>
      <c r="G2" s="313"/>
      <c r="H2" s="313"/>
      <c r="I2" s="313"/>
      <c r="J2" s="94"/>
      <c r="K2" s="96"/>
      <c r="L2" s="97"/>
    </row>
    <row r="3" spans="1:12" ht="14.1" customHeight="1">
      <c r="A3" s="835"/>
      <c r="B3" s="93"/>
      <c r="C3" s="102"/>
      <c r="D3" s="102"/>
      <c r="E3" s="102"/>
      <c r="F3" s="102"/>
      <c r="G3" s="102"/>
      <c r="H3" s="102"/>
      <c r="I3" s="102"/>
      <c r="J3" s="102"/>
      <c r="K3" s="102"/>
      <c r="L3" s="371"/>
    </row>
    <row r="4" spans="1:12" ht="12.75" customHeight="1">
      <c r="A4" s="833"/>
      <c r="B4" s="93"/>
      <c r="C4" s="102"/>
      <c r="D4" s="102"/>
      <c r="E4" s="102"/>
      <c r="F4" s="102"/>
      <c r="G4" s="102"/>
      <c r="H4" s="102"/>
      <c r="I4" s="102"/>
      <c r="J4" s="102"/>
      <c r="K4" s="102"/>
      <c r="L4" s="308" t="s">
        <v>124</v>
      </c>
    </row>
    <row r="5" spans="1:12" ht="11.45" customHeight="1">
      <c r="A5" s="834" t="s">
        <v>131</v>
      </c>
      <c r="B5" s="105"/>
      <c r="C5" s="292">
        <v>2018</v>
      </c>
      <c r="D5" s="292" t="s">
        <v>319</v>
      </c>
      <c r="E5" s="292"/>
      <c r="F5" s="71"/>
      <c r="G5" s="71"/>
      <c r="H5" s="71"/>
      <c r="I5" s="71"/>
      <c r="J5" s="71"/>
      <c r="K5" s="71"/>
      <c r="L5" s="63"/>
    </row>
    <row r="6" spans="1:12" ht="11.45" customHeight="1">
      <c r="A6" s="334"/>
      <c r="B6" s="108"/>
      <c r="C6" s="111"/>
      <c r="D6" s="111"/>
      <c r="E6" s="111"/>
      <c r="F6" s="98"/>
      <c r="G6" s="98"/>
      <c r="H6" s="98"/>
      <c r="I6" s="98"/>
      <c r="J6" s="98"/>
      <c r="K6" s="98"/>
      <c r="L6" s="64"/>
    </row>
    <row r="7" spans="1:12" ht="11.45" customHeight="1">
      <c r="A7" s="334"/>
      <c r="B7" s="108"/>
      <c r="C7" s="114" t="s">
        <v>320</v>
      </c>
      <c r="D7" s="72" t="s">
        <v>184</v>
      </c>
      <c r="E7" s="71"/>
      <c r="F7" s="71"/>
      <c r="G7" s="71"/>
      <c r="H7" s="71"/>
      <c r="I7" s="71"/>
      <c r="J7" s="71"/>
      <c r="K7" s="71"/>
      <c r="L7" s="372"/>
    </row>
    <row r="8" spans="1:12" ht="11.45" customHeight="1">
      <c r="A8" s="835"/>
      <c r="B8" s="108"/>
      <c r="C8" s="375"/>
      <c r="D8" s="377"/>
      <c r="E8" s="111"/>
      <c r="F8" s="111"/>
      <c r="G8" s="111"/>
      <c r="H8" s="111"/>
      <c r="I8" s="111"/>
      <c r="J8" s="111"/>
      <c r="K8" s="111"/>
      <c r="L8" s="376"/>
    </row>
    <row r="9" spans="1:12" ht="12" customHeight="1">
      <c r="A9" s="835"/>
      <c r="B9" s="108"/>
      <c r="C9" s="114" t="s">
        <v>185</v>
      </c>
      <c r="D9" s="72" t="s">
        <v>344</v>
      </c>
      <c r="E9" s="105"/>
      <c r="F9" s="72" t="s">
        <v>345</v>
      </c>
      <c r="G9" s="106"/>
      <c r="H9" s="106"/>
      <c r="I9" s="106"/>
      <c r="J9" s="106"/>
      <c r="K9" s="105"/>
      <c r="L9" s="121" t="s">
        <v>185</v>
      </c>
    </row>
    <row r="10" spans="1:12" ht="12" customHeight="1">
      <c r="A10" s="835"/>
      <c r="B10" s="108"/>
      <c r="C10" s="400"/>
      <c r="D10" s="401"/>
      <c r="E10" s="399"/>
      <c r="F10" s="401"/>
      <c r="G10" s="401"/>
      <c r="H10" s="401"/>
      <c r="I10" s="401"/>
      <c r="J10" s="401"/>
      <c r="K10" s="399"/>
      <c r="L10" s="402"/>
    </row>
    <row r="11" spans="1:12" s="96" customFormat="1" ht="12" customHeight="1">
      <c r="A11" s="835"/>
      <c r="B11" s="108"/>
      <c r="C11" s="400"/>
      <c r="D11" s="494" t="s">
        <v>128</v>
      </c>
      <c r="E11" s="494" t="s">
        <v>90</v>
      </c>
      <c r="F11" s="494" t="s">
        <v>114</v>
      </c>
      <c r="G11" s="494" t="s">
        <v>114</v>
      </c>
      <c r="H11" s="494" t="s">
        <v>95</v>
      </c>
      <c r="I11" s="494" t="s">
        <v>97</v>
      </c>
      <c r="J11" s="494" t="s">
        <v>101</v>
      </c>
      <c r="K11" s="494" t="s">
        <v>102</v>
      </c>
      <c r="L11" s="402"/>
    </row>
    <row r="12" spans="1:12" s="96" customFormat="1" ht="12" customHeight="1">
      <c r="A12" s="835"/>
      <c r="B12" s="108"/>
      <c r="C12" s="400"/>
      <c r="D12" s="400"/>
      <c r="E12" s="495" t="s">
        <v>91</v>
      </c>
      <c r="F12" s="495" t="s">
        <v>92</v>
      </c>
      <c r="G12" s="495" t="s">
        <v>92</v>
      </c>
      <c r="H12" s="495" t="s">
        <v>96</v>
      </c>
      <c r="I12" s="495" t="s">
        <v>98</v>
      </c>
      <c r="J12" s="495" t="s">
        <v>100</v>
      </c>
      <c r="K12" s="495" t="s">
        <v>103</v>
      </c>
      <c r="L12" s="402"/>
    </row>
    <row r="13" spans="1:12" s="96" customFormat="1" ht="12" customHeight="1">
      <c r="A13" s="836"/>
      <c r="B13" s="110"/>
      <c r="C13" s="493"/>
      <c r="D13" s="493"/>
      <c r="E13" s="493"/>
      <c r="F13" s="496" t="s">
        <v>93</v>
      </c>
      <c r="G13" s="496" t="s">
        <v>94</v>
      </c>
      <c r="H13" s="493"/>
      <c r="I13" s="496" t="s">
        <v>99</v>
      </c>
      <c r="J13" s="493"/>
      <c r="K13" s="493"/>
      <c r="L13" s="125"/>
    </row>
    <row r="14" spans="1:12" s="314" customFormat="1" ht="2.1" customHeight="1">
      <c r="A14" s="334"/>
      <c r="B14" s="131"/>
      <c r="C14" s="132"/>
      <c r="D14" s="132"/>
      <c r="E14" s="132"/>
      <c r="F14" s="132"/>
      <c r="G14" s="132"/>
      <c r="H14" s="132"/>
      <c r="I14" s="132"/>
      <c r="J14" s="132"/>
      <c r="K14" s="132"/>
      <c r="L14" s="373"/>
    </row>
    <row r="15" spans="1:12" ht="12" customHeight="1">
      <c r="A15" s="835" t="s">
        <v>181</v>
      </c>
      <c r="B15" s="108"/>
      <c r="C15" s="561">
        <v>-1168001.3839644804</v>
      </c>
      <c r="D15" s="561">
        <v>32279.539936959645</v>
      </c>
      <c r="E15" s="561">
        <v>-1739.1420879506763</v>
      </c>
      <c r="F15" s="561">
        <v>0</v>
      </c>
      <c r="G15" s="561">
        <v>-3530.9004900912005</v>
      </c>
      <c r="H15" s="561">
        <v>-10162.425790106432</v>
      </c>
      <c r="I15" s="561">
        <v>-0.17629173987844471</v>
      </c>
      <c r="J15" s="561">
        <v>0</v>
      </c>
      <c r="K15" s="561">
        <v>0</v>
      </c>
      <c r="L15" s="603">
        <v>-1151154.4886874089</v>
      </c>
    </row>
    <row r="16" spans="1:12" ht="12" customHeight="1">
      <c r="A16" s="861" t="s">
        <v>69</v>
      </c>
      <c r="B16" s="108"/>
      <c r="C16" s="561">
        <v>136986.4197830843</v>
      </c>
      <c r="D16" s="561">
        <v>-173.1896445808452</v>
      </c>
      <c r="E16" s="561">
        <v>113.30891905299799</v>
      </c>
      <c r="F16" s="561">
        <v>0</v>
      </c>
      <c r="G16" s="561">
        <v>408.90823627462112</v>
      </c>
      <c r="H16" s="561">
        <v>-364.51959786747432</v>
      </c>
      <c r="I16" s="561">
        <v>15.84434640843774</v>
      </c>
      <c r="J16" s="561">
        <v>0</v>
      </c>
      <c r="K16" s="561">
        <v>0</v>
      </c>
      <c r="L16" s="603">
        <v>136986.77204237203</v>
      </c>
    </row>
    <row r="17" spans="1:12" ht="12" customHeight="1">
      <c r="A17" s="861" t="s">
        <v>402</v>
      </c>
      <c r="B17" s="108"/>
      <c r="C17" s="561">
        <v>-1450952.4932481064</v>
      </c>
      <c r="D17" s="561">
        <v>32216.037324026336</v>
      </c>
      <c r="E17" s="561">
        <v>-2504.3171915787798</v>
      </c>
      <c r="F17" s="561">
        <v>0</v>
      </c>
      <c r="G17" s="561">
        <v>-4371.0915697567834</v>
      </c>
      <c r="H17" s="561">
        <v>-10174.650861065764</v>
      </c>
      <c r="I17" s="561">
        <v>0</v>
      </c>
      <c r="J17" s="561">
        <v>0</v>
      </c>
      <c r="K17" s="561">
        <v>0</v>
      </c>
      <c r="L17" s="603">
        <v>-1435786.5155464814</v>
      </c>
    </row>
    <row r="18" spans="1:12" ht="12" customHeight="1">
      <c r="A18" s="861" t="s">
        <v>162</v>
      </c>
      <c r="B18" s="108"/>
      <c r="C18" s="561">
        <v>117834.35764189714</v>
      </c>
      <c r="D18" s="561">
        <v>189.57728324242015</v>
      </c>
      <c r="E18" s="561">
        <v>519.29196449410995</v>
      </c>
      <c r="F18" s="561">
        <v>0</v>
      </c>
      <c r="G18" s="561">
        <v>348.16394949022401</v>
      </c>
      <c r="H18" s="561">
        <v>329.86583448810507</v>
      </c>
      <c r="I18" s="561">
        <v>-29.447718664905086</v>
      </c>
      <c r="J18" s="561">
        <v>0</v>
      </c>
      <c r="K18" s="561">
        <v>0</v>
      </c>
      <c r="L18" s="603">
        <v>119191.80895494709</v>
      </c>
    </row>
    <row r="19" spans="1:12" ht="12" customHeight="1">
      <c r="A19" s="861" t="s">
        <v>163</v>
      </c>
      <c r="B19" s="108"/>
      <c r="C19" s="561">
        <v>13151.363557231791</v>
      </c>
      <c r="D19" s="561">
        <v>84.531119673976107</v>
      </c>
      <c r="E19" s="561">
        <v>99.427124182813699</v>
      </c>
      <c r="F19" s="561">
        <v>0</v>
      </c>
      <c r="G19" s="561">
        <v>38.717970084145598</v>
      </c>
      <c r="H19" s="561">
        <v>-29.025744407293335</v>
      </c>
      <c r="I19" s="561">
        <v>11.08855337860445</v>
      </c>
      <c r="J19" s="561">
        <v>0</v>
      </c>
      <c r="K19" s="561">
        <v>0</v>
      </c>
      <c r="L19" s="603">
        <v>13356.102580144037</v>
      </c>
    </row>
    <row r="20" spans="1:12" s="172" customFormat="1" ht="12" customHeight="1">
      <c r="A20" s="861" t="s">
        <v>164</v>
      </c>
      <c r="B20" s="108"/>
      <c r="C20" s="561">
        <v>14978.968301412806</v>
      </c>
      <c r="D20" s="561">
        <v>-37.41614540223938</v>
      </c>
      <c r="E20" s="561">
        <v>33.147095898181703</v>
      </c>
      <c r="F20" s="561">
        <v>0</v>
      </c>
      <c r="G20" s="561">
        <v>44.400923816592098</v>
      </c>
      <c r="H20" s="561">
        <v>75.904578745994257</v>
      </c>
      <c r="I20" s="561">
        <v>2.3385271379844506</v>
      </c>
      <c r="J20" s="561">
        <v>0</v>
      </c>
      <c r="K20" s="561">
        <v>0</v>
      </c>
      <c r="L20" s="603">
        <v>15097.343281609319</v>
      </c>
    </row>
    <row r="21" spans="1:12" s="172" customFormat="1" ht="12" customHeight="1">
      <c r="A21" s="861" t="s">
        <v>303</v>
      </c>
      <c r="B21" s="108"/>
      <c r="C21" s="561">
        <v>1.1543542210456508</v>
      </c>
      <c r="D21" s="561">
        <v>-2.3092638912203256E-14</v>
      </c>
      <c r="E21" s="561">
        <v>0</v>
      </c>
      <c r="F21" s="561">
        <v>0</v>
      </c>
      <c r="G21" s="561">
        <v>3.4367342904957354E-3</v>
      </c>
      <c r="H21" s="561">
        <v>0</v>
      </c>
      <c r="I21" s="561">
        <v>0</v>
      </c>
      <c r="J21" s="561">
        <v>0</v>
      </c>
      <c r="K21" s="561">
        <v>0</v>
      </c>
      <c r="L21" s="603">
        <v>1.1577909553361678</v>
      </c>
    </row>
    <row r="22" spans="1:12" s="172" customFormat="1" ht="12" customHeight="1">
      <c r="A22" s="837" t="s">
        <v>167</v>
      </c>
      <c r="B22" s="108"/>
      <c r="C22" s="561">
        <v>14977.81394719176</v>
      </c>
      <c r="D22" s="561">
        <v>-37.416145402239358</v>
      </c>
      <c r="E22" s="561">
        <v>33.147095898181703</v>
      </c>
      <c r="F22" s="561">
        <v>0</v>
      </c>
      <c r="G22" s="561">
        <v>44.397487082301602</v>
      </c>
      <c r="H22" s="561">
        <v>75.904578745994257</v>
      </c>
      <c r="I22" s="561">
        <v>2.3385271379844506</v>
      </c>
      <c r="J22" s="561">
        <v>0</v>
      </c>
      <c r="K22" s="561">
        <v>0</v>
      </c>
      <c r="L22" s="603">
        <v>15096.185490653983</v>
      </c>
    </row>
    <row r="23" spans="1:12" ht="12" customHeight="1">
      <c r="A23" s="842" t="s">
        <v>168</v>
      </c>
      <c r="B23" s="173"/>
      <c r="C23" s="732">
        <v>0</v>
      </c>
      <c r="D23" s="733">
        <v>0</v>
      </c>
      <c r="E23" s="733">
        <v>0</v>
      </c>
      <c r="F23" s="733">
        <v>0</v>
      </c>
      <c r="G23" s="733">
        <v>0</v>
      </c>
      <c r="H23" s="733">
        <v>0</v>
      </c>
      <c r="I23" s="733">
        <v>0</v>
      </c>
      <c r="J23" s="733">
        <v>0</v>
      </c>
      <c r="K23" s="733">
        <v>0</v>
      </c>
      <c r="L23" s="734">
        <v>0</v>
      </c>
    </row>
    <row r="24" spans="1:12" ht="6" customHeight="1">
      <c r="A24" s="843"/>
      <c r="B24" s="93"/>
      <c r="C24" s="344"/>
      <c r="D24" s="344"/>
      <c r="E24" s="344"/>
      <c r="F24" s="344"/>
      <c r="G24" s="344"/>
      <c r="H24" s="344"/>
      <c r="I24" s="344"/>
      <c r="J24" s="344"/>
      <c r="K24" s="344"/>
      <c r="L24" s="344"/>
    </row>
    <row r="25" spans="1:12" s="150" customFormat="1" ht="9.9499999999999993" customHeight="1">
      <c r="A25" s="844" t="s">
        <v>18</v>
      </c>
      <c r="B25" s="151"/>
      <c r="C25" s="163"/>
      <c r="D25" s="163"/>
      <c r="E25" s="163"/>
      <c r="F25" s="163"/>
      <c r="G25" s="163"/>
      <c r="H25" s="163"/>
      <c r="I25" s="163"/>
      <c r="J25" s="165"/>
      <c r="K25" s="164"/>
    </row>
    <row r="26" spans="1:12" s="150" customFormat="1" ht="9.9499999999999993" customHeight="1">
      <c r="A26" s="845" t="s">
        <v>196</v>
      </c>
      <c r="B26" s="151"/>
      <c r="C26" s="163"/>
      <c r="D26" s="163"/>
      <c r="E26" s="163"/>
      <c r="F26" s="163"/>
      <c r="G26" s="163"/>
      <c r="H26" s="163"/>
      <c r="I26" s="163"/>
      <c r="J26" s="165"/>
      <c r="K26" s="164"/>
    </row>
    <row r="27" spans="1:12" s="332" customFormat="1" ht="9.9499999999999993" customHeight="1">
      <c r="A27" s="846" t="s">
        <v>307</v>
      </c>
      <c r="E27" s="331"/>
    </row>
    <row r="28" spans="1:12" s="332" customFormat="1" ht="9.9499999999999993" customHeight="1">
      <c r="A28" s="845" t="s">
        <v>188</v>
      </c>
      <c r="E28" s="331"/>
    </row>
    <row r="29" spans="1:12" s="332" customFormat="1" ht="9.9499999999999993" customHeight="1">
      <c r="A29" s="847" t="s">
        <v>87</v>
      </c>
      <c r="E29" s="331"/>
    </row>
    <row r="30" spans="1:12" s="332" customFormat="1" ht="9.9499999999999993" customHeight="1">
      <c r="A30" s="846" t="s">
        <v>78</v>
      </c>
      <c r="E30" s="331"/>
    </row>
    <row r="31" spans="1:12" s="150" customFormat="1" ht="9.9499999999999993" customHeight="1">
      <c r="A31" s="850" t="s">
        <v>273</v>
      </c>
      <c r="B31" s="151"/>
      <c r="C31" s="163"/>
      <c r="D31" s="163"/>
      <c r="E31" s="163"/>
      <c r="F31" s="163"/>
      <c r="G31" s="163"/>
      <c r="H31" s="163"/>
      <c r="I31" s="163"/>
      <c r="J31" s="163"/>
      <c r="K31" s="164"/>
    </row>
    <row r="32" spans="1:12" s="150" customFormat="1" ht="9.9499999999999993" customHeight="1">
      <c r="A32" s="875" t="s">
        <v>461</v>
      </c>
      <c r="B32" s="151"/>
      <c r="C32" s="163"/>
      <c r="D32" s="163"/>
      <c r="E32" s="163"/>
      <c r="F32" s="163"/>
      <c r="G32" s="163"/>
      <c r="H32" s="163"/>
      <c r="I32" s="163"/>
      <c r="J32" s="163"/>
      <c r="K32" s="164"/>
    </row>
    <row r="33" spans="1:12" s="150" customFormat="1" ht="9.9499999999999993" customHeight="1">
      <c r="A33" s="850" t="s">
        <v>274</v>
      </c>
      <c r="B33" s="151"/>
      <c r="C33" s="163"/>
      <c r="D33" s="163"/>
      <c r="E33" s="163"/>
      <c r="F33" s="163"/>
      <c r="G33" s="163"/>
      <c r="H33" s="163"/>
      <c r="I33" s="163"/>
      <c r="J33" s="163"/>
      <c r="K33" s="164"/>
    </row>
    <row r="34" spans="1:12" s="150" customFormat="1" ht="9.9499999999999993" customHeight="1">
      <c r="A34" s="850" t="s">
        <v>464</v>
      </c>
      <c r="B34" s="151"/>
      <c r="C34" s="163"/>
      <c r="D34" s="163"/>
      <c r="E34" s="163"/>
      <c r="F34" s="163"/>
      <c r="G34" s="163"/>
      <c r="H34" s="163"/>
      <c r="I34" s="163"/>
      <c r="J34" s="163"/>
      <c r="K34" s="164"/>
    </row>
    <row r="35" spans="1:12" s="150" customFormat="1" ht="9.9499999999999993" customHeight="1">
      <c r="A35" s="850" t="s">
        <v>465</v>
      </c>
      <c r="B35" s="151"/>
      <c r="C35" s="163"/>
      <c r="D35" s="163"/>
      <c r="E35" s="163"/>
      <c r="F35" s="163"/>
      <c r="G35" s="163"/>
      <c r="H35" s="163"/>
      <c r="I35" s="163"/>
      <c r="J35" s="165"/>
      <c r="K35" s="164"/>
    </row>
    <row r="36" spans="1:12" s="150" customFormat="1" ht="9.9499999999999993" customHeight="1">
      <c r="A36" s="850" t="s">
        <v>466</v>
      </c>
      <c r="B36" s="151"/>
      <c r="C36" s="163"/>
      <c r="D36" s="163"/>
      <c r="E36" s="163"/>
      <c r="F36" s="163"/>
      <c r="G36" s="163"/>
      <c r="H36" s="163"/>
      <c r="I36" s="163"/>
      <c r="J36" s="163"/>
      <c r="K36" s="164"/>
    </row>
    <row r="37" spans="1:12" s="150" customFormat="1" ht="9.9499999999999993" customHeight="1">
      <c r="A37" s="850" t="s">
        <v>467</v>
      </c>
      <c r="B37" s="151"/>
      <c r="C37" s="163"/>
      <c r="D37" s="163"/>
      <c r="E37" s="163"/>
      <c r="F37" s="163"/>
      <c r="G37" s="163"/>
      <c r="H37" s="163"/>
      <c r="I37" s="163"/>
      <c r="J37" s="163"/>
      <c r="K37" s="164"/>
    </row>
    <row r="38" spans="1:12" s="150" customFormat="1" ht="9.9499999999999993" customHeight="1">
      <c r="A38" s="850" t="s">
        <v>507</v>
      </c>
      <c r="B38" s="151"/>
      <c r="C38" s="163"/>
      <c r="D38" s="163"/>
      <c r="E38" s="163"/>
      <c r="F38" s="163"/>
      <c r="G38" s="163"/>
      <c r="H38" s="163"/>
      <c r="I38" s="163"/>
      <c r="J38" s="163"/>
      <c r="K38" s="164"/>
    </row>
    <row r="39" spans="1:12" s="150" customFormat="1" ht="9.9499999999999993" customHeight="1">
      <c r="A39" s="850" t="s">
        <v>468</v>
      </c>
      <c r="B39" s="151"/>
      <c r="C39" s="163"/>
      <c r="D39" s="163"/>
      <c r="E39" s="163"/>
      <c r="F39" s="163"/>
      <c r="G39" s="163"/>
      <c r="H39" s="163"/>
      <c r="I39" s="163"/>
      <c r="J39" s="163"/>
      <c r="K39" s="164"/>
    </row>
    <row r="40" spans="1:12" s="150" customFormat="1" ht="9.9499999999999993" customHeight="1">
      <c r="A40" s="850" t="s">
        <v>469</v>
      </c>
      <c r="B40" s="151"/>
      <c r="C40" s="163"/>
      <c r="D40" s="163"/>
      <c r="E40" s="163"/>
      <c r="F40" s="163"/>
      <c r="G40" s="163"/>
      <c r="H40" s="163"/>
      <c r="I40" s="163"/>
      <c r="J40" s="163"/>
      <c r="K40" s="164"/>
    </row>
    <row r="41" spans="1:12" s="150" customFormat="1" ht="9.9499999999999993" customHeight="1">
      <c r="A41" s="850" t="s">
        <v>470</v>
      </c>
      <c r="B41" s="151"/>
      <c r="C41" s="163"/>
      <c r="D41" s="163"/>
      <c r="E41" s="163"/>
      <c r="F41" s="163"/>
      <c r="G41" s="163"/>
      <c r="H41" s="163"/>
      <c r="I41" s="163"/>
      <c r="J41" s="163"/>
      <c r="K41" s="164"/>
    </row>
    <row r="42" spans="1:12" s="150" customFormat="1" ht="9.9499999999999993" customHeight="1">
      <c r="A42" s="850" t="s">
        <v>471</v>
      </c>
      <c r="C42" s="166"/>
      <c r="D42" s="166"/>
      <c r="E42" s="166"/>
      <c r="F42" s="166"/>
      <c r="G42" s="166"/>
      <c r="H42" s="166"/>
      <c r="I42" s="166"/>
      <c r="J42" s="166"/>
      <c r="K42" s="166"/>
    </row>
    <row r="43" spans="1:12" ht="9.75" customHeight="1">
      <c r="A43" s="850" t="s">
        <v>472</v>
      </c>
      <c r="B43" s="93"/>
      <c r="C43" s="148"/>
      <c r="D43" s="148"/>
      <c r="E43" s="148"/>
      <c r="F43" s="148"/>
      <c r="G43" s="148"/>
      <c r="H43" s="148"/>
      <c r="I43" s="148"/>
      <c r="J43" s="148"/>
      <c r="K43" s="148"/>
      <c r="L43" s="148"/>
    </row>
    <row r="44" spans="1:12" ht="14.1" customHeight="1">
      <c r="A44" s="843"/>
      <c r="B44" s="93"/>
      <c r="C44" s="148"/>
      <c r="D44" s="148"/>
      <c r="E44" s="148"/>
      <c r="F44" s="148"/>
      <c r="G44" s="148"/>
      <c r="H44" s="148"/>
      <c r="I44" s="148"/>
      <c r="J44" s="148"/>
      <c r="K44" s="148"/>
      <c r="L44" s="148"/>
    </row>
    <row r="45" spans="1:12" ht="14.1" customHeight="1">
      <c r="A45" s="843"/>
      <c r="B45" s="93"/>
      <c r="C45" s="148"/>
      <c r="D45" s="148"/>
      <c r="E45" s="148"/>
      <c r="F45" s="148"/>
      <c r="G45" s="148"/>
      <c r="H45" s="148"/>
      <c r="I45" s="148"/>
      <c r="J45" s="148"/>
      <c r="K45" s="148"/>
      <c r="L45" s="148"/>
    </row>
    <row r="46" spans="1:12" ht="14.1" customHeight="1">
      <c r="A46" s="843"/>
      <c r="B46" s="93"/>
      <c r="C46" s="148"/>
      <c r="D46" s="148"/>
      <c r="E46" s="148"/>
      <c r="F46" s="148"/>
      <c r="G46" s="148"/>
      <c r="H46" s="148"/>
      <c r="I46" s="148"/>
      <c r="J46" s="148"/>
      <c r="K46" s="148"/>
      <c r="L46" s="148"/>
    </row>
    <row r="47" spans="1:12" ht="14.1" customHeight="1">
      <c r="A47" s="843"/>
      <c r="B47" s="93"/>
      <c r="C47" s="148"/>
      <c r="D47" s="148"/>
      <c r="E47" s="148"/>
      <c r="F47" s="148"/>
      <c r="G47" s="148"/>
      <c r="H47" s="148"/>
      <c r="I47" s="148"/>
      <c r="J47" s="148"/>
      <c r="K47" s="148"/>
      <c r="L47" s="148"/>
    </row>
    <row r="48" spans="1:12" ht="14.1" customHeight="1">
      <c r="A48" s="843"/>
      <c r="B48" s="93"/>
      <c r="C48" s="148"/>
      <c r="D48" s="148"/>
      <c r="E48" s="148"/>
      <c r="F48" s="148"/>
      <c r="G48" s="148"/>
      <c r="H48" s="148"/>
      <c r="I48" s="148"/>
      <c r="J48" s="148"/>
      <c r="K48" s="148"/>
      <c r="L48" s="148"/>
    </row>
    <row r="49" spans="1:12" ht="14.1" customHeight="1">
      <c r="A49" s="843"/>
      <c r="B49" s="93"/>
      <c r="C49" s="148"/>
      <c r="D49" s="148"/>
      <c r="E49" s="148"/>
      <c r="F49" s="148"/>
      <c r="G49" s="148"/>
      <c r="H49" s="148"/>
      <c r="I49" s="148"/>
      <c r="J49" s="148"/>
      <c r="K49" s="148"/>
      <c r="L49" s="148"/>
    </row>
    <row r="50" spans="1:12" ht="14.1" customHeight="1">
      <c r="A50" s="843"/>
      <c r="B50" s="93"/>
      <c r="C50" s="148"/>
      <c r="D50" s="148"/>
      <c r="E50" s="148"/>
      <c r="F50" s="148"/>
      <c r="G50" s="148"/>
      <c r="H50" s="148"/>
      <c r="I50" s="148"/>
      <c r="J50" s="148"/>
      <c r="K50" s="148"/>
      <c r="L50" s="148"/>
    </row>
    <row r="51" spans="1:12" ht="14.1" customHeight="1">
      <c r="A51" s="843"/>
      <c r="B51" s="93"/>
      <c r="C51" s="148"/>
      <c r="D51" s="148"/>
      <c r="E51" s="148"/>
      <c r="F51" s="148"/>
      <c r="G51" s="148"/>
      <c r="H51" s="148"/>
      <c r="I51" s="148"/>
      <c r="J51" s="148"/>
      <c r="K51" s="148"/>
      <c r="L51" s="148"/>
    </row>
    <row r="52" spans="1:12" ht="14.1" customHeight="1">
      <c r="A52" s="843"/>
      <c r="B52" s="93"/>
      <c r="C52" s="148"/>
      <c r="D52" s="148"/>
      <c r="E52" s="148"/>
      <c r="F52" s="148"/>
      <c r="G52" s="148"/>
      <c r="H52" s="148"/>
      <c r="I52" s="148"/>
      <c r="J52" s="148"/>
      <c r="K52" s="148"/>
      <c r="L52" s="148"/>
    </row>
    <row r="53" spans="1:12" ht="14.1" customHeight="1">
      <c r="A53" s="843"/>
      <c r="B53" s="93"/>
      <c r="C53" s="148"/>
      <c r="D53" s="148"/>
      <c r="E53" s="148"/>
      <c r="F53" s="148"/>
      <c r="G53" s="148"/>
      <c r="H53" s="148"/>
      <c r="I53" s="148"/>
      <c r="J53" s="148"/>
      <c r="K53" s="148"/>
      <c r="L53" s="148"/>
    </row>
    <row r="54" spans="1:12" ht="14.1" customHeight="1">
      <c r="A54" s="843"/>
      <c r="B54" s="93"/>
      <c r="C54" s="148"/>
      <c r="D54" s="148"/>
      <c r="E54" s="148"/>
      <c r="F54" s="148"/>
      <c r="G54" s="148"/>
      <c r="H54" s="148"/>
      <c r="I54" s="148"/>
      <c r="J54" s="148"/>
      <c r="K54" s="148"/>
      <c r="L54" s="148"/>
    </row>
    <row r="55" spans="1:12" ht="14.1" customHeight="1">
      <c r="A55" s="843"/>
      <c r="B55" s="93"/>
      <c r="C55" s="148"/>
      <c r="D55" s="148"/>
      <c r="E55" s="148"/>
      <c r="F55" s="148"/>
      <c r="G55" s="148"/>
      <c r="H55" s="148"/>
      <c r="I55" s="148"/>
      <c r="J55" s="148"/>
      <c r="K55" s="148"/>
      <c r="L55" s="148"/>
    </row>
    <row r="56" spans="1:12" ht="14.1" customHeight="1">
      <c r="A56" s="843"/>
      <c r="B56" s="93"/>
      <c r="C56" s="148"/>
      <c r="D56" s="148"/>
      <c r="E56" s="148"/>
      <c r="F56" s="148"/>
      <c r="G56" s="148"/>
      <c r="H56" s="148"/>
      <c r="I56" s="148"/>
      <c r="J56" s="148"/>
      <c r="K56" s="148"/>
      <c r="L56" s="148"/>
    </row>
    <row r="57" spans="1:12" ht="14.1" customHeight="1">
      <c r="A57" s="843"/>
      <c r="B57" s="93"/>
      <c r="C57" s="148"/>
      <c r="D57" s="148"/>
      <c r="E57" s="148"/>
      <c r="F57" s="148"/>
      <c r="G57" s="148"/>
      <c r="H57" s="148"/>
      <c r="I57" s="148"/>
      <c r="J57" s="148"/>
      <c r="K57" s="148"/>
      <c r="L57" s="148"/>
    </row>
    <row r="58" spans="1:12" ht="14.1" customHeight="1">
      <c r="A58" s="843"/>
      <c r="B58" s="93"/>
      <c r="C58" s="148"/>
      <c r="D58" s="148"/>
      <c r="E58" s="148"/>
      <c r="F58" s="148"/>
      <c r="G58" s="148"/>
      <c r="H58" s="148"/>
      <c r="I58" s="148"/>
      <c r="J58" s="148"/>
      <c r="K58" s="148"/>
      <c r="L58" s="148"/>
    </row>
    <row r="59" spans="1:12" ht="14.1" customHeight="1">
      <c r="A59" s="843"/>
      <c r="B59" s="93"/>
      <c r="C59" s="148"/>
      <c r="D59" s="148"/>
      <c r="E59" s="148"/>
      <c r="F59" s="148"/>
      <c r="G59" s="148"/>
      <c r="H59" s="148"/>
      <c r="I59" s="148"/>
      <c r="J59" s="148"/>
      <c r="K59" s="148"/>
      <c r="L59" s="148"/>
    </row>
    <row r="60" spans="1:12" ht="14.1" customHeight="1">
      <c r="A60" s="843"/>
      <c r="B60" s="93"/>
      <c r="C60" s="148"/>
      <c r="D60" s="148"/>
      <c r="E60" s="148"/>
      <c r="F60" s="148"/>
      <c r="G60" s="148"/>
      <c r="H60" s="148"/>
      <c r="I60" s="148"/>
      <c r="J60" s="148"/>
      <c r="K60" s="148"/>
      <c r="L60" s="148"/>
    </row>
    <row r="61" spans="1:12" ht="14.1" customHeight="1">
      <c r="A61" s="843"/>
      <c r="B61" s="93"/>
      <c r="C61" s="148"/>
      <c r="D61" s="148"/>
      <c r="E61" s="148"/>
      <c r="F61" s="148"/>
      <c r="G61" s="148"/>
      <c r="H61" s="148"/>
      <c r="I61" s="148"/>
      <c r="J61" s="148"/>
      <c r="K61" s="148"/>
      <c r="L61" s="148"/>
    </row>
    <row r="62" spans="1:12" ht="14.1" customHeight="1">
      <c r="A62" s="843"/>
      <c r="B62" s="93"/>
      <c r="C62" s="148"/>
      <c r="D62" s="148"/>
      <c r="E62" s="148"/>
      <c r="F62" s="148"/>
      <c r="G62" s="148"/>
      <c r="H62" s="148"/>
      <c r="I62" s="148"/>
      <c r="J62" s="148"/>
      <c r="K62" s="148"/>
      <c r="L62" s="148"/>
    </row>
    <row r="63" spans="1:12" ht="14.1" customHeight="1">
      <c r="A63" s="843"/>
      <c r="B63" s="93"/>
      <c r="C63" s="148"/>
      <c r="D63" s="148"/>
      <c r="E63" s="148"/>
      <c r="F63" s="148"/>
      <c r="G63" s="148"/>
      <c r="H63" s="148"/>
      <c r="I63" s="148"/>
      <c r="J63" s="148"/>
      <c r="K63" s="148"/>
      <c r="L63" s="148"/>
    </row>
    <row r="64" spans="1:12" ht="14.1" customHeight="1">
      <c r="A64" s="843"/>
      <c r="B64" s="93"/>
      <c r="C64" s="148"/>
      <c r="D64" s="148"/>
      <c r="E64" s="148"/>
      <c r="F64" s="148"/>
      <c r="G64" s="148"/>
      <c r="H64" s="148"/>
      <c r="I64" s="148"/>
      <c r="J64" s="148"/>
      <c r="K64" s="148"/>
      <c r="L64" s="148"/>
    </row>
    <row r="65" spans="1:12" ht="14.1" customHeight="1">
      <c r="A65" s="843"/>
      <c r="B65" s="93"/>
      <c r="C65" s="148"/>
      <c r="D65" s="148"/>
      <c r="E65" s="148"/>
      <c r="F65" s="148"/>
      <c r="G65" s="148"/>
      <c r="H65" s="148"/>
      <c r="I65" s="148"/>
      <c r="J65" s="148"/>
      <c r="K65" s="148"/>
      <c r="L65" s="148"/>
    </row>
    <row r="66" spans="1:12">
      <c r="A66" s="843"/>
      <c r="B66" s="93"/>
      <c r="C66" s="148"/>
      <c r="D66" s="148"/>
      <c r="E66" s="148"/>
      <c r="F66" s="148"/>
      <c r="G66" s="148"/>
      <c r="H66" s="148"/>
      <c r="I66" s="148"/>
      <c r="J66" s="148"/>
      <c r="K66" s="148"/>
      <c r="L66" s="148"/>
    </row>
    <row r="67" spans="1:12">
      <c r="A67" s="843"/>
      <c r="B67" s="93"/>
      <c r="C67" s="148"/>
      <c r="D67" s="148"/>
      <c r="E67" s="148"/>
      <c r="F67" s="148"/>
      <c r="G67" s="148"/>
      <c r="H67" s="148"/>
      <c r="I67" s="148"/>
      <c r="J67" s="148"/>
      <c r="K67" s="148"/>
      <c r="L67" s="148"/>
    </row>
    <row r="68" spans="1:12">
      <c r="A68" s="843"/>
      <c r="B68" s="93"/>
      <c r="C68" s="148"/>
      <c r="D68" s="148"/>
      <c r="E68" s="148"/>
      <c r="F68" s="148"/>
      <c r="G68" s="148"/>
      <c r="H68" s="148"/>
      <c r="I68" s="148"/>
      <c r="J68" s="148"/>
      <c r="K68" s="148"/>
      <c r="L68" s="148"/>
    </row>
    <row r="69" spans="1:12">
      <c r="A69" s="843"/>
      <c r="B69" s="93"/>
      <c r="C69" s="148"/>
      <c r="D69" s="148"/>
      <c r="E69" s="148"/>
      <c r="F69" s="148"/>
      <c r="G69" s="148"/>
      <c r="H69" s="148"/>
      <c r="I69" s="148"/>
      <c r="J69" s="148"/>
      <c r="K69" s="148"/>
      <c r="L69" s="148"/>
    </row>
    <row r="70" spans="1:12">
      <c r="A70" s="843"/>
      <c r="B70" s="93"/>
      <c r="C70" s="148"/>
      <c r="D70" s="148"/>
      <c r="E70" s="148"/>
      <c r="F70" s="148"/>
      <c r="G70" s="148"/>
      <c r="H70" s="148"/>
      <c r="I70" s="148"/>
      <c r="J70" s="148"/>
      <c r="K70" s="148"/>
      <c r="L70" s="148"/>
    </row>
    <row r="71" spans="1:12">
      <c r="A71" s="843"/>
      <c r="B71" s="93"/>
      <c r="C71" s="148"/>
      <c r="D71" s="148"/>
      <c r="E71" s="148"/>
      <c r="F71" s="148"/>
      <c r="G71" s="148"/>
      <c r="H71" s="148"/>
      <c r="I71" s="148"/>
      <c r="J71" s="148"/>
      <c r="K71" s="148"/>
      <c r="L71" s="148"/>
    </row>
    <row r="72" spans="1:12">
      <c r="A72" s="843"/>
      <c r="B72" s="93"/>
      <c r="C72" s="148"/>
      <c r="D72" s="148"/>
      <c r="E72" s="148"/>
      <c r="F72" s="148"/>
      <c r="G72" s="148"/>
      <c r="H72" s="148"/>
      <c r="I72" s="148"/>
      <c r="J72" s="148"/>
      <c r="K72" s="148"/>
      <c r="L72" s="148"/>
    </row>
    <row r="73" spans="1:12">
      <c r="A73" s="843"/>
      <c r="B73" s="93"/>
      <c r="C73" s="148"/>
      <c r="D73" s="148"/>
      <c r="E73" s="148"/>
      <c r="F73" s="148"/>
      <c r="G73" s="148"/>
      <c r="H73" s="148"/>
      <c r="I73" s="148"/>
      <c r="J73" s="148"/>
      <c r="K73" s="148"/>
      <c r="L73" s="148"/>
    </row>
    <row r="74" spans="1:12">
      <c r="A74" s="861"/>
      <c r="B74" s="93"/>
      <c r="C74" s="148"/>
      <c r="D74" s="148"/>
      <c r="E74" s="148"/>
      <c r="F74" s="148"/>
      <c r="G74" s="148"/>
      <c r="H74" s="148"/>
      <c r="I74" s="148"/>
      <c r="J74" s="148"/>
      <c r="K74" s="148"/>
      <c r="L74" s="148"/>
    </row>
    <row r="75" spans="1:12">
      <c r="A75" s="861"/>
      <c r="B75" s="93"/>
      <c r="C75" s="148"/>
      <c r="D75" s="148"/>
      <c r="E75" s="148"/>
      <c r="F75" s="148"/>
      <c r="G75" s="148"/>
      <c r="H75" s="148"/>
      <c r="I75" s="148"/>
      <c r="J75" s="148"/>
      <c r="K75" s="148"/>
      <c r="L75" s="148"/>
    </row>
    <row r="76" spans="1:12">
      <c r="A76" s="861"/>
      <c r="B76" s="93"/>
      <c r="C76" s="148"/>
      <c r="D76" s="148"/>
      <c r="E76" s="148"/>
      <c r="F76" s="148"/>
      <c r="G76" s="148"/>
      <c r="H76" s="148"/>
      <c r="I76" s="148"/>
      <c r="J76" s="148"/>
      <c r="K76" s="148"/>
      <c r="L76" s="148"/>
    </row>
    <row r="77" spans="1:12">
      <c r="A77" s="861"/>
      <c r="B77" s="93"/>
      <c r="C77" s="148"/>
      <c r="D77" s="148"/>
      <c r="E77" s="148"/>
      <c r="F77" s="96"/>
      <c r="G77" s="148"/>
      <c r="H77" s="148"/>
      <c r="I77" s="148"/>
      <c r="J77" s="148"/>
      <c r="K77" s="148"/>
      <c r="L77" s="148"/>
    </row>
    <row r="78" spans="1:12">
      <c r="A78" s="861"/>
      <c r="B78" s="93"/>
      <c r="C78" s="148"/>
      <c r="D78" s="96"/>
      <c r="E78" s="96"/>
      <c r="F78" s="96"/>
      <c r="G78" s="148"/>
      <c r="H78" s="96"/>
      <c r="I78" s="96"/>
      <c r="J78" s="148"/>
      <c r="K78" s="148"/>
      <c r="L78" s="148"/>
    </row>
    <row r="79" spans="1:12">
      <c r="A79" s="861"/>
      <c r="B79" s="93"/>
      <c r="C79" s="148"/>
      <c r="D79" s="96"/>
      <c r="E79" s="96"/>
      <c r="G79" s="96"/>
      <c r="H79" s="96"/>
      <c r="I79" s="96"/>
      <c r="J79" s="96"/>
      <c r="K79" s="96"/>
      <c r="L79" s="96"/>
    </row>
    <row r="80" spans="1:12">
      <c r="B80" s="96"/>
      <c r="C80" s="96"/>
      <c r="G80" s="96"/>
      <c r="J80" s="96"/>
      <c r="K80" s="96"/>
      <c r="L80" s="96"/>
    </row>
    <row r="81" spans="2:3">
      <c r="B81" s="96"/>
      <c r="C81" s="96"/>
    </row>
  </sheetData>
  <phoneticPr fontId="37" type="noConversion"/>
  <conditionalFormatting sqref="C5:C6">
    <cfRule type="expression" dxfId="43" priority="1" stopIfTrue="1">
      <formula>$D$7="Dezembro"</formula>
    </cfRule>
  </conditionalFormatting>
  <conditionalFormatting sqref="D8:K9">
    <cfRule type="expression" dxfId="42" priority="2" stopIfTrue="1">
      <formula>$G$7="Janeiro"</formula>
    </cfRule>
  </conditionalFormatting>
  <conditionalFormatting sqref="D5:D6">
    <cfRule type="expression" dxfId="41" priority="3" stopIfTrue="1">
      <formula>$D$7="Janeiro"</formula>
    </cfRule>
  </conditionalFormatting>
  <pageMargins left="0.47244094488188981" right="0.27559055118110237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14"/>
  <dimension ref="A1:O104"/>
  <sheetViews>
    <sheetView showGridLines="0" zoomScaleNormal="100" workbookViewId="0"/>
  </sheetViews>
  <sheetFormatPr defaultColWidth="12.5703125" defaultRowHeight="12.75"/>
  <cols>
    <col min="1" max="1" width="12.28515625" style="851" customWidth="1"/>
    <col min="2" max="2" width="10.140625" style="101" customWidth="1"/>
    <col min="3" max="3" width="7.42578125" style="101" customWidth="1"/>
    <col min="4" max="4" width="7" style="101" customWidth="1"/>
    <col min="5" max="5" width="7.42578125" style="101" customWidth="1"/>
    <col min="6" max="10" width="6.5703125" style="101" customWidth="1"/>
    <col min="11" max="11" width="5.7109375" style="101" customWidth="1"/>
    <col min="12" max="12" width="7" style="101" customWidth="1"/>
    <col min="13" max="13" width="11.140625" style="318" customWidth="1"/>
    <col min="14" max="14" width="8.85546875" style="318" customWidth="1"/>
    <col min="15" max="16384" width="12.5703125" style="101"/>
  </cols>
  <sheetData>
    <row r="1" spans="1:15" ht="21" customHeight="1">
      <c r="A1" s="831" t="s">
        <v>561</v>
      </c>
      <c r="B1" s="88"/>
      <c r="C1" s="88"/>
      <c r="D1" s="91"/>
      <c r="E1" s="91"/>
      <c r="F1" s="91"/>
      <c r="G1" s="91"/>
      <c r="H1" s="91"/>
      <c r="I1" s="91"/>
      <c r="J1" s="89"/>
      <c r="K1" s="91"/>
      <c r="L1" s="92"/>
      <c r="M1" s="101"/>
      <c r="N1" s="101"/>
    </row>
    <row r="2" spans="1:15" ht="17.100000000000001" customHeight="1">
      <c r="A2" s="832"/>
      <c r="B2" s="333" t="s">
        <v>49</v>
      </c>
      <c r="C2" s="93"/>
      <c r="D2" s="313"/>
      <c r="E2" s="313"/>
      <c r="F2" s="313"/>
      <c r="G2" s="313"/>
      <c r="H2" s="313"/>
      <c r="I2" s="313"/>
      <c r="J2" s="94"/>
      <c r="K2" s="96"/>
      <c r="L2" s="97"/>
      <c r="M2" s="101"/>
      <c r="N2" s="101"/>
    </row>
    <row r="3" spans="1:15" ht="14.1" customHeight="1">
      <c r="A3" s="835"/>
      <c r="B3" s="93"/>
      <c r="C3" s="102"/>
      <c r="D3" s="102"/>
      <c r="E3" s="102"/>
      <c r="F3" s="102"/>
      <c r="G3" s="102"/>
      <c r="H3" s="102"/>
      <c r="I3" s="102"/>
      <c r="J3" s="102"/>
      <c r="K3" s="102"/>
      <c r="L3" s="371"/>
      <c r="M3" s="101"/>
      <c r="N3" s="101"/>
    </row>
    <row r="4" spans="1:15" ht="12.75" customHeight="1">
      <c r="A4" s="833"/>
      <c r="B4" s="93"/>
      <c r="C4" s="102"/>
      <c r="D4" s="102"/>
      <c r="E4" s="102"/>
      <c r="F4" s="102"/>
      <c r="G4" s="102"/>
      <c r="H4" s="102"/>
      <c r="I4" s="102"/>
      <c r="J4" s="102"/>
      <c r="K4" s="102"/>
      <c r="L4" s="308" t="s">
        <v>124</v>
      </c>
      <c r="M4" s="101"/>
      <c r="N4" s="101"/>
    </row>
    <row r="5" spans="1:15" ht="11.45" customHeight="1">
      <c r="A5" s="834" t="s">
        <v>131</v>
      </c>
      <c r="B5" s="105"/>
      <c r="C5" s="292">
        <v>2017</v>
      </c>
      <c r="D5" s="293">
        <v>2018</v>
      </c>
      <c r="E5" s="292"/>
      <c r="F5" s="71"/>
      <c r="G5" s="71"/>
      <c r="H5" s="71"/>
      <c r="I5" s="71"/>
      <c r="J5" s="71"/>
      <c r="K5" s="71"/>
      <c r="L5" s="63"/>
      <c r="M5" s="101"/>
      <c r="N5" s="101"/>
    </row>
    <row r="6" spans="1:15" ht="11.45" customHeight="1">
      <c r="A6" s="334"/>
      <c r="B6" s="108"/>
      <c r="C6" s="111"/>
      <c r="D6" s="377"/>
      <c r="E6" s="111"/>
      <c r="F6" s="98"/>
      <c r="G6" s="98"/>
      <c r="H6" s="98"/>
      <c r="I6" s="98"/>
      <c r="J6" s="98"/>
      <c r="K6" s="98"/>
      <c r="L6" s="64"/>
      <c r="M6" s="101"/>
      <c r="N6" s="101"/>
    </row>
    <row r="7" spans="1:15" ht="11.45" customHeight="1">
      <c r="A7" s="334"/>
      <c r="B7" s="108"/>
      <c r="C7" s="114" t="s">
        <v>184</v>
      </c>
      <c r="D7" s="72" t="s">
        <v>184</v>
      </c>
      <c r="E7" s="71"/>
      <c r="F7" s="71"/>
      <c r="G7" s="71"/>
      <c r="H7" s="71"/>
      <c r="I7" s="71"/>
      <c r="J7" s="71"/>
      <c r="K7" s="71"/>
      <c r="L7" s="372"/>
      <c r="M7" s="101"/>
      <c r="N7" s="101"/>
    </row>
    <row r="8" spans="1:15" ht="11.45" customHeight="1">
      <c r="A8" s="835"/>
      <c r="B8" s="108"/>
      <c r="C8" s="375"/>
      <c r="D8" s="377"/>
      <c r="E8" s="111"/>
      <c r="F8" s="111"/>
      <c r="G8" s="111"/>
      <c r="H8" s="111"/>
      <c r="I8" s="111"/>
      <c r="J8" s="111"/>
      <c r="K8" s="111"/>
      <c r="L8" s="376"/>
      <c r="M8" s="101"/>
      <c r="N8" s="101"/>
    </row>
    <row r="9" spans="1:15" ht="12" customHeight="1">
      <c r="A9" s="835"/>
      <c r="B9" s="108"/>
      <c r="C9" s="114" t="s">
        <v>185</v>
      </c>
      <c r="D9" s="72" t="s">
        <v>344</v>
      </c>
      <c r="E9" s="105"/>
      <c r="F9" s="72" t="s">
        <v>345</v>
      </c>
      <c r="G9" s="106"/>
      <c r="H9" s="106"/>
      <c r="I9" s="106"/>
      <c r="J9" s="106"/>
      <c r="K9" s="105"/>
      <c r="L9" s="121" t="s">
        <v>185</v>
      </c>
      <c r="M9" s="101"/>
      <c r="N9" s="101"/>
    </row>
    <row r="10" spans="1:15" ht="12" customHeight="1">
      <c r="A10" s="835"/>
      <c r="B10" s="108"/>
      <c r="C10" s="400"/>
      <c r="D10" s="401"/>
      <c r="E10" s="399"/>
      <c r="F10" s="401"/>
      <c r="G10" s="401"/>
      <c r="H10" s="401"/>
      <c r="I10" s="401"/>
      <c r="J10" s="401"/>
      <c r="K10" s="399"/>
      <c r="L10" s="402"/>
      <c r="M10" s="101"/>
      <c r="N10" s="101"/>
    </row>
    <row r="11" spans="1:15" s="96" customFormat="1" ht="12" customHeight="1">
      <c r="A11" s="835"/>
      <c r="B11" s="108"/>
      <c r="C11" s="400"/>
      <c r="D11" s="494" t="s">
        <v>128</v>
      </c>
      <c r="E11" s="494" t="s">
        <v>90</v>
      </c>
      <c r="F11" s="494" t="s">
        <v>114</v>
      </c>
      <c r="G11" s="494" t="s">
        <v>114</v>
      </c>
      <c r="H11" s="494" t="s">
        <v>95</v>
      </c>
      <c r="I11" s="494" t="s">
        <v>97</v>
      </c>
      <c r="J11" s="494" t="s">
        <v>101</v>
      </c>
      <c r="K11" s="494" t="s">
        <v>102</v>
      </c>
      <c r="L11" s="402"/>
    </row>
    <row r="12" spans="1:15" s="96" customFormat="1" ht="12" customHeight="1">
      <c r="A12" s="835"/>
      <c r="B12" s="108"/>
      <c r="C12" s="400"/>
      <c r="D12" s="400"/>
      <c r="E12" s="495" t="s">
        <v>91</v>
      </c>
      <c r="F12" s="495" t="s">
        <v>92</v>
      </c>
      <c r="G12" s="495" t="s">
        <v>92</v>
      </c>
      <c r="H12" s="495" t="s">
        <v>96</v>
      </c>
      <c r="I12" s="495" t="s">
        <v>98</v>
      </c>
      <c r="J12" s="495" t="s">
        <v>100</v>
      </c>
      <c r="K12" s="495" t="s">
        <v>103</v>
      </c>
      <c r="L12" s="402"/>
    </row>
    <row r="13" spans="1:15" s="96" customFormat="1" ht="12" customHeight="1">
      <c r="A13" s="836"/>
      <c r="B13" s="110"/>
      <c r="C13" s="493"/>
      <c r="D13" s="493"/>
      <c r="E13" s="493"/>
      <c r="F13" s="496" t="s">
        <v>93</v>
      </c>
      <c r="G13" s="496" t="s">
        <v>94</v>
      </c>
      <c r="H13" s="493"/>
      <c r="I13" s="496" t="s">
        <v>99</v>
      </c>
      <c r="J13" s="493"/>
      <c r="K13" s="493"/>
      <c r="L13" s="125"/>
    </row>
    <row r="14" spans="1:15" ht="2.1" customHeight="1">
      <c r="A14" s="837"/>
      <c r="B14" s="117"/>
      <c r="C14" s="126"/>
      <c r="D14" s="126"/>
      <c r="E14" s="126"/>
      <c r="F14" s="126"/>
      <c r="G14" s="126"/>
      <c r="H14" s="126"/>
      <c r="I14" s="126"/>
      <c r="J14" s="126"/>
      <c r="K14" s="169"/>
      <c r="L14" s="372"/>
      <c r="M14" s="101"/>
      <c r="N14" s="101"/>
    </row>
    <row r="15" spans="1:15" s="314" customFormat="1" ht="12" customHeight="1">
      <c r="A15" s="334" t="s">
        <v>343</v>
      </c>
      <c r="B15" s="131"/>
      <c r="C15" s="559">
        <v>3382942.2076738463</v>
      </c>
      <c r="D15" s="583">
        <v>108258.2069018077</v>
      </c>
      <c r="E15" s="583">
        <v>379183.90840521373</v>
      </c>
      <c r="F15" s="583">
        <v>-245.18816660110588</v>
      </c>
      <c r="G15" s="583">
        <v>-172218.56884756801</v>
      </c>
      <c r="H15" s="583">
        <v>962.46007969160667</v>
      </c>
      <c r="I15" s="583">
        <v>384.93658709489694</v>
      </c>
      <c r="J15" s="601">
        <v>-1458.9395236279743</v>
      </c>
      <c r="K15" s="583">
        <v>-1971.7046524399902</v>
      </c>
      <c r="L15" s="602">
        <v>3695837.3184574167</v>
      </c>
      <c r="O15" s="408"/>
    </row>
    <row r="16" spans="1:15" s="314" customFormat="1" ht="2.1" customHeight="1">
      <c r="A16" s="334"/>
      <c r="B16" s="131"/>
      <c r="C16" s="158"/>
      <c r="D16" s="158"/>
      <c r="E16" s="158"/>
      <c r="F16" s="158"/>
      <c r="G16" s="158"/>
      <c r="H16" s="158"/>
      <c r="I16" s="158"/>
      <c r="J16" s="158"/>
      <c r="K16" s="158"/>
      <c r="L16" s="403"/>
    </row>
    <row r="17" spans="1:14" s="171" customFormat="1" ht="12" customHeight="1">
      <c r="A17" s="861" t="s">
        <v>69</v>
      </c>
      <c r="B17" s="108"/>
      <c r="C17" s="561">
        <v>2715958.2042721715</v>
      </c>
      <c r="D17" s="561">
        <v>115453.06706977412</v>
      </c>
      <c r="E17" s="561">
        <v>385425.72746675392</v>
      </c>
      <c r="F17" s="561">
        <v>-4909.4224840931975</v>
      </c>
      <c r="G17" s="561">
        <v>-191651.33601830207</v>
      </c>
      <c r="H17" s="561">
        <v>-3934.8298518421125</v>
      </c>
      <c r="I17" s="561">
        <v>-16376.764205842564</v>
      </c>
      <c r="J17" s="561">
        <v>-38141.207222691766</v>
      </c>
      <c r="K17" s="561">
        <v>0</v>
      </c>
      <c r="L17" s="603">
        <v>2961823.4390259273</v>
      </c>
    </row>
    <row r="18" spans="1:14" s="171" customFormat="1" ht="12" customHeight="1">
      <c r="A18" s="835" t="s">
        <v>161</v>
      </c>
      <c r="B18" s="108"/>
      <c r="C18" s="561">
        <v>-181839.4002730553</v>
      </c>
      <c r="D18" s="561">
        <v>714.30011442269461</v>
      </c>
      <c r="E18" s="561">
        <v>-75118.597338033011</v>
      </c>
      <c r="F18" s="561">
        <v>-428.73592046206323</v>
      </c>
      <c r="G18" s="561">
        <v>-2028.2476104390807</v>
      </c>
      <c r="H18" s="561">
        <v>9129.0518817494376</v>
      </c>
      <c r="I18" s="561">
        <v>17080.92323593</v>
      </c>
      <c r="J18" s="561">
        <v>34369.620608360012</v>
      </c>
      <c r="K18" s="561">
        <v>0</v>
      </c>
      <c r="L18" s="603">
        <v>-198121.08530152705</v>
      </c>
      <c r="M18" s="319"/>
      <c r="N18" s="319"/>
    </row>
    <row r="19" spans="1:14" ht="12" customHeight="1">
      <c r="A19" s="861" t="s">
        <v>162</v>
      </c>
      <c r="B19" s="108"/>
      <c r="C19" s="561">
        <v>724079.77274756134</v>
      </c>
      <c r="D19" s="561">
        <v>-4734.4391194872769</v>
      </c>
      <c r="E19" s="561">
        <v>57654.49674871951</v>
      </c>
      <c r="F19" s="561">
        <v>5092.970237954155</v>
      </c>
      <c r="G19" s="561">
        <v>17635.34686996448</v>
      </c>
      <c r="H19" s="561">
        <v>-3855.035923422578</v>
      </c>
      <c r="I19" s="561">
        <v>-209.34209518956635</v>
      </c>
      <c r="J19" s="561">
        <v>4022.2163145737736</v>
      </c>
      <c r="K19" s="561">
        <v>-1501.0450761899992</v>
      </c>
      <c r="L19" s="603">
        <v>798184.94070448366</v>
      </c>
    </row>
    <row r="20" spans="1:14" ht="12" customHeight="1">
      <c r="A20" s="861" t="s">
        <v>163</v>
      </c>
      <c r="B20" s="108"/>
      <c r="C20" s="561">
        <v>65323.49841968753</v>
      </c>
      <c r="D20" s="561">
        <v>1242.4148581206982</v>
      </c>
      <c r="E20" s="561">
        <v>5226.9498450552965</v>
      </c>
      <c r="F20" s="561">
        <v>0</v>
      </c>
      <c r="G20" s="561">
        <v>1887.3146957031499</v>
      </c>
      <c r="H20" s="561">
        <v>-384.67510998980617</v>
      </c>
      <c r="I20" s="561">
        <v>-7.813899865625487</v>
      </c>
      <c r="J20" s="561">
        <v>-338.18769984999358</v>
      </c>
      <c r="K20" s="561">
        <v>0</v>
      </c>
      <c r="L20" s="603">
        <v>72949.501108861266</v>
      </c>
    </row>
    <row r="21" spans="1:14" ht="12" customHeight="1">
      <c r="A21" s="861" t="s">
        <v>164</v>
      </c>
      <c r="B21" s="108"/>
      <c r="C21" s="561">
        <v>59420.132507481358</v>
      </c>
      <c r="D21" s="561">
        <v>-4417.1360210225284</v>
      </c>
      <c r="E21" s="561">
        <v>5995.3316827180915</v>
      </c>
      <c r="F21" s="561">
        <v>0</v>
      </c>
      <c r="G21" s="561">
        <v>1938.3532155055289</v>
      </c>
      <c r="H21" s="561">
        <v>7.949083196665697</v>
      </c>
      <c r="I21" s="561">
        <v>-102.06644793734708</v>
      </c>
      <c r="J21" s="561">
        <v>-1371.3815240199999</v>
      </c>
      <c r="K21" s="561">
        <v>-470.65957624999089</v>
      </c>
      <c r="L21" s="603">
        <v>61000.52291967177</v>
      </c>
    </row>
    <row r="22" spans="1:14" ht="12" customHeight="1">
      <c r="A22" s="861" t="s">
        <v>165</v>
      </c>
      <c r="B22" s="108"/>
      <c r="C22" s="561">
        <v>-831.20192042277586</v>
      </c>
      <c r="D22" s="561">
        <v>-3466.3847948281718</v>
      </c>
      <c r="E22" s="561">
        <v>151.23701134697376</v>
      </c>
      <c r="F22" s="561">
        <v>0</v>
      </c>
      <c r="G22" s="561">
        <v>3.4784369551516647E-2</v>
      </c>
      <c r="H22" s="561">
        <v>0</v>
      </c>
      <c r="I22" s="561">
        <v>0</v>
      </c>
      <c r="J22" s="561">
        <v>0</v>
      </c>
      <c r="K22" s="561">
        <v>0</v>
      </c>
      <c r="L22" s="603">
        <v>-4146.3149195344358</v>
      </c>
    </row>
    <row r="23" spans="1:14" ht="12" customHeight="1">
      <c r="A23" s="861" t="s">
        <v>167</v>
      </c>
      <c r="B23" s="108"/>
      <c r="C23" s="561">
        <v>58241.975312370581</v>
      </c>
      <c r="D23" s="561">
        <v>-744.89683959944978</v>
      </c>
      <c r="E23" s="561">
        <v>5682.6815853662192</v>
      </c>
      <c r="F23" s="561">
        <v>0</v>
      </c>
      <c r="G23" s="561">
        <v>1938.3184311359773</v>
      </c>
      <c r="H23" s="561">
        <v>7.949083196665697</v>
      </c>
      <c r="I23" s="561">
        <v>-102.06644793734708</v>
      </c>
      <c r="J23" s="561">
        <v>-1245.4820670099998</v>
      </c>
      <c r="K23" s="561">
        <v>-470.65957624999089</v>
      </c>
      <c r="L23" s="603">
        <v>63307.819481272658</v>
      </c>
    </row>
    <row r="24" spans="1:14" ht="12" customHeight="1">
      <c r="A24" s="861" t="s">
        <v>168</v>
      </c>
      <c r="B24" s="108"/>
      <c r="C24" s="561">
        <v>2009.3591155335557</v>
      </c>
      <c r="D24" s="561">
        <v>-205.85438659490649</v>
      </c>
      <c r="E24" s="561">
        <v>161.41308600489873</v>
      </c>
      <c r="F24" s="561">
        <v>0</v>
      </c>
      <c r="G24" s="561">
        <v>0</v>
      </c>
      <c r="H24" s="561">
        <v>0</v>
      </c>
      <c r="I24" s="561">
        <v>0</v>
      </c>
      <c r="J24" s="561">
        <v>-125.89945701000011</v>
      </c>
      <c r="K24" s="561">
        <v>0</v>
      </c>
      <c r="L24" s="603">
        <v>1839.018357933548</v>
      </c>
    </row>
    <row r="25" spans="1:14" ht="2.1" customHeight="1">
      <c r="A25" s="861"/>
      <c r="B25" s="108"/>
      <c r="C25" s="561"/>
      <c r="D25" s="561"/>
      <c r="E25" s="561"/>
      <c r="F25" s="561"/>
      <c r="G25" s="561"/>
      <c r="H25" s="561"/>
      <c r="I25" s="561"/>
      <c r="J25" s="561"/>
      <c r="K25" s="561"/>
      <c r="L25" s="603"/>
    </row>
    <row r="26" spans="1:14" ht="12" customHeight="1">
      <c r="A26" s="861" t="s">
        <v>170</v>
      </c>
      <c r="B26" s="108"/>
      <c r="C26" s="561">
        <v>4393144.9656220861</v>
      </c>
      <c r="D26" s="561">
        <v>65258.020314786678</v>
      </c>
      <c r="E26" s="561">
        <v>391333.80554972752</v>
      </c>
      <c r="F26" s="561">
        <v>-245.18816660110588</v>
      </c>
      <c r="G26" s="561">
        <v>0</v>
      </c>
      <c r="H26" s="561">
        <v>0</v>
      </c>
      <c r="I26" s="561">
        <v>0</v>
      </c>
      <c r="J26" s="561">
        <v>-528.09152273174413</v>
      </c>
      <c r="K26" s="561">
        <v>-1971.7046524399902</v>
      </c>
      <c r="L26" s="603">
        <v>4846991.8071448263</v>
      </c>
    </row>
    <row r="27" spans="1:14" ht="2.1" customHeight="1">
      <c r="A27" s="861"/>
      <c r="B27" s="108"/>
      <c r="C27" s="561"/>
      <c r="D27" s="561"/>
      <c r="E27" s="561"/>
      <c r="F27" s="561"/>
      <c r="G27" s="561"/>
      <c r="H27" s="561"/>
      <c r="I27" s="561"/>
      <c r="J27" s="561"/>
      <c r="K27" s="561"/>
      <c r="L27" s="603"/>
    </row>
    <row r="28" spans="1:14" ht="12" customHeight="1">
      <c r="A28" s="861" t="s">
        <v>70</v>
      </c>
      <c r="B28" s="108"/>
      <c r="C28" s="561">
        <v>2600648.3363232613</v>
      </c>
      <c r="D28" s="561">
        <v>119983.43479851694</v>
      </c>
      <c r="E28" s="561">
        <v>378270.49649763264</v>
      </c>
      <c r="F28" s="561">
        <v>-4909.4224840931975</v>
      </c>
      <c r="G28" s="561">
        <v>-212103.16489173996</v>
      </c>
      <c r="H28" s="561">
        <v>-1830.8828013999992</v>
      </c>
      <c r="I28" s="561">
        <v>-17080.92323593</v>
      </c>
      <c r="J28" s="561">
        <v>-38141.207222691766</v>
      </c>
      <c r="K28" s="561">
        <v>0</v>
      </c>
      <c r="L28" s="603">
        <v>2824836.6669835555</v>
      </c>
    </row>
    <row r="29" spans="1:14" ht="12" customHeight="1">
      <c r="A29" s="861" t="s">
        <v>241</v>
      </c>
      <c r="B29" s="108"/>
      <c r="C29" s="561">
        <v>3420842.1436345475</v>
      </c>
      <c r="D29" s="561">
        <v>-27260.580889360033</v>
      </c>
      <c r="E29" s="561">
        <v>321879.94035155221</v>
      </c>
      <c r="F29" s="561">
        <v>2563.145893575409</v>
      </c>
      <c r="G29" s="561">
        <v>0</v>
      </c>
      <c r="H29" s="561">
        <v>0</v>
      </c>
      <c r="I29" s="561">
        <v>0</v>
      </c>
      <c r="J29" s="561">
        <v>0</v>
      </c>
      <c r="K29" s="561">
        <v>0</v>
      </c>
      <c r="L29" s="603">
        <v>3718024.6489903145</v>
      </c>
    </row>
    <row r="30" spans="1:14" ht="12" customHeight="1">
      <c r="A30" s="861" t="s">
        <v>268</v>
      </c>
      <c r="B30" s="108"/>
      <c r="C30" s="561">
        <v>3426615.8696490275</v>
      </c>
      <c r="D30" s="561">
        <v>-29152.315043220035</v>
      </c>
      <c r="E30" s="561">
        <v>322363.30104503222</v>
      </c>
      <c r="F30" s="561">
        <v>2563.145893575409</v>
      </c>
      <c r="G30" s="561">
        <v>0</v>
      </c>
      <c r="H30" s="561">
        <v>0</v>
      </c>
      <c r="I30" s="561">
        <v>0</v>
      </c>
      <c r="J30" s="561">
        <v>0</v>
      </c>
      <c r="K30" s="561">
        <v>0</v>
      </c>
      <c r="L30" s="603">
        <v>3722390.0015444146</v>
      </c>
    </row>
    <row r="31" spans="1:14" ht="12" customHeight="1">
      <c r="A31" s="861" t="s">
        <v>301</v>
      </c>
      <c r="B31" s="108"/>
      <c r="C31" s="561">
        <v>-5773.7260144800002</v>
      </c>
      <c r="D31" s="561">
        <v>1891.7341538600001</v>
      </c>
      <c r="E31" s="561">
        <v>-483.36069348000046</v>
      </c>
      <c r="F31" s="561">
        <v>0</v>
      </c>
      <c r="G31" s="561">
        <v>0</v>
      </c>
      <c r="H31" s="561">
        <v>0</v>
      </c>
      <c r="I31" s="561">
        <v>0</v>
      </c>
      <c r="J31" s="561">
        <v>0</v>
      </c>
      <c r="K31" s="561">
        <v>0</v>
      </c>
      <c r="L31" s="603">
        <v>-4365.3525541000008</v>
      </c>
    </row>
    <row r="32" spans="1:14" ht="12" customHeight="1">
      <c r="A32" s="861" t="s">
        <v>308</v>
      </c>
      <c r="B32" s="108"/>
      <c r="C32" s="561">
        <v>8902.18930869</v>
      </c>
      <c r="D32" s="561">
        <v>-4319.8600462082395</v>
      </c>
      <c r="E32" s="561">
        <v>315.96323551740716</v>
      </c>
      <c r="F32" s="561">
        <v>0</v>
      </c>
      <c r="G32" s="561">
        <v>0</v>
      </c>
      <c r="H32" s="561">
        <v>0</v>
      </c>
      <c r="I32" s="561">
        <v>0</v>
      </c>
      <c r="J32" s="561">
        <v>1600.8757500182401</v>
      </c>
      <c r="K32" s="561">
        <v>0</v>
      </c>
      <c r="L32" s="603">
        <v>6499.1682480174086</v>
      </c>
    </row>
    <row r="33" spans="1:13" ht="12" customHeight="1">
      <c r="A33" s="837" t="s">
        <v>217</v>
      </c>
      <c r="B33" s="108"/>
      <c r="C33" s="561">
        <v>13249.473031650003</v>
      </c>
      <c r="D33" s="561">
        <v>-1207.2877665848378</v>
      </c>
      <c r="E33" s="561">
        <v>738.83985787483653</v>
      </c>
      <c r="F33" s="561">
        <v>0</v>
      </c>
      <c r="G33" s="561">
        <v>0</v>
      </c>
      <c r="H33" s="561">
        <v>0</v>
      </c>
      <c r="I33" s="561">
        <v>0</v>
      </c>
      <c r="J33" s="561">
        <v>0</v>
      </c>
      <c r="K33" s="561">
        <v>0</v>
      </c>
      <c r="L33" s="603">
        <v>12781.025122939996</v>
      </c>
    </row>
    <row r="34" spans="1:13" ht="12" customHeight="1">
      <c r="A34" s="861" t="s">
        <v>166</v>
      </c>
      <c r="B34" s="108"/>
      <c r="C34" s="561">
        <v>-1414.9347042499994</v>
      </c>
      <c r="D34" s="561">
        <v>-868.22529572001076</v>
      </c>
      <c r="E34" s="561">
        <v>2.9565794257280001E-12</v>
      </c>
      <c r="F34" s="561">
        <v>0</v>
      </c>
      <c r="G34" s="561">
        <v>0</v>
      </c>
      <c r="H34" s="561">
        <v>0</v>
      </c>
      <c r="I34" s="561">
        <v>0</v>
      </c>
      <c r="J34" s="561">
        <v>0</v>
      </c>
      <c r="K34" s="561">
        <v>0</v>
      </c>
      <c r="L34" s="603">
        <v>-2283.1599999699997</v>
      </c>
    </row>
    <row r="35" spans="1:13" ht="12" customHeight="1">
      <c r="A35" s="861" t="s">
        <v>4</v>
      </c>
      <c r="B35" s="108"/>
      <c r="C35" s="561">
        <v>-885.54607920000001</v>
      </c>
      <c r="D35" s="561">
        <v>379.47920513999998</v>
      </c>
      <c r="E35" s="561">
        <v>6.3948846218409017E-14</v>
      </c>
      <c r="F35" s="561">
        <v>0</v>
      </c>
      <c r="G35" s="561">
        <v>0</v>
      </c>
      <c r="H35" s="561">
        <v>0</v>
      </c>
      <c r="I35" s="561">
        <v>0</v>
      </c>
      <c r="J35" s="561">
        <v>0</v>
      </c>
      <c r="K35" s="561">
        <v>0</v>
      </c>
      <c r="L35" s="603">
        <v>-506.06687405999992</v>
      </c>
    </row>
    <row r="36" spans="1:13" ht="12" customHeight="1">
      <c r="A36" s="861" t="s">
        <v>173</v>
      </c>
      <c r="B36" s="108"/>
      <c r="C36" s="561">
        <v>-292878.56678317109</v>
      </c>
      <c r="D36" s="561">
        <v>9974.638001216168</v>
      </c>
      <c r="E36" s="561">
        <v>-18391.175541412638</v>
      </c>
      <c r="F36" s="561">
        <v>-4061.0687725583384</v>
      </c>
      <c r="G36" s="561">
        <v>0</v>
      </c>
      <c r="H36" s="561">
        <v>0</v>
      </c>
      <c r="I36" s="561">
        <v>0</v>
      </c>
      <c r="J36" s="561">
        <v>0</v>
      </c>
      <c r="K36" s="561">
        <v>0</v>
      </c>
      <c r="L36" s="603">
        <v>-305356.17309592594</v>
      </c>
    </row>
    <row r="37" spans="1:13" ht="12" customHeight="1">
      <c r="A37" s="861" t="s">
        <v>71</v>
      </c>
      <c r="B37" s="108"/>
      <c r="C37" s="561">
        <v>-212.47999962999984</v>
      </c>
      <c r="D37" s="561">
        <v>99.331529365563256</v>
      </c>
      <c r="E37" s="561">
        <v>-45.154945255563234</v>
      </c>
      <c r="F37" s="561">
        <v>0</v>
      </c>
      <c r="G37" s="561">
        <v>0</v>
      </c>
      <c r="H37" s="561">
        <v>0</v>
      </c>
      <c r="I37" s="561">
        <v>0</v>
      </c>
      <c r="J37" s="561">
        <v>0</v>
      </c>
      <c r="K37" s="561">
        <v>0</v>
      </c>
      <c r="L37" s="603">
        <v>-158.30341551999967</v>
      </c>
    </row>
    <row r="38" spans="1:13" ht="12" customHeight="1">
      <c r="A38" s="861" t="s">
        <v>377</v>
      </c>
      <c r="B38" s="108"/>
      <c r="C38" s="561">
        <v>-542498.96166447003</v>
      </c>
      <c r="D38" s="561">
        <v>22316.563590062666</v>
      </c>
      <c r="E38" s="561">
        <v>-46475.980703232693</v>
      </c>
      <c r="F38" s="561">
        <v>0</v>
      </c>
      <c r="G38" s="561">
        <v>0</v>
      </c>
      <c r="H38" s="561">
        <v>0</v>
      </c>
      <c r="I38" s="561">
        <v>0</v>
      </c>
      <c r="J38" s="561">
        <v>-5394.2797752500046</v>
      </c>
      <c r="K38" s="561">
        <v>0</v>
      </c>
      <c r="L38" s="603">
        <v>-572052.65855288994</v>
      </c>
    </row>
    <row r="39" spans="1:13" ht="12" customHeight="1">
      <c r="A39" s="861" t="s">
        <v>363</v>
      </c>
      <c r="B39" s="108"/>
      <c r="C39" s="561">
        <v>-9735.3164330399995</v>
      </c>
      <c r="D39" s="561">
        <v>1079.7701671800023</v>
      </c>
      <c r="E39" s="561">
        <v>-905.3935321699937</v>
      </c>
      <c r="F39" s="561">
        <v>0</v>
      </c>
      <c r="G39" s="561">
        <v>0</v>
      </c>
      <c r="H39" s="561">
        <v>0</v>
      </c>
      <c r="I39" s="561">
        <v>0</v>
      </c>
      <c r="J39" s="561">
        <v>1584.0846836499995</v>
      </c>
      <c r="K39" s="561">
        <v>0</v>
      </c>
      <c r="L39" s="603">
        <v>-7976.8551143799996</v>
      </c>
    </row>
    <row r="40" spans="1:13" ht="12" customHeight="1">
      <c r="A40" s="861" t="s">
        <v>2</v>
      </c>
      <c r="B40" s="108"/>
      <c r="C40" s="561">
        <v>-5117.3489159606461</v>
      </c>
      <c r="D40" s="561">
        <v>368.68761164302123</v>
      </c>
      <c r="E40" s="561">
        <v>-1126.3442445850451</v>
      </c>
      <c r="F40" s="561">
        <v>0</v>
      </c>
      <c r="G40" s="561">
        <v>0</v>
      </c>
      <c r="H40" s="561">
        <v>0</v>
      </c>
      <c r="I40" s="561">
        <v>0</v>
      </c>
      <c r="J40" s="561">
        <v>0</v>
      </c>
      <c r="K40" s="561">
        <v>0</v>
      </c>
      <c r="L40" s="603">
        <v>-5875.0055489026681</v>
      </c>
    </row>
    <row r="41" spans="1:13" ht="12" customHeight="1">
      <c r="A41" s="861" t="s">
        <v>75</v>
      </c>
      <c r="B41" s="108"/>
      <c r="C41" s="561">
        <v>-450947.09368563653</v>
      </c>
      <c r="D41" s="561">
        <v>130616.25080177948</v>
      </c>
      <c r="E41" s="561">
        <v>-21017.179498809128</v>
      </c>
      <c r="F41" s="561">
        <v>-3411.499605110268</v>
      </c>
      <c r="G41" s="561">
        <v>0</v>
      </c>
      <c r="H41" s="561">
        <v>0</v>
      </c>
      <c r="I41" s="561">
        <v>0</v>
      </c>
      <c r="J41" s="561">
        <v>0</v>
      </c>
      <c r="K41" s="561">
        <v>0</v>
      </c>
      <c r="L41" s="603">
        <v>-344759.52198777668</v>
      </c>
    </row>
    <row r="42" spans="1:13" ht="12" customHeight="1">
      <c r="A42" s="861" t="s">
        <v>269</v>
      </c>
      <c r="B42" s="108"/>
      <c r="C42" s="561">
        <v>-43916.21521004659</v>
      </c>
      <c r="D42" s="561">
        <v>1103.9289563299972</v>
      </c>
      <c r="E42" s="561">
        <v>0</v>
      </c>
      <c r="F42" s="561">
        <v>0</v>
      </c>
      <c r="G42" s="561">
        <v>0</v>
      </c>
      <c r="H42" s="561">
        <v>0</v>
      </c>
      <c r="I42" s="561">
        <v>0</v>
      </c>
      <c r="J42" s="561">
        <v>0</v>
      </c>
      <c r="K42" s="561">
        <v>0</v>
      </c>
      <c r="L42" s="603">
        <v>-42812.286253716607</v>
      </c>
    </row>
    <row r="43" spans="1:13" ht="12" customHeight="1">
      <c r="A43" s="861" t="s">
        <v>89</v>
      </c>
      <c r="B43" s="108"/>
      <c r="C43" s="561">
        <v>-407030.87847558997</v>
      </c>
      <c r="D43" s="561">
        <v>129512.32184544948</v>
      </c>
      <c r="E43" s="561">
        <v>-21017.179498809128</v>
      </c>
      <c r="F43" s="561">
        <v>-3411.499605110268</v>
      </c>
      <c r="G43" s="561">
        <v>0</v>
      </c>
      <c r="H43" s="561">
        <v>0</v>
      </c>
      <c r="I43" s="561">
        <v>0</v>
      </c>
      <c r="J43" s="561">
        <v>0</v>
      </c>
      <c r="K43" s="561">
        <v>0</v>
      </c>
      <c r="L43" s="603">
        <v>-301947.23573406006</v>
      </c>
      <c r="M43" s="101"/>
    </row>
    <row r="44" spans="1:13" ht="12" customHeight="1">
      <c r="A44" s="861" t="s">
        <v>270</v>
      </c>
      <c r="B44" s="108"/>
      <c r="C44" s="561">
        <v>-195503.87673476379</v>
      </c>
      <c r="D44" s="561">
        <v>-10667.526971612213</v>
      </c>
      <c r="E44" s="561">
        <v>-9031.111589328124</v>
      </c>
      <c r="F44" s="561">
        <v>0</v>
      </c>
      <c r="G44" s="561">
        <v>0</v>
      </c>
      <c r="H44" s="561">
        <v>0</v>
      </c>
      <c r="I44" s="561">
        <v>0</v>
      </c>
      <c r="J44" s="561">
        <v>0</v>
      </c>
      <c r="K44" s="561">
        <v>0</v>
      </c>
      <c r="L44" s="603">
        <v>-215202.51529570413</v>
      </c>
      <c r="M44" s="101"/>
    </row>
    <row r="45" spans="1:13" ht="12" customHeight="1">
      <c r="A45" s="861" t="s">
        <v>299</v>
      </c>
      <c r="B45" s="108"/>
      <c r="C45" s="561">
        <v>-31628.438911527875</v>
      </c>
      <c r="D45" s="561">
        <v>4125.0705246753787</v>
      </c>
      <c r="E45" s="561">
        <v>-3432.2199380101374</v>
      </c>
      <c r="F45" s="561">
        <v>0</v>
      </c>
      <c r="G45" s="561">
        <v>0</v>
      </c>
      <c r="H45" s="561">
        <v>0</v>
      </c>
      <c r="I45" s="561">
        <v>0</v>
      </c>
      <c r="J45" s="561">
        <v>566.70000000000005</v>
      </c>
      <c r="K45" s="561">
        <v>0</v>
      </c>
      <c r="L45" s="603">
        <v>-30368.888324862626</v>
      </c>
    </row>
    <row r="46" spans="1:13" ht="12" customHeight="1">
      <c r="A46" s="835" t="s">
        <v>347</v>
      </c>
      <c r="B46" s="108"/>
      <c r="C46" s="561">
        <v>688477.09426002379</v>
      </c>
      <c r="D46" s="561">
        <v>-4652.875663060011</v>
      </c>
      <c r="E46" s="561">
        <v>155760.31304549146</v>
      </c>
      <c r="F46" s="561">
        <v>0</v>
      </c>
      <c r="G46" s="561">
        <v>-212103.16489173996</v>
      </c>
      <c r="H46" s="561">
        <v>-1830.8828013999992</v>
      </c>
      <c r="I46" s="561">
        <v>-17080.92323593</v>
      </c>
      <c r="J46" s="561">
        <v>-36498.587881109997</v>
      </c>
      <c r="K46" s="561">
        <v>0</v>
      </c>
      <c r="L46" s="603">
        <v>572070.97283227497</v>
      </c>
    </row>
    <row r="47" spans="1:13" ht="12" customHeight="1">
      <c r="A47" s="861" t="s">
        <v>56</v>
      </c>
      <c r="B47" s="108"/>
      <c r="C47" s="561">
        <v>-1079725.9984169099</v>
      </c>
      <c r="D47" s="561">
        <v>-62717.453636960017</v>
      </c>
      <c r="E47" s="561">
        <v>-95973.093799829949</v>
      </c>
      <c r="F47" s="561">
        <v>0</v>
      </c>
      <c r="G47" s="561">
        <v>0</v>
      </c>
      <c r="H47" s="561">
        <v>0</v>
      </c>
      <c r="I47" s="561">
        <v>0</v>
      </c>
      <c r="J47" s="561">
        <v>-36498.587881109997</v>
      </c>
      <c r="K47" s="561">
        <v>0</v>
      </c>
      <c r="L47" s="603">
        <v>-1274915.1337348102</v>
      </c>
    </row>
    <row r="48" spans="1:13" ht="12" customHeight="1">
      <c r="A48" s="861" t="s">
        <v>57</v>
      </c>
      <c r="B48" s="108"/>
      <c r="C48" s="561">
        <v>1659452.6065550838</v>
      </c>
      <c r="D48" s="561">
        <v>-12823.587388209979</v>
      </c>
      <c r="E48" s="561">
        <v>147634.8056366914</v>
      </c>
      <c r="F48" s="561">
        <v>0</v>
      </c>
      <c r="G48" s="561">
        <v>0</v>
      </c>
      <c r="H48" s="561">
        <v>0</v>
      </c>
      <c r="I48" s="561">
        <v>0</v>
      </c>
      <c r="J48" s="561">
        <v>0</v>
      </c>
      <c r="K48" s="561">
        <v>0</v>
      </c>
      <c r="L48" s="603">
        <v>1794263.8248035652</v>
      </c>
    </row>
    <row r="49" spans="1:12" ht="12" customHeight="1">
      <c r="A49" s="861" t="s">
        <v>271</v>
      </c>
      <c r="B49" s="108"/>
      <c r="C49" s="561">
        <v>108750.48612185</v>
      </c>
      <c r="D49" s="561">
        <v>70888.165362109983</v>
      </c>
      <c r="E49" s="561">
        <v>104098.60120863002</v>
      </c>
      <c r="F49" s="561">
        <v>0</v>
      </c>
      <c r="G49" s="561">
        <v>-212103.16489173996</v>
      </c>
      <c r="H49" s="561">
        <v>-1830.8828013999992</v>
      </c>
      <c r="I49" s="561">
        <v>-17080.92323593</v>
      </c>
      <c r="J49" s="561">
        <v>0</v>
      </c>
      <c r="K49" s="561">
        <v>0</v>
      </c>
      <c r="L49" s="603">
        <v>52722.281763519997</v>
      </c>
    </row>
    <row r="50" spans="1:12" ht="2.1" customHeight="1">
      <c r="A50" s="835"/>
      <c r="B50" s="108"/>
      <c r="C50" s="561"/>
      <c r="D50" s="561"/>
      <c r="E50" s="561"/>
      <c r="F50" s="561"/>
      <c r="G50" s="561"/>
      <c r="H50" s="561"/>
      <c r="I50" s="561"/>
      <c r="J50" s="561"/>
      <c r="K50" s="561"/>
      <c r="L50" s="603"/>
    </row>
    <row r="51" spans="1:12" ht="12" customHeight="1">
      <c r="A51" s="835" t="s">
        <v>175</v>
      </c>
      <c r="B51" s="108"/>
      <c r="C51" s="561">
        <v>1067589.1681977762</v>
      </c>
      <c r="D51" s="561">
        <v>-43619.753888349973</v>
      </c>
      <c r="E51" s="561">
        <v>-51259.839681438898</v>
      </c>
      <c r="F51" s="561">
        <v>-428.73592046206323</v>
      </c>
      <c r="G51" s="561">
        <v>212103.16489173996</v>
      </c>
      <c r="H51" s="561">
        <v>1830.8828013999992</v>
      </c>
      <c r="I51" s="561">
        <v>17080.92323593</v>
      </c>
      <c r="J51" s="561">
        <v>34369.620608360012</v>
      </c>
      <c r="K51" s="561">
        <v>0</v>
      </c>
      <c r="L51" s="603">
        <v>1237665.4302449543</v>
      </c>
    </row>
    <row r="52" spans="1:12" ht="12" customHeight="1">
      <c r="A52" s="861" t="s">
        <v>177</v>
      </c>
      <c r="B52" s="108"/>
      <c r="C52" s="561">
        <v>296755</v>
      </c>
      <c r="D52" s="561">
        <v>5294</v>
      </c>
      <c r="E52" s="561">
        <v>0</v>
      </c>
      <c r="F52" s="561">
        <v>0</v>
      </c>
      <c r="G52" s="561">
        <v>0</v>
      </c>
      <c r="H52" s="561">
        <v>0</v>
      </c>
      <c r="I52" s="561">
        <v>0</v>
      </c>
      <c r="J52" s="561">
        <v>0</v>
      </c>
      <c r="K52" s="561">
        <v>0</v>
      </c>
      <c r="L52" s="603">
        <v>302049</v>
      </c>
    </row>
    <row r="53" spans="1:12" ht="12" customHeight="1">
      <c r="A53" s="861" t="s">
        <v>272</v>
      </c>
      <c r="B53" s="108"/>
      <c r="C53" s="561">
        <v>1064979.7101874701</v>
      </c>
      <c r="D53" s="561">
        <v>-1033.7640000000247</v>
      </c>
      <c r="E53" s="561">
        <v>64396.321409400553</v>
      </c>
      <c r="F53" s="561">
        <v>0</v>
      </c>
      <c r="G53" s="561">
        <v>0</v>
      </c>
      <c r="H53" s="561">
        <v>0</v>
      </c>
      <c r="I53" s="561">
        <v>0</v>
      </c>
      <c r="J53" s="561">
        <v>0</v>
      </c>
      <c r="K53" s="561">
        <v>0</v>
      </c>
      <c r="L53" s="603">
        <v>1128342.2675968693</v>
      </c>
    </row>
    <row r="54" spans="1:12" ht="12" customHeight="1">
      <c r="A54" s="861" t="s">
        <v>393</v>
      </c>
      <c r="B54" s="108"/>
      <c r="C54" s="561">
        <v>399251.03257732</v>
      </c>
      <c r="D54" s="561">
        <v>-13972.210780169989</v>
      </c>
      <c r="E54" s="561">
        <v>22023.178202849929</v>
      </c>
      <c r="F54" s="561">
        <v>0</v>
      </c>
      <c r="G54" s="561">
        <v>0</v>
      </c>
      <c r="H54" s="561">
        <v>0</v>
      </c>
      <c r="I54" s="561">
        <v>0</v>
      </c>
      <c r="J54" s="561">
        <v>0</v>
      </c>
      <c r="K54" s="561">
        <v>0</v>
      </c>
      <c r="L54" s="603">
        <v>407302</v>
      </c>
    </row>
    <row r="55" spans="1:12" ht="12" customHeight="1">
      <c r="A55" s="861" t="s">
        <v>348</v>
      </c>
      <c r="B55" s="108"/>
      <c r="C55" s="561">
        <v>-28076</v>
      </c>
      <c r="D55" s="561">
        <v>3885</v>
      </c>
      <c r="E55" s="561">
        <v>0</v>
      </c>
      <c r="F55" s="561">
        <v>0</v>
      </c>
      <c r="G55" s="561">
        <v>0</v>
      </c>
      <c r="H55" s="561">
        <v>0</v>
      </c>
      <c r="I55" s="561">
        <v>0</v>
      </c>
      <c r="J55" s="561">
        <v>-647</v>
      </c>
      <c r="K55" s="561">
        <v>0</v>
      </c>
      <c r="L55" s="603">
        <v>-24838</v>
      </c>
    </row>
    <row r="56" spans="1:12" ht="12" customHeight="1">
      <c r="A56" s="861" t="s">
        <v>399</v>
      </c>
      <c r="B56" s="108"/>
      <c r="C56" s="561">
        <v>23156.519693009999</v>
      </c>
      <c r="D56" s="561">
        <v>-43927.622043989984</v>
      </c>
      <c r="E56" s="561">
        <v>18080.973751802077</v>
      </c>
      <c r="F56" s="561">
        <v>-428.73592046206323</v>
      </c>
      <c r="G56" s="561">
        <v>0</v>
      </c>
      <c r="H56" s="561">
        <v>0</v>
      </c>
      <c r="I56" s="561">
        <v>0</v>
      </c>
      <c r="J56" s="561">
        <v>0</v>
      </c>
      <c r="K56" s="561">
        <v>0</v>
      </c>
      <c r="L56" s="603">
        <v>-3118.8645196400103</v>
      </c>
    </row>
    <row r="57" spans="1:12" ht="12" customHeight="1">
      <c r="A57" s="835" t="s">
        <v>349</v>
      </c>
      <c r="B57" s="108"/>
      <c r="C57" s="561">
        <v>-688477.09426002379</v>
      </c>
      <c r="D57" s="561">
        <v>6134.8429358100257</v>
      </c>
      <c r="E57" s="561">
        <v>-155760.31304549146</v>
      </c>
      <c r="F57" s="561">
        <v>0</v>
      </c>
      <c r="G57" s="561">
        <v>212103.16489173996</v>
      </c>
      <c r="H57" s="561">
        <v>1830.8828013999992</v>
      </c>
      <c r="I57" s="561">
        <v>17080.92323593</v>
      </c>
      <c r="J57" s="561">
        <v>35016.620608360012</v>
      </c>
      <c r="K57" s="561">
        <v>0</v>
      </c>
      <c r="L57" s="603">
        <v>-572070.97283227497</v>
      </c>
    </row>
    <row r="58" spans="1:12" ht="12" customHeight="1">
      <c r="A58" s="861" t="s">
        <v>56</v>
      </c>
      <c r="B58" s="108"/>
      <c r="C58" s="561">
        <v>1079725.9984169099</v>
      </c>
      <c r="D58" s="561">
        <v>64199.420909710017</v>
      </c>
      <c r="E58" s="561">
        <v>95973.093799829949</v>
      </c>
      <c r="F58" s="561">
        <v>0</v>
      </c>
      <c r="G58" s="561">
        <v>0</v>
      </c>
      <c r="H58" s="561">
        <v>0</v>
      </c>
      <c r="I58" s="561">
        <v>0</v>
      </c>
      <c r="J58" s="561">
        <v>35016.620608360012</v>
      </c>
      <c r="K58" s="561">
        <v>0</v>
      </c>
      <c r="L58" s="603">
        <v>1274915.1337348102</v>
      </c>
    </row>
    <row r="59" spans="1:12" ht="12" customHeight="1">
      <c r="A59" s="861" t="s">
        <v>76</v>
      </c>
      <c r="B59" s="108"/>
      <c r="C59" s="561">
        <v>-1659452.6065550838</v>
      </c>
      <c r="D59" s="561">
        <v>12823.58738820999</v>
      </c>
      <c r="E59" s="561">
        <v>-147634.8056366914</v>
      </c>
      <c r="F59" s="561">
        <v>0</v>
      </c>
      <c r="G59" s="561">
        <v>0</v>
      </c>
      <c r="H59" s="561">
        <v>0</v>
      </c>
      <c r="I59" s="561">
        <v>0</v>
      </c>
      <c r="J59" s="561">
        <v>0</v>
      </c>
      <c r="K59" s="561">
        <v>0</v>
      </c>
      <c r="L59" s="603">
        <v>-1794263.8248035652</v>
      </c>
    </row>
    <row r="60" spans="1:12" ht="12" customHeight="1">
      <c r="A60" s="842" t="s">
        <v>271</v>
      </c>
      <c r="B60" s="173"/>
      <c r="C60" s="605">
        <v>-108750.48612185</v>
      </c>
      <c r="D60" s="563">
        <v>-70888.165362109983</v>
      </c>
      <c r="E60" s="563">
        <v>-104098.60120863002</v>
      </c>
      <c r="F60" s="570">
        <v>0</v>
      </c>
      <c r="G60" s="563">
        <v>212103.16489173996</v>
      </c>
      <c r="H60" s="563">
        <v>1830.8828013999992</v>
      </c>
      <c r="I60" s="563">
        <v>17080.92323593</v>
      </c>
      <c r="J60" s="570">
        <v>0</v>
      </c>
      <c r="K60" s="570">
        <v>0</v>
      </c>
      <c r="L60" s="606">
        <v>-52722.281763519997</v>
      </c>
    </row>
    <row r="61" spans="1:12" s="341" customFormat="1" ht="9.75" customHeight="1">
      <c r="A61" s="741"/>
      <c r="B61" s="86"/>
      <c r="C61" s="742"/>
      <c r="D61" s="743"/>
      <c r="E61" s="742"/>
      <c r="F61" s="743"/>
      <c r="G61" s="742"/>
      <c r="H61" s="743"/>
      <c r="I61" s="742"/>
      <c r="J61" s="743"/>
      <c r="K61" s="742"/>
      <c r="L61" s="740" t="s">
        <v>473</v>
      </c>
    </row>
    <row r="62" spans="1:12" ht="14.1" customHeight="1">
      <c r="A62" s="843"/>
      <c r="B62" s="93"/>
      <c r="C62" s="174"/>
      <c r="D62" s="174"/>
      <c r="E62" s="174"/>
      <c r="F62" s="174"/>
      <c r="G62" s="174"/>
      <c r="H62" s="174"/>
      <c r="I62" s="174"/>
      <c r="J62" s="174"/>
      <c r="K62" s="174"/>
      <c r="L62" s="174"/>
    </row>
    <row r="63" spans="1:12" ht="14.1" customHeight="1">
      <c r="A63" s="843"/>
      <c r="B63" s="93"/>
      <c r="C63" s="174"/>
      <c r="D63" s="174"/>
      <c r="E63" s="174"/>
      <c r="F63" s="174"/>
      <c r="G63" s="174"/>
      <c r="H63" s="174"/>
      <c r="I63" s="174"/>
      <c r="J63" s="174"/>
      <c r="K63" s="174"/>
      <c r="L63" s="174"/>
    </row>
    <row r="64" spans="1:12" ht="14.1" customHeight="1">
      <c r="A64" s="843"/>
      <c r="B64" s="93"/>
      <c r="C64" s="174"/>
      <c r="D64" s="174"/>
      <c r="E64" s="174"/>
      <c r="F64" s="174"/>
      <c r="G64" s="174"/>
      <c r="H64" s="174"/>
      <c r="I64" s="174"/>
      <c r="J64" s="174"/>
      <c r="K64" s="174"/>
      <c r="L64" s="174"/>
    </row>
    <row r="65" spans="1:12" ht="14.1" customHeight="1">
      <c r="A65" s="843"/>
      <c r="B65" s="93"/>
      <c r="C65" s="174"/>
      <c r="D65" s="174"/>
      <c r="E65" s="174"/>
      <c r="F65" s="174"/>
      <c r="G65" s="174"/>
      <c r="H65" s="174"/>
      <c r="I65" s="174"/>
      <c r="J65" s="174"/>
      <c r="K65" s="174"/>
      <c r="L65" s="174"/>
    </row>
    <row r="66" spans="1:12" ht="14.1" customHeight="1">
      <c r="A66" s="843"/>
      <c r="B66" s="93"/>
      <c r="C66" s="148"/>
      <c r="D66" s="148"/>
      <c r="E66" s="148"/>
      <c r="F66" s="148"/>
      <c r="G66" s="148"/>
      <c r="H66" s="148"/>
      <c r="I66" s="148"/>
      <c r="J66" s="148"/>
      <c r="K66" s="148"/>
      <c r="L66" s="148"/>
    </row>
    <row r="67" spans="1:12" ht="14.1" customHeight="1">
      <c r="A67" s="843"/>
      <c r="B67" s="93"/>
      <c r="C67" s="148"/>
      <c r="D67" s="148"/>
      <c r="E67" s="148"/>
      <c r="F67" s="148"/>
      <c r="G67" s="148"/>
      <c r="H67" s="148"/>
      <c r="I67" s="148"/>
      <c r="J67" s="148"/>
      <c r="K67" s="148"/>
      <c r="L67" s="148"/>
    </row>
    <row r="68" spans="1:12" ht="14.1" customHeight="1">
      <c r="A68" s="843"/>
      <c r="B68" s="93"/>
      <c r="C68" s="148"/>
      <c r="D68" s="148"/>
      <c r="E68" s="148"/>
      <c r="F68" s="148"/>
      <c r="G68" s="148"/>
      <c r="H68" s="148"/>
      <c r="I68" s="148"/>
      <c r="J68" s="148"/>
      <c r="K68" s="148"/>
      <c r="L68" s="148"/>
    </row>
    <row r="69" spans="1:12" ht="14.1" customHeight="1">
      <c r="A69" s="843"/>
      <c r="B69" s="93"/>
      <c r="C69" s="148"/>
      <c r="D69" s="148"/>
      <c r="E69" s="148"/>
      <c r="F69" s="148"/>
      <c r="G69" s="148"/>
      <c r="H69" s="148"/>
      <c r="I69" s="148"/>
      <c r="J69" s="148"/>
      <c r="K69" s="148"/>
      <c r="L69" s="148"/>
    </row>
    <row r="70" spans="1:12" ht="14.1" customHeight="1">
      <c r="A70" s="843"/>
      <c r="B70" s="93"/>
      <c r="C70" s="148"/>
      <c r="D70" s="148"/>
      <c r="E70" s="148"/>
      <c r="F70" s="148"/>
      <c r="G70" s="148"/>
      <c r="H70" s="148"/>
      <c r="I70" s="148"/>
      <c r="J70" s="148"/>
      <c r="K70" s="148"/>
      <c r="L70" s="148"/>
    </row>
    <row r="71" spans="1:12" ht="14.1" customHeight="1">
      <c r="A71" s="843"/>
      <c r="B71" s="93"/>
      <c r="C71" s="148"/>
      <c r="D71" s="148"/>
      <c r="E71" s="148"/>
      <c r="F71" s="148"/>
      <c r="G71" s="148"/>
      <c r="H71" s="148"/>
      <c r="I71" s="148"/>
      <c r="J71" s="148"/>
      <c r="K71" s="148"/>
      <c r="L71" s="148"/>
    </row>
    <row r="72" spans="1:12" ht="14.1" customHeight="1">
      <c r="A72" s="843"/>
      <c r="B72" s="93"/>
      <c r="C72" s="148"/>
      <c r="D72" s="148"/>
      <c r="E72" s="148"/>
      <c r="F72" s="148"/>
      <c r="G72" s="148"/>
      <c r="H72" s="148"/>
      <c r="I72" s="148"/>
      <c r="J72" s="148"/>
      <c r="K72" s="148"/>
      <c r="L72" s="148"/>
    </row>
    <row r="73" spans="1:12" ht="14.1" customHeight="1">
      <c r="A73" s="843"/>
      <c r="B73" s="93"/>
      <c r="C73" s="148"/>
      <c r="D73" s="148"/>
      <c r="E73" s="148"/>
      <c r="F73" s="148"/>
      <c r="G73" s="148"/>
      <c r="H73" s="148"/>
      <c r="I73" s="148"/>
      <c r="J73" s="148"/>
      <c r="K73" s="148"/>
      <c r="L73" s="148"/>
    </row>
    <row r="74" spans="1:12" ht="14.1" customHeight="1">
      <c r="A74" s="843"/>
      <c r="B74" s="93"/>
      <c r="C74" s="148"/>
      <c r="D74" s="148"/>
      <c r="E74" s="148"/>
      <c r="F74" s="148"/>
      <c r="G74" s="148"/>
      <c r="H74" s="148"/>
      <c r="I74" s="148"/>
      <c r="J74" s="148"/>
      <c r="K74" s="148"/>
      <c r="L74" s="148"/>
    </row>
    <row r="75" spans="1:12" ht="14.1" customHeight="1">
      <c r="A75" s="843"/>
      <c r="B75" s="93"/>
      <c r="C75" s="148"/>
      <c r="D75" s="148"/>
      <c r="E75" s="148"/>
      <c r="F75" s="148"/>
      <c r="G75" s="148"/>
      <c r="H75" s="148"/>
      <c r="I75" s="148"/>
      <c r="J75" s="148"/>
      <c r="K75" s="148"/>
      <c r="L75" s="148"/>
    </row>
    <row r="76" spans="1:12" ht="14.1" customHeight="1">
      <c r="A76" s="843"/>
      <c r="B76" s="93"/>
      <c r="C76" s="148"/>
      <c r="D76" s="148"/>
      <c r="E76" s="148"/>
      <c r="F76" s="148"/>
      <c r="G76" s="148"/>
      <c r="H76" s="148"/>
      <c r="I76" s="148"/>
      <c r="J76" s="148"/>
      <c r="K76" s="148"/>
      <c r="L76" s="148"/>
    </row>
    <row r="77" spans="1:12" ht="14.1" customHeight="1">
      <c r="A77" s="843"/>
      <c r="B77" s="93"/>
      <c r="C77" s="148"/>
      <c r="D77" s="148"/>
      <c r="E77" s="148"/>
      <c r="F77" s="148"/>
      <c r="G77" s="148"/>
      <c r="H77" s="148"/>
      <c r="I77" s="148"/>
      <c r="J77" s="148"/>
      <c r="K77" s="148"/>
      <c r="L77" s="148"/>
    </row>
    <row r="78" spans="1:12" ht="14.1" customHeight="1">
      <c r="A78" s="843"/>
      <c r="B78" s="93"/>
      <c r="C78" s="148"/>
      <c r="D78" s="148"/>
      <c r="E78" s="148"/>
      <c r="F78" s="148"/>
      <c r="G78" s="148"/>
      <c r="H78" s="148"/>
      <c r="I78" s="148"/>
      <c r="J78" s="148"/>
      <c r="K78" s="148"/>
      <c r="L78" s="148"/>
    </row>
    <row r="79" spans="1:12" ht="14.1" customHeight="1">
      <c r="A79" s="843"/>
      <c r="B79" s="93"/>
      <c r="C79" s="148"/>
      <c r="D79" s="148"/>
      <c r="E79" s="148"/>
      <c r="F79" s="148"/>
      <c r="G79" s="148"/>
      <c r="H79" s="148"/>
      <c r="I79" s="148"/>
      <c r="J79" s="148"/>
      <c r="K79" s="148"/>
      <c r="L79" s="148"/>
    </row>
    <row r="80" spans="1:12" ht="14.1" customHeight="1">
      <c r="A80" s="843"/>
      <c r="B80" s="93"/>
      <c r="C80" s="148"/>
      <c r="D80" s="148"/>
      <c r="E80" s="148"/>
      <c r="F80" s="148"/>
      <c r="G80" s="148"/>
      <c r="H80" s="148"/>
      <c r="I80" s="148"/>
      <c r="J80" s="148"/>
      <c r="K80" s="148"/>
      <c r="L80" s="148"/>
    </row>
    <row r="81" spans="1:12" ht="14.1" customHeight="1">
      <c r="A81" s="843"/>
      <c r="B81" s="93"/>
      <c r="C81" s="148"/>
      <c r="D81" s="148"/>
      <c r="E81" s="148"/>
      <c r="F81" s="148"/>
      <c r="G81" s="148"/>
      <c r="H81" s="148"/>
      <c r="I81" s="148"/>
      <c r="J81" s="148"/>
      <c r="K81" s="148"/>
      <c r="L81" s="148"/>
    </row>
    <row r="82" spans="1:12" ht="14.1" customHeight="1">
      <c r="A82" s="843"/>
      <c r="B82" s="93"/>
      <c r="C82" s="148"/>
      <c r="D82" s="148"/>
      <c r="E82" s="148"/>
      <c r="F82" s="148"/>
      <c r="G82" s="148"/>
      <c r="H82" s="148"/>
      <c r="I82" s="148"/>
      <c r="J82" s="148"/>
      <c r="K82" s="148"/>
      <c r="L82" s="148"/>
    </row>
    <row r="83" spans="1:12" ht="14.1" customHeight="1">
      <c r="A83" s="843"/>
      <c r="B83" s="93"/>
      <c r="C83" s="148"/>
      <c r="D83" s="148"/>
      <c r="E83" s="148"/>
      <c r="F83" s="148"/>
      <c r="G83" s="148"/>
      <c r="H83" s="148"/>
      <c r="I83" s="148"/>
      <c r="J83" s="148"/>
      <c r="K83" s="148"/>
      <c r="L83" s="148"/>
    </row>
    <row r="84" spans="1:12" ht="14.1" customHeight="1">
      <c r="A84" s="843"/>
      <c r="B84" s="93"/>
      <c r="C84" s="148"/>
      <c r="D84" s="148"/>
      <c r="E84" s="148"/>
      <c r="F84" s="148"/>
      <c r="G84" s="148"/>
      <c r="H84" s="148"/>
      <c r="I84" s="148"/>
      <c r="J84" s="148"/>
      <c r="K84" s="148"/>
      <c r="L84" s="148"/>
    </row>
    <row r="85" spans="1:12" ht="14.1" customHeight="1">
      <c r="A85" s="843"/>
      <c r="B85" s="93"/>
      <c r="C85" s="148"/>
      <c r="D85" s="148"/>
      <c r="E85" s="148"/>
      <c r="F85" s="148"/>
      <c r="G85" s="148"/>
      <c r="H85" s="148"/>
      <c r="I85" s="148"/>
      <c r="J85" s="148"/>
      <c r="K85" s="148"/>
      <c r="L85" s="148"/>
    </row>
    <row r="86" spans="1:12" ht="14.1" customHeight="1">
      <c r="A86" s="843"/>
      <c r="B86" s="93"/>
      <c r="C86" s="148"/>
      <c r="D86" s="148"/>
      <c r="E86" s="148"/>
      <c r="F86" s="148"/>
      <c r="G86" s="148"/>
      <c r="H86" s="148"/>
      <c r="I86" s="148"/>
      <c r="J86" s="148"/>
      <c r="K86" s="148"/>
      <c r="L86" s="148"/>
    </row>
    <row r="87" spans="1:12" ht="14.1" customHeight="1">
      <c r="A87" s="843"/>
      <c r="B87" s="93"/>
      <c r="C87" s="148"/>
      <c r="D87" s="148"/>
      <c r="E87" s="148"/>
      <c r="F87" s="148"/>
      <c r="G87" s="148"/>
      <c r="H87" s="148"/>
      <c r="I87" s="148"/>
      <c r="J87" s="148"/>
      <c r="K87" s="148"/>
      <c r="L87" s="148"/>
    </row>
    <row r="88" spans="1:12" ht="14.1" customHeight="1">
      <c r="A88" s="843"/>
      <c r="B88" s="93"/>
      <c r="C88" s="148"/>
      <c r="D88" s="148"/>
      <c r="E88" s="148"/>
      <c r="F88" s="148"/>
      <c r="G88" s="148"/>
      <c r="H88" s="148"/>
      <c r="I88" s="148"/>
      <c r="J88" s="148"/>
      <c r="K88" s="148"/>
      <c r="L88" s="148"/>
    </row>
    <row r="89" spans="1:12">
      <c r="A89" s="843"/>
      <c r="B89" s="93"/>
      <c r="C89" s="148"/>
      <c r="D89" s="148"/>
      <c r="E89" s="148"/>
      <c r="F89" s="148"/>
      <c r="G89" s="148"/>
      <c r="H89" s="148"/>
      <c r="I89" s="148"/>
      <c r="J89" s="148"/>
      <c r="K89" s="148"/>
      <c r="L89" s="148"/>
    </row>
    <row r="90" spans="1:12">
      <c r="A90" s="843"/>
      <c r="B90" s="93"/>
      <c r="C90" s="148"/>
      <c r="D90" s="148"/>
      <c r="E90" s="148"/>
      <c r="F90" s="148"/>
      <c r="G90" s="148"/>
      <c r="H90" s="148"/>
      <c r="I90" s="148"/>
      <c r="J90" s="148"/>
      <c r="K90" s="148"/>
      <c r="L90" s="148"/>
    </row>
    <row r="91" spans="1:12">
      <c r="A91" s="843"/>
      <c r="B91" s="93"/>
      <c r="C91" s="148"/>
      <c r="D91" s="148"/>
      <c r="E91" s="148"/>
      <c r="F91" s="148"/>
      <c r="G91" s="148"/>
      <c r="H91" s="148"/>
      <c r="I91" s="148"/>
      <c r="J91" s="148"/>
      <c r="K91" s="148"/>
      <c r="L91" s="148"/>
    </row>
    <row r="92" spans="1:12">
      <c r="A92" s="843"/>
      <c r="B92" s="93"/>
      <c r="C92" s="148"/>
      <c r="D92" s="148"/>
      <c r="E92" s="148"/>
      <c r="F92" s="148"/>
      <c r="G92" s="148"/>
      <c r="H92" s="148"/>
      <c r="I92" s="148"/>
      <c r="J92" s="148"/>
      <c r="K92" s="148"/>
      <c r="L92" s="148"/>
    </row>
    <row r="93" spans="1:12">
      <c r="A93" s="843"/>
      <c r="B93" s="93"/>
      <c r="C93" s="148"/>
      <c r="D93" s="148"/>
      <c r="E93" s="148"/>
      <c r="F93" s="148"/>
      <c r="G93" s="148"/>
      <c r="H93" s="148"/>
      <c r="I93" s="148"/>
      <c r="J93" s="148"/>
      <c r="K93" s="148"/>
      <c r="L93" s="148"/>
    </row>
    <row r="94" spans="1:12">
      <c r="A94" s="843"/>
      <c r="B94" s="93"/>
      <c r="C94" s="148"/>
      <c r="D94" s="148"/>
      <c r="E94" s="148"/>
      <c r="F94" s="148"/>
      <c r="G94" s="148"/>
      <c r="H94" s="148"/>
      <c r="I94" s="148"/>
      <c r="J94" s="148"/>
      <c r="K94" s="148"/>
      <c r="L94" s="148"/>
    </row>
    <row r="95" spans="1:12">
      <c r="A95" s="843"/>
      <c r="B95" s="93"/>
      <c r="C95" s="148"/>
      <c r="D95" s="148"/>
      <c r="E95" s="148"/>
      <c r="F95" s="148"/>
      <c r="G95" s="148"/>
      <c r="H95" s="148"/>
      <c r="I95" s="148"/>
      <c r="J95" s="148"/>
      <c r="K95" s="148"/>
      <c r="L95" s="148"/>
    </row>
    <row r="96" spans="1:12">
      <c r="A96" s="861"/>
      <c r="B96" s="93"/>
      <c r="C96" s="148"/>
      <c r="D96" s="148"/>
      <c r="E96" s="148"/>
      <c r="F96" s="148"/>
      <c r="G96" s="148"/>
      <c r="H96" s="148"/>
      <c r="I96" s="148"/>
      <c r="J96" s="148"/>
      <c r="K96" s="148"/>
      <c r="L96" s="148"/>
    </row>
    <row r="97" spans="1:12">
      <c r="A97" s="861"/>
      <c r="B97" s="93"/>
      <c r="C97" s="148"/>
      <c r="D97" s="148"/>
      <c r="E97" s="148"/>
      <c r="F97" s="148"/>
      <c r="G97" s="148"/>
      <c r="H97" s="148"/>
      <c r="I97" s="148"/>
      <c r="J97" s="148"/>
      <c r="K97" s="148"/>
      <c r="L97" s="148"/>
    </row>
    <row r="98" spans="1:12">
      <c r="A98" s="861"/>
      <c r="B98" s="93"/>
      <c r="C98" s="148"/>
      <c r="D98" s="148"/>
      <c r="E98" s="148"/>
      <c r="F98" s="148"/>
      <c r="G98" s="148"/>
      <c r="H98" s="148"/>
      <c r="I98" s="148"/>
      <c r="J98" s="148"/>
      <c r="K98" s="148"/>
      <c r="L98" s="148"/>
    </row>
    <row r="99" spans="1:12">
      <c r="A99" s="861"/>
      <c r="B99" s="93"/>
      <c r="C99" s="148"/>
      <c r="D99" s="148"/>
      <c r="E99" s="148"/>
      <c r="F99" s="148"/>
      <c r="G99" s="148"/>
      <c r="H99" s="148"/>
      <c r="I99" s="148"/>
      <c r="J99" s="148"/>
      <c r="K99" s="148"/>
      <c r="L99" s="148"/>
    </row>
    <row r="100" spans="1:12">
      <c r="A100" s="861"/>
      <c r="B100" s="93"/>
      <c r="C100" s="148"/>
      <c r="D100" s="148"/>
      <c r="E100" s="148"/>
      <c r="F100" s="96"/>
      <c r="G100" s="148"/>
      <c r="H100" s="148"/>
      <c r="I100" s="148"/>
      <c r="J100" s="148"/>
      <c r="K100" s="148"/>
      <c r="L100" s="148"/>
    </row>
    <row r="101" spans="1:12">
      <c r="A101" s="861"/>
      <c r="B101" s="93"/>
      <c r="C101" s="148"/>
      <c r="D101" s="96"/>
      <c r="E101" s="96"/>
      <c r="F101" s="96"/>
      <c r="G101" s="148"/>
      <c r="H101" s="96"/>
      <c r="I101" s="96"/>
      <c r="J101" s="148"/>
      <c r="K101" s="148"/>
      <c r="L101" s="148"/>
    </row>
    <row r="102" spans="1:12">
      <c r="B102" s="93"/>
      <c r="C102" s="148"/>
      <c r="D102" s="96"/>
      <c r="E102" s="96"/>
      <c r="G102" s="96"/>
      <c r="H102" s="96"/>
      <c r="I102" s="96"/>
      <c r="J102" s="96"/>
      <c r="K102" s="96"/>
      <c r="L102" s="96"/>
    </row>
    <row r="103" spans="1:12">
      <c r="B103" s="96"/>
      <c r="C103" s="96"/>
      <c r="G103" s="96"/>
      <c r="J103" s="96"/>
      <c r="K103" s="96"/>
      <c r="L103" s="96"/>
    </row>
    <row r="104" spans="1:12">
      <c r="B104" s="96"/>
      <c r="C104" s="96"/>
    </row>
  </sheetData>
  <phoneticPr fontId="37" type="noConversion"/>
  <conditionalFormatting sqref="D8:K9">
    <cfRule type="expression" dxfId="40" priority="1" stopIfTrue="1">
      <formula>$G$7="Janeiro"</formula>
    </cfRule>
  </conditionalFormatting>
  <conditionalFormatting sqref="C5:C6">
    <cfRule type="expression" dxfId="39" priority="2" stopIfTrue="1">
      <formula>$D$7="Dezembro"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15"/>
  <dimension ref="A1:L93"/>
  <sheetViews>
    <sheetView showGridLines="0" zoomScaleNormal="100" workbookViewId="0"/>
  </sheetViews>
  <sheetFormatPr defaultColWidth="12.5703125" defaultRowHeight="12.75"/>
  <cols>
    <col min="1" max="1" width="12.5703125" style="851" customWidth="1"/>
    <col min="2" max="2" width="10" style="101" customWidth="1"/>
    <col min="3" max="3" width="8.42578125" style="101" customWidth="1"/>
    <col min="4" max="4" width="7.140625" style="101" customWidth="1"/>
    <col min="5" max="5" width="7.42578125" style="101" customWidth="1"/>
    <col min="6" max="8" width="6.5703125" style="101" customWidth="1"/>
    <col min="9" max="10" width="6.140625" style="101" customWidth="1"/>
    <col min="11" max="11" width="6.28515625" style="101" customWidth="1"/>
    <col min="12" max="12" width="7" style="101" customWidth="1"/>
    <col min="13" max="16384" width="12.5703125" style="101"/>
  </cols>
  <sheetData>
    <row r="1" spans="1:12" ht="21" customHeight="1">
      <c r="A1" s="831" t="s">
        <v>562</v>
      </c>
      <c r="B1" s="88"/>
      <c r="C1" s="88"/>
      <c r="D1" s="91"/>
      <c r="E1" s="91"/>
      <c r="F1" s="91"/>
      <c r="G1" s="91"/>
      <c r="H1" s="91"/>
      <c r="I1" s="91"/>
      <c r="J1" s="89"/>
      <c r="K1" s="91"/>
      <c r="L1" s="92"/>
    </row>
    <row r="2" spans="1:12" ht="17.100000000000001" customHeight="1">
      <c r="A2" s="832"/>
      <c r="B2" s="333" t="s">
        <v>50</v>
      </c>
      <c r="C2" s="93"/>
      <c r="D2" s="313"/>
      <c r="E2" s="313"/>
      <c r="F2" s="313"/>
      <c r="G2" s="313"/>
      <c r="H2" s="313"/>
      <c r="I2" s="313"/>
      <c r="J2" s="94"/>
      <c r="K2" s="96"/>
      <c r="L2" s="97"/>
    </row>
    <row r="3" spans="1:12" ht="14.1" customHeight="1">
      <c r="A3" s="835"/>
      <c r="B3" s="93"/>
      <c r="C3" s="102"/>
      <c r="D3" s="102"/>
      <c r="E3" s="102"/>
      <c r="F3" s="102"/>
      <c r="G3" s="102"/>
      <c r="H3" s="102"/>
      <c r="I3" s="102"/>
      <c r="J3" s="102"/>
      <c r="K3" s="102"/>
      <c r="L3" s="371"/>
    </row>
    <row r="4" spans="1:12" ht="12.75" customHeight="1">
      <c r="A4" s="833"/>
      <c r="B4" s="93"/>
      <c r="C4" s="102"/>
      <c r="D4" s="102"/>
      <c r="E4" s="102"/>
      <c r="F4" s="102"/>
      <c r="G4" s="102"/>
      <c r="H4" s="102"/>
      <c r="I4" s="102"/>
      <c r="J4" s="102"/>
      <c r="K4" s="102"/>
      <c r="L4" s="308" t="s">
        <v>124</v>
      </c>
    </row>
    <row r="5" spans="1:12" ht="11.45" customHeight="1">
      <c r="A5" s="834" t="s">
        <v>131</v>
      </c>
      <c r="B5" s="105"/>
      <c r="C5" s="292">
        <v>2017</v>
      </c>
      <c r="D5" s="293">
        <v>2018</v>
      </c>
      <c r="E5" s="292"/>
      <c r="F5" s="71"/>
      <c r="G5" s="71"/>
      <c r="H5" s="71"/>
      <c r="I5" s="71"/>
      <c r="J5" s="71"/>
      <c r="K5" s="71"/>
      <c r="L5" s="63"/>
    </row>
    <row r="6" spans="1:12" ht="11.45" customHeight="1">
      <c r="A6" s="334"/>
      <c r="B6" s="108"/>
      <c r="C6" s="111"/>
      <c r="D6" s="377"/>
      <c r="E6" s="111"/>
      <c r="F6" s="98"/>
      <c r="G6" s="98"/>
      <c r="H6" s="98"/>
      <c r="I6" s="98"/>
      <c r="J6" s="98"/>
      <c r="K6" s="98"/>
      <c r="L6" s="64"/>
    </row>
    <row r="7" spans="1:12" ht="11.45" customHeight="1">
      <c r="A7" s="334"/>
      <c r="B7" s="108"/>
      <c r="C7" s="114" t="s">
        <v>184</v>
      </c>
      <c r="D7" s="72" t="s">
        <v>184</v>
      </c>
      <c r="E7" s="71"/>
      <c r="F7" s="71"/>
      <c r="G7" s="71"/>
      <c r="H7" s="71"/>
      <c r="I7" s="71"/>
      <c r="J7" s="71"/>
      <c r="K7" s="71"/>
      <c r="L7" s="372"/>
    </row>
    <row r="8" spans="1:12" ht="11.45" customHeight="1">
      <c r="A8" s="835"/>
      <c r="B8" s="108"/>
      <c r="C8" s="375"/>
      <c r="D8" s="377"/>
      <c r="E8" s="111"/>
      <c r="F8" s="111"/>
      <c r="G8" s="111"/>
      <c r="H8" s="111"/>
      <c r="I8" s="111"/>
      <c r="J8" s="111"/>
      <c r="K8" s="111"/>
      <c r="L8" s="376"/>
    </row>
    <row r="9" spans="1:12" ht="12" customHeight="1">
      <c r="A9" s="835"/>
      <c r="B9" s="108"/>
      <c r="C9" s="114" t="s">
        <v>185</v>
      </c>
      <c r="D9" s="72" t="s">
        <v>344</v>
      </c>
      <c r="E9" s="105"/>
      <c r="F9" s="72" t="s">
        <v>345</v>
      </c>
      <c r="G9" s="106"/>
      <c r="H9" s="106"/>
      <c r="I9" s="106"/>
      <c r="J9" s="106"/>
      <c r="K9" s="105"/>
      <c r="L9" s="121" t="s">
        <v>185</v>
      </c>
    </row>
    <row r="10" spans="1:12" ht="12" customHeight="1">
      <c r="A10" s="835"/>
      <c r="B10" s="108"/>
      <c r="C10" s="400"/>
      <c r="D10" s="401"/>
      <c r="E10" s="399"/>
      <c r="F10" s="401"/>
      <c r="G10" s="401"/>
      <c r="H10" s="401"/>
      <c r="I10" s="401"/>
      <c r="J10" s="401"/>
      <c r="K10" s="399"/>
      <c r="L10" s="402"/>
    </row>
    <row r="11" spans="1:12" s="96" customFormat="1" ht="12" customHeight="1">
      <c r="A11" s="835"/>
      <c r="B11" s="108"/>
      <c r="C11" s="400"/>
      <c r="D11" s="494" t="s">
        <v>128</v>
      </c>
      <c r="E11" s="494" t="s">
        <v>90</v>
      </c>
      <c r="F11" s="494" t="s">
        <v>114</v>
      </c>
      <c r="G11" s="494" t="s">
        <v>114</v>
      </c>
      <c r="H11" s="494" t="s">
        <v>95</v>
      </c>
      <c r="I11" s="494" t="s">
        <v>97</v>
      </c>
      <c r="J11" s="494" t="s">
        <v>101</v>
      </c>
      <c r="K11" s="494" t="s">
        <v>102</v>
      </c>
      <c r="L11" s="402"/>
    </row>
    <row r="12" spans="1:12" s="96" customFormat="1" ht="12" customHeight="1">
      <c r="A12" s="835"/>
      <c r="B12" s="108"/>
      <c r="C12" s="400"/>
      <c r="D12" s="400"/>
      <c r="E12" s="495" t="s">
        <v>91</v>
      </c>
      <c r="F12" s="495" t="s">
        <v>92</v>
      </c>
      <c r="G12" s="495" t="s">
        <v>92</v>
      </c>
      <c r="H12" s="495" t="s">
        <v>96</v>
      </c>
      <c r="I12" s="495" t="s">
        <v>98</v>
      </c>
      <c r="J12" s="495" t="s">
        <v>100</v>
      </c>
      <c r="K12" s="495" t="s">
        <v>103</v>
      </c>
      <c r="L12" s="402"/>
    </row>
    <row r="13" spans="1:12" s="96" customFormat="1" ht="12" customHeight="1">
      <c r="A13" s="836"/>
      <c r="B13" s="110"/>
      <c r="C13" s="493"/>
      <c r="D13" s="493"/>
      <c r="E13" s="493"/>
      <c r="F13" s="496" t="s">
        <v>93</v>
      </c>
      <c r="G13" s="496" t="s">
        <v>94</v>
      </c>
      <c r="H13" s="493"/>
      <c r="I13" s="496" t="s">
        <v>99</v>
      </c>
      <c r="J13" s="493"/>
      <c r="K13" s="493"/>
      <c r="L13" s="125"/>
    </row>
    <row r="14" spans="1:12" s="314" customFormat="1" ht="2.1" customHeight="1">
      <c r="A14" s="334"/>
      <c r="B14" s="131"/>
      <c r="C14" s="132"/>
      <c r="D14" s="132"/>
      <c r="E14" s="132"/>
      <c r="F14" s="132"/>
      <c r="G14" s="132"/>
      <c r="H14" s="132"/>
      <c r="I14" s="132"/>
      <c r="J14" s="132"/>
      <c r="K14" s="132"/>
      <c r="L14" s="373"/>
    </row>
    <row r="15" spans="1:12" s="314" customFormat="1" ht="12" customHeight="1">
      <c r="A15" s="861" t="s">
        <v>183</v>
      </c>
      <c r="B15" s="108"/>
      <c r="C15" s="560">
        <v>622496.56801701186</v>
      </c>
      <c r="D15" s="560">
        <v>-6165.4430109494388</v>
      </c>
      <c r="E15" s="560">
        <v>54117.017266240226</v>
      </c>
      <c r="F15" s="562">
        <v>5092.970237954155</v>
      </c>
      <c r="G15" s="562">
        <v>0</v>
      </c>
      <c r="H15" s="562">
        <v>0</v>
      </c>
      <c r="I15" s="562">
        <v>0</v>
      </c>
      <c r="J15" s="560">
        <v>4953.0643154700037</v>
      </c>
      <c r="K15" s="560">
        <v>-1501.0450761899992</v>
      </c>
      <c r="L15" s="604">
        <v>678993.13174953661</v>
      </c>
    </row>
    <row r="16" spans="1:12" s="314" customFormat="1" ht="12" customHeight="1">
      <c r="A16" s="861" t="s">
        <v>378</v>
      </c>
      <c r="B16" s="108"/>
      <c r="C16" s="560">
        <v>510745.99329919997</v>
      </c>
      <c r="D16" s="560">
        <v>-19174.14982520265</v>
      </c>
      <c r="E16" s="560">
        <v>43668.114501802833</v>
      </c>
      <c r="F16" s="562">
        <v>0</v>
      </c>
      <c r="G16" s="562">
        <v>0</v>
      </c>
      <c r="H16" s="562">
        <v>0</v>
      </c>
      <c r="I16" s="562">
        <v>0</v>
      </c>
      <c r="J16" s="560">
        <v>5519.7643154700036</v>
      </c>
      <c r="K16" s="562">
        <v>0</v>
      </c>
      <c r="L16" s="604">
        <v>540759.72229127004</v>
      </c>
    </row>
    <row r="17" spans="1:12" s="314" customFormat="1" ht="12" customHeight="1">
      <c r="A17" s="861" t="s">
        <v>368</v>
      </c>
      <c r="B17" s="108"/>
      <c r="C17" s="560">
        <v>5200.6633616499994</v>
      </c>
      <c r="D17" s="560">
        <v>-605.26046914998733</v>
      </c>
      <c r="E17" s="560">
        <v>518.54695845000606</v>
      </c>
      <c r="F17" s="562">
        <v>0</v>
      </c>
      <c r="G17" s="562">
        <v>0</v>
      </c>
      <c r="H17" s="562">
        <v>0</v>
      </c>
      <c r="I17" s="562">
        <v>0</v>
      </c>
      <c r="J17" s="560">
        <v>0</v>
      </c>
      <c r="K17" s="562">
        <v>0</v>
      </c>
      <c r="L17" s="604">
        <v>5113.9498509499999</v>
      </c>
    </row>
    <row r="18" spans="1:12" s="314" customFormat="1" ht="12" customHeight="1">
      <c r="A18" s="861" t="s">
        <v>2</v>
      </c>
      <c r="B18" s="108"/>
      <c r="C18" s="560">
        <v>3007.4596159653452</v>
      </c>
      <c r="D18" s="560">
        <v>-160.27578188613916</v>
      </c>
      <c r="E18" s="560">
        <v>670.60580993962139</v>
      </c>
      <c r="F18" s="562">
        <v>0</v>
      </c>
      <c r="G18" s="562">
        <v>0</v>
      </c>
      <c r="H18" s="562">
        <v>0</v>
      </c>
      <c r="I18" s="562">
        <v>0</v>
      </c>
      <c r="J18" s="560">
        <v>0</v>
      </c>
      <c r="K18" s="562">
        <v>0</v>
      </c>
      <c r="L18" s="604">
        <v>3517.7896440188274</v>
      </c>
    </row>
    <row r="19" spans="1:12" s="314" customFormat="1" ht="12" customHeight="1">
      <c r="A19" s="837" t="s">
        <v>209</v>
      </c>
      <c r="B19" s="108"/>
      <c r="C19" s="560">
        <v>134483.01075462345</v>
      </c>
      <c r="D19" s="560">
        <v>-394.59867088888132</v>
      </c>
      <c r="E19" s="560">
        <v>9340.4606900745057</v>
      </c>
      <c r="F19" s="562">
        <v>5092.970237954155</v>
      </c>
      <c r="G19" s="562">
        <v>0</v>
      </c>
      <c r="H19" s="562">
        <v>0</v>
      </c>
      <c r="I19" s="562">
        <v>0</v>
      </c>
      <c r="J19" s="560">
        <v>0</v>
      </c>
      <c r="K19" s="562">
        <v>0</v>
      </c>
      <c r="L19" s="604">
        <v>148521.84301176321</v>
      </c>
    </row>
    <row r="20" spans="1:12" s="314" customFormat="1" ht="12" customHeight="1">
      <c r="A20" s="861" t="s">
        <v>400</v>
      </c>
      <c r="B20" s="108"/>
      <c r="C20" s="560">
        <v>21328.191143133379</v>
      </c>
      <c r="D20" s="560">
        <v>-348.64291359014169</v>
      </c>
      <c r="E20" s="560">
        <v>3003.4957031892409</v>
      </c>
      <c r="F20" s="562">
        <v>0</v>
      </c>
      <c r="G20" s="562">
        <v>0</v>
      </c>
      <c r="H20" s="562">
        <v>0</v>
      </c>
      <c r="I20" s="562">
        <v>0</v>
      </c>
      <c r="J20" s="560">
        <v>-566.69999999999982</v>
      </c>
      <c r="K20" s="562">
        <v>0</v>
      </c>
      <c r="L20" s="604">
        <v>23416.34393273247</v>
      </c>
    </row>
    <row r="21" spans="1:12" s="314" customFormat="1" ht="12" customHeight="1">
      <c r="A21" s="861" t="s">
        <v>210</v>
      </c>
      <c r="B21" s="108"/>
      <c r="C21" s="560">
        <v>-1103.01947359</v>
      </c>
      <c r="D21" s="560">
        <v>551.17777733000003</v>
      </c>
      <c r="E21" s="560">
        <v>-2.4547031074462211E-13</v>
      </c>
      <c r="F21" s="562">
        <v>0</v>
      </c>
      <c r="G21" s="562">
        <v>0</v>
      </c>
      <c r="H21" s="562">
        <v>0</v>
      </c>
      <c r="I21" s="562">
        <v>0</v>
      </c>
      <c r="J21" s="560">
        <v>0</v>
      </c>
      <c r="K21" s="562">
        <v>0</v>
      </c>
      <c r="L21" s="604">
        <v>-551.84169625999994</v>
      </c>
    </row>
    <row r="22" spans="1:12" s="314" customFormat="1" ht="12" customHeight="1">
      <c r="A22" s="861" t="s">
        <v>211</v>
      </c>
      <c r="B22" s="108"/>
      <c r="C22" s="560">
        <v>-3712.6448930700003</v>
      </c>
      <c r="D22" s="560">
        <v>45.730697499999678</v>
      </c>
      <c r="E22" s="560">
        <v>0</v>
      </c>
      <c r="F22" s="562">
        <v>0</v>
      </c>
      <c r="G22" s="562">
        <v>0</v>
      </c>
      <c r="H22" s="562">
        <v>0</v>
      </c>
      <c r="I22" s="562">
        <v>0</v>
      </c>
      <c r="J22" s="560">
        <v>0</v>
      </c>
      <c r="K22" s="562">
        <v>0</v>
      </c>
      <c r="L22" s="604">
        <v>-3666.9141955700002</v>
      </c>
    </row>
    <row r="23" spans="1:12" ht="12" customHeight="1">
      <c r="A23" s="861" t="s">
        <v>401</v>
      </c>
      <c r="B23" s="108"/>
      <c r="C23" s="560">
        <v>-47453.085790900252</v>
      </c>
      <c r="D23" s="560">
        <v>13920.57617493836</v>
      </c>
      <c r="E23" s="560">
        <v>-3084.2063972159813</v>
      </c>
      <c r="F23" s="560">
        <v>0</v>
      </c>
      <c r="G23" s="560">
        <v>0</v>
      </c>
      <c r="H23" s="560">
        <v>0</v>
      </c>
      <c r="I23" s="560">
        <v>0</v>
      </c>
      <c r="J23" s="560">
        <v>0</v>
      </c>
      <c r="K23" s="560">
        <v>-1501.0450761899992</v>
      </c>
      <c r="L23" s="604">
        <v>-38117.761089367879</v>
      </c>
    </row>
    <row r="24" spans="1:12" ht="2.1" customHeight="1">
      <c r="A24" s="861"/>
      <c r="B24" s="108"/>
      <c r="C24" s="560"/>
      <c r="D24" s="560"/>
      <c r="E24" s="560"/>
      <c r="F24" s="134"/>
      <c r="G24" s="134"/>
      <c r="H24" s="134"/>
      <c r="I24" s="134"/>
      <c r="J24" s="560"/>
      <c r="K24" s="134"/>
      <c r="L24" s="374"/>
    </row>
    <row r="25" spans="1:12" s="171" customFormat="1" ht="12" customHeight="1">
      <c r="A25" s="861" t="s">
        <v>160</v>
      </c>
      <c r="B25" s="108"/>
      <c r="C25" s="560">
        <v>54156.286051274154</v>
      </c>
      <c r="D25" s="560">
        <v>1013.1433520643054</v>
      </c>
      <c r="E25" s="560">
        <v>4762.1568252287516</v>
      </c>
      <c r="F25" s="562">
        <v>0</v>
      </c>
      <c r="G25" s="562">
        <v>0</v>
      </c>
      <c r="H25" s="562">
        <v>0</v>
      </c>
      <c r="I25" s="562">
        <v>0</v>
      </c>
      <c r="J25" s="560">
        <v>-338.18769984999358</v>
      </c>
      <c r="K25" s="562">
        <v>0</v>
      </c>
      <c r="L25" s="604">
        <v>59593.398528717225</v>
      </c>
    </row>
    <row r="26" spans="1:12" s="171" customFormat="1" ht="12" customHeight="1">
      <c r="A26" s="835" t="s">
        <v>376</v>
      </c>
      <c r="B26" s="108"/>
      <c r="C26" s="560">
        <v>31752.968365270001</v>
      </c>
      <c r="D26" s="560">
        <v>-3142.4137648600008</v>
      </c>
      <c r="E26" s="560">
        <v>2807.8662014299771</v>
      </c>
      <c r="F26" s="562">
        <v>0</v>
      </c>
      <c r="G26" s="562">
        <v>0</v>
      </c>
      <c r="H26" s="562">
        <v>0</v>
      </c>
      <c r="I26" s="562">
        <v>0</v>
      </c>
      <c r="J26" s="560">
        <v>-125.48454021999351</v>
      </c>
      <c r="K26" s="562">
        <v>0</v>
      </c>
      <c r="L26" s="604">
        <v>31292.936261619994</v>
      </c>
    </row>
    <row r="27" spans="1:12" ht="12" customHeight="1">
      <c r="A27" s="861" t="s">
        <v>369</v>
      </c>
      <c r="B27" s="108"/>
      <c r="C27" s="560">
        <v>401.41737896999996</v>
      </c>
      <c r="D27" s="560">
        <v>-0.50401355999747466</v>
      </c>
      <c r="E27" s="560">
        <v>62.310272069999883</v>
      </c>
      <c r="F27" s="562">
        <v>0</v>
      </c>
      <c r="G27" s="562">
        <v>0</v>
      </c>
      <c r="H27" s="562">
        <v>0</v>
      </c>
      <c r="I27" s="562">
        <v>0</v>
      </c>
      <c r="J27" s="560">
        <v>-212.70315963000007</v>
      </c>
      <c r="K27" s="562">
        <v>0</v>
      </c>
      <c r="L27" s="607">
        <v>250.52047784999999</v>
      </c>
    </row>
    <row r="28" spans="1:12" ht="12" customHeight="1">
      <c r="A28" s="861" t="s">
        <v>2</v>
      </c>
      <c r="B28" s="108"/>
      <c r="C28" s="560">
        <v>254.82086814092</v>
      </c>
      <c r="D28" s="560">
        <v>-36.30931616191242</v>
      </c>
      <c r="E28" s="560">
        <v>51.612130109230407</v>
      </c>
      <c r="F28" s="562">
        <v>0</v>
      </c>
      <c r="G28" s="562">
        <v>0</v>
      </c>
      <c r="H28" s="562">
        <v>0</v>
      </c>
      <c r="I28" s="562">
        <v>0</v>
      </c>
      <c r="J28" s="560">
        <v>0</v>
      </c>
      <c r="K28" s="562">
        <v>0</v>
      </c>
      <c r="L28" s="607">
        <v>270.12368208823801</v>
      </c>
    </row>
    <row r="29" spans="1:12" ht="12" customHeight="1">
      <c r="A29" s="861" t="s">
        <v>212</v>
      </c>
      <c r="B29" s="108"/>
      <c r="C29" s="560">
        <v>25328.584375813491</v>
      </c>
      <c r="D29" s="560">
        <v>1227.4651068950607</v>
      </c>
      <c r="E29" s="560">
        <v>1965.1443118274146</v>
      </c>
      <c r="F29" s="562">
        <v>0</v>
      </c>
      <c r="G29" s="562">
        <v>0</v>
      </c>
      <c r="H29" s="562">
        <v>0</v>
      </c>
      <c r="I29" s="562">
        <v>0</v>
      </c>
      <c r="J29" s="560">
        <v>0</v>
      </c>
      <c r="K29" s="562">
        <v>0</v>
      </c>
      <c r="L29" s="604">
        <v>28521.193794535968</v>
      </c>
    </row>
    <row r="30" spans="1:12" ht="12" customHeight="1">
      <c r="A30" s="861" t="s">
        <v>213</v>
      </c>
      <c r="B30" s="108"/>
      <c r="C30" s="560">
        <v>-358.40122659999997</v>
      </c>
      <c r="D30" s="560">
        <v>49.604387740000107</v>
      </c>
      <c r="E30" s="560">
        <v>4.4401982091102342E-14</v>
      </c>
      <c r="F30" s="562">
        <v>0</v>
      </c>
      <c r="G30" s="562">
        <v>0</v>
      </c>
      <c r="H30" s="562">
        <v>0</v>
      </c>
      <c r="I30" s="562">
        <v>0</v>
      </c>
      <c r="J30" s="560">
        <v>0</v>
      </c>
      <c r="K30" s="562">
        <v>0</v>
      </c>
      <c r="L30" s="607">
        <v>-308.79683885999992</v>
      </c>
    </row>
    <row r="31" spans="1:12" ht="12" customHeight="1">
      <c r="A31" s="882" t="s">
        <v>458</v>
      </c>
      <c r="B31" s="108"/>
      <c r="C31" s="560">
        <v>-3223.1037103202566</v>
      </c>
      <c r="D31" s="560">
        <v>2915.3009520111555</v>
      </c>
      <c r="E31" s="560">
        <v>-124.77609020787077</v>
      </c>
      <c r="F31" s="562">
        <v>0</v>
      </c>
      <c r="G31" s="562">
        <v>0</v>
      </c>
      <c r="H31" s="562">
        <v>0</v>
      </c>
      <c r="I31" s="562">
        <v>0</v>
      </c>
      <c r="J31" s="560">
        <v>0</v>
      </c>
      <c r="K31" s="562">
        <v>0</v>
      </c>
      <c r="L31" s="604">
        <v>-432.57884851697247</v>
      </c>
    </row>
    <row r="32" spans="1:12" ht="2.1" customHeight="1">
      <c r="A32" s="861"/>
      <c r="B32" s="108"/>
      <c r="C32" s="560"/>
      <c r="D32" s="560"/>
      <c r="E32" s="560"/>
      <c r="F32" s="134"/>
      <c r="G32" s="134"/>
      <c r="H32" s="134"/>
      <c r="I32" s="134"/>
      <c r="J32" s="560"/>
      <c r="K32" s="134"/>
      <c r="L32" s="374"/>
    </row>
    <row r="33" spans="1:12" ht="9" customHeight="1">
      <c r="A33" s="861" t="s">
        <v>169</v>
      </c>
      <c r="B33" s="108"/>
      <c r="C33" s="560">
        <v>48254.607032762789</v>
      </c>
      <c r="D33" s="560">
        <v>-5953.3609364951481</v>
      </c>
      <c r="E33" s="560">
        <v>5443.9746420648171</v>
      </c>
      <c r="F33" s="562">
        <v>0</v>
      </c>
      <c r="G33" s="562">
        <v>0</v>
      </c>
      <c r="H33" s="562">
        <v>0</v>
      </c>
      <c r="I33" s="562">
        <v>0</v>
      </c>
      <c r="J33" s="560">
        <v>-1371.3815240199999</v>
      </c>
      <c r="K33" s="562">
        <v>-470.65957624999089</v>
      </c>
      <c r="L33" s="604">
        <v>45903.179638062451</v>
      </c>
    </row>
    <row r="34" spans="1:12" ht="12" customHeight="1">
      <c r="A34" s="861" t="s">
        <v>171</v>
      </c>
      <c r="B34" s="108"/>
      <c r="C34" s="560">
        <v>-831.20192042277586</v>
      </c>
      <c r="D34" s="560">
        <v>-3467.5078014139572</v>
      </c>
      <c r="E34" s="560">
        <v>151.23701134697376</v>
      </c>
      <c r="F34" s="562">
        <v>0</v>
      </c>
      <c r="G34" s="562">
        <v>0</v>
      </c>
      <c r="H34" s="562">
        <v>0</v>
      </c>
      <c r="I34" s="562">
        <v>0</v>
      </c>
      <c r="J34" s="560">
        <v>0</v>
      </c>
      <c r="K34" s="562">
        <v>0</v>
      </c>
      <c r="L34" s="604">
        <v>-4147.472710489772</v>
      </c>
    </row>
    <row r="35" spans="1:12" ht="12" customHeight="1">
      <c r="A35" s="861" t="s">
        <v>3</v>
      </c>
      <c r="B35" s="108"/>
      <c r="C35" s="560">
        <v>1001.5949715201541</v>
      </c>
      <c r="D35" s="560">
        <v>-45.28791128026387</v>
      </c>
      <c r="E35" s="560">
        <v>216.50215402433582</v>
      </c>
      <c r="F35" s="562">
        <v>0</v>
      </c>
      <c r="G35" s="562">
        <v>0</v>
      </c>
      <c r="H35" s="562">
        <v>0</v>
      </c>
      <c r="I35" s="562">
        <v>0</v>
      </c>
      <c r="J35" s="560">
        <v>0</v>
      </c>
      <c r="K35" s="562">
        <v>0</v>
      </c>
      <c r="L35" s="607">
        <v>1172.8092142642258</v>
      </c>
    </row>
    <row r="36" spans="1:12" ht="12" customHeight="1">
      <c r="A36" s="861" t="s">
        <v>214</v>
      </c>
      <c r="B36" s="108"/>
      <c r="C36" s="560">
        <v>1659.4717686000001</v>
      </c>
      <c r="D36" s="560">
        <v>-670.32581476430391</v>
      </c>
      <c r="E36" s="560">
        <v>84.214324394303958</v>
      </c>
      <c r="F36" s="562">
        <v>0</v>
      </c>
      <c r="G36" s="562">
        <v>0</v>
      </c>
      <c r="H36" s="562">
        <v>0</v>
      </c>
      <c r="I36" s="562">
        <v>0</v>
      </c>
      <c r="J36" s="560">
        <v>0</v>
      </c>
      <c r="K36" s="562">
        <v>0</v>
      </c>
      <c r="L36" s="607">
        <v>1073.3602782299999</v>
      </c>
    </row>
    <row r="37" spans="1:12" ht="12" customHeight="1">
      <c r="A37" s="861" t="s">
        <v>172</v>
      </c>
      <c r="B37" s="108"/>
      <c r="C37" s="560">
        <v>3876.55839947</v>
      </c>
      <c r="D37" s="560">
        <v>-76.416373006701178</v>
      </c>
      <c r="E37" s="560">
        <v>513.3178156967042</v>
      </c>
      <c r="F37" s="562">
        <v>0</v>
      </c>
      <c r="G37" s="562">
        <v>0</v>
      </c>
      <c r="H37" s="562">
        <v>0</v>
      </c>
      <c r="I37" s="562">
        <v>0</v>
      </c>
      <c r="J37" s="560">
        <v>0</v>
      </c>
      <c r="K37" s="562">
        <v>0</v>
      </c>
      <c r="L37" s="604">
        <v>4313.4598421599994</v>
      </c>
    </row>
    <row r="38" spans="1:12" ht="12" customHeight="1">
      <c r="A38" s="861" t="s">
        <v>371</v>
      </c>
      <c r="B38" s="108"/>
      <c r="C38" s="560">
        <v>0</v>
      </c>
      <c r="D38" s="560">
        <v>0</v>
      </c>
      <c r="E38" s="560">
        <v>0</v>
      </c>
      <c r="F38" s="562">
        <v>0</v>
      </c>
      <c r="G38" s="562">
        <v>0</v>
      </c>
      <c r="H38" s="562">
        <v>0</v>
      </c>
      <c r="I38" s="562">
        <v>0</v>
      </c>
      <c r="J38" s="560">
        <v>0</v>
      </c>
      <c r="K38" s="562">
        <v>0</v>
      </c>
      <c r="L38" s="607">
        <v>0</v>
      </c>
    </row>
    <row r="39" spans="1:12" ht="12" customHeight="1">
      <c r="A39" s="837" t="s">
        <v>350</v>
      </c>
      <c r="B39" s="108"/>
      <c r="C39" s="560">
        <v>-4714.9752946589306</v>
      </c>
      <c r="D39" s="560">
        <v>-3635.6682135249766</v>
      </c>
      <c r="E39" s="560">
        <v>-333.00056153528749</v>
      </c>
      <c r="F39" s="562">
        <v>0</v>
      </c>
      <c r="G39" s="562">
        <v>0</v>
      </c>
      <c r="H39" s="562">
        <v>0</v>
      </c>
      <c r="I39" s="562">
        <v>0</v>
      </c>
      <c r="J39" s="560">
        <v>0</v>
      </c>
      <c r="K39" s="562">
        <v>0</v>
      </c>
      <c r="L39" s="604">
        <v>-8683.6440697192011</v>
      </c>
    </row>
    <row r="40" spans="1:12" ht="12" customHeight="1">
      <c r="A40" s="861" t="s">
        <v>219</v>
      </c>
      <c r="B40" s="108"/>
      <c r="C40" s="560">
        <v>-4.659908573999985</v>
      </c>
      <c r="D40" s="560">
        <v>2.6579775492038493</v>
      </c>
      <c r="E40" s="560">
        <v>1.3358203432289883E-12</v>
      </c>
      <c r="F40" s="562">
        <v>0</v>
      </c>
      <c r="G40" s="562">
        <v>0</v>
      </c>
      <c r="H40" s="562">
        <v>0</v>
      </c>
      <c r="I40" s="562">
        <v>0</v>
      </c>
      <c r="J40" s="560">
        <v>0</v>
      </c>
      <c r="K40" s="562">
        <v>0</v>
      </c>
      <c r="L40" s="607">
        <v>-2.0019310247962183</v>
      </c>
    </row>
    <row r="41" spans="1:12" ht="12" customHeight="1">
      <c r="A41" s="861" t="s">
        <v>230</v>
      </c>
      <c r="B41" s="108"/>
      <c r="C41" s="560">
        <v>-2649.1918567799999</v>
      </c>
      <c r="D41" s="560">
        <v>957.53253361308452</v>
      </c>
      <c r="E41" s="560">
        <v>-329.7967212330841</v>
      </c>
      <c r="F41" s="562">
        <v>0</v>
      </c>
      <c r="G41" s="562">
        <v>0</v>
      </c>
      <c r="H41" s="562">
        <v>0</v>
      </c>
      <c r="I41" s="562">
        <v>0</v>
      </c>
      <c r="J41" s="560">
        <v>0</v>
      </c>
      <c r="K41" s="562">
        <v>0</v>
      </c>
      <c r="L41" s="604">
        <v>-2021.4560444000001</v>
      </c>
    </row>
    <row r="42" spans="1:12" ht="2.1" customHeight="1">
      <c r="A42" s="861"/>
      <c r="B42" s="108"/>
      <c r="C42" s="560"/>
      <c r="D42" s="560"/>
      <c r="E42" s="560"/>
      <c r="F42" s="134"/>
      <c r="G42" s="134"/>
      <c r="H42" s="134"/>
      <c r="I42" s="134"/>
      <c r="J42" s="560"/>
      <c r="K42" s="134"/>
      <c r="L42" s="374"/>
    </row>
    <row r="43" spans="1:12" ht="12" customHeight="1">
      <c r="A43" s="861" t="s">
        <v>174</v>
      </c>
      <c r="B43" s="108"/>
      <c r="C43" s="560">
        <v>47076.449837652013</v>
      </c>
      <c r="D43" s="560">
        <v>-2279.9987484862841</v>
      </c>
      <c r="E43" s="560">
        <v>5131.3245447129448</v>
      </c>
      <c r="F43" s="562">
        <v>0</v>
      </c>
      <c r="G43" s="562">
        <v>0</v>
      </c>
      <c r="H43" s="562">
        <v>0</v>
      </c>
      <c r="I43" s="562">
        <v>0</v>
      </c>
      <c r="J43" s="560">
        <v>-1245.4820670099998</v>
      </c>
      <c r="K43" s="562">
        <v>-470.65957624999089</v>
      </c>
      <c r="L43" s="604">
        <v>48211.633990618677</v>
      </c>
    </row>
    <row r="44" spans="1:12" ht="12" customHeight="1">
      <c r="A44" s="861" t="s">
        <v>3</v>
      </c>
      <c r="B44" s="108"/>
      <c r="C44" s="560">
        <v>492.64940123199995</v>
      </c>
      <c r="D44" s="560">
        <v>-39.664543828454043</v>
      </c>
      <c r="E44" s="560">
        <v>109.43239017461747</v>
      </c>
      <c r="F44" s="562">
        <v>0</v>
      </c>
      <c r="G44" s="562">
        <v>0</v>
      </c>
      <c r="H44" s="562">
        <v>0</v>
      </c>
      <c r="I44" s="562">
        <v>0</v>
      </c>
      <c r="J44" s="560">
        <v>0</v>
      </c>
      <c r="K44" s="562">
        <v>0</v>
      </c>
      <c r="L44" s="607">
        <v>562.41724757816405</v>
      </c>
    </row>
    <row r="45" spans="1:12" ht="12" customHeight="1">
      <c r="A45" s="861" t="s">
        <v>220</v>
      </c>
      <c r="B45" s="108"/>
      <c r="C45" s="560">
        <v>21515.354442620002</v>
      </c>
      <c r="D45" s="560">
        <v>-641.24803100124018</v>
      </c>
      <c r="E45" s="560">
        <v>1796.8724911017489</v>
      </c>
      <c r="F45" s="562">
        <v>0</v>
      </c>
      <c r="G45" s="562">
        <v>0</v>
      </c>
      <c r="H45" s="562">
        <v>0</v>
      </c>
      <c r="I45" s="562">
        <v>0</v>
      </c>
      <c r="J45" s="560">
        <v>0</v>
      </c>
      <c r="K45" s="562">
        <v>-250.26599694999095</v>
      </c>
      <c r="L45" s="604">
        <v>22420.712905770513</v>
      </c>
    </row>
    <row r="46" spans="1:12" ht="12" customHeight="1">
      <c r="A46" s="861" t="s">
        <v>221</v>
      </c>
      <c r="B46" s="108"/>
      <c r="C46" s="560">
        <v>24891.335535810002</v>
      </c>
      <c r="D46" s="560">
        <v>-1591.2466895849047</v>
      </c>
      <c r="E46" s="560">
        <v>3151.6127560348959</v>
      </c>
      <c r="F46" s="562">
        <v>0</v>
      </c>
      <c r="G46" s="562">
        <v>0</v>
      </c>
      <c r="H46" s="562">
        <v>0</v>
      </c>
      <c r="I46" s="562">
        <v>0</v>
      </c>
      <c r="J46" s="560">
        <v>0</v>
      </c>
      <c r="K46" s="562">
        <v>0</v>
      </c>
      <c r="L46" s="604">
        <v>26451.701602259996</v>
      </c>
    </row>
    <row r="47" spans="1:12" ht="12" customHeight="1">
      <c r="A47" s="861" t="s">
        <v>372</v>
      </c>
      <c r="B47" s="108"/>
      <c r="C47" s="560">
        <v>2838.8068605200006</v>
      </c>
      <c r="D47" s="560">
        <v>-363.94570476000081</v>
      </c>
      <c r="E47" s="560">
        <v>234.8641194199954</v>
      </c>
      <c r="F47" s="562">
        <v>0</v>
      </c>
      <c r="G47" s="562">
        <v>0</v>
      </c>
      <c r="H47" s="562">
        <v>0</v>
      </c>
      <c r="I47" s="562">
        <v>0</v>
      </c>
      <c r="J47" s="560">
        <v>-1245.4820670099998</v>
      </c>
      <c r="K47" s="562">
        <v>0</v>
      </c>
      <c r="L47" s="604">
        <v>1464.2432081700001</v>
      </c>
    </row>
    <row r="48" spans="1:12" ht="12" customHeight="1">
      <c r="A48" s="861" t="s">
        <v>351</v>
      </c>
      <c r="B48" s="108"/>
      <c r="C48" s="560">
        <v>-645.14489579999997</v>
      </c>
      <c r="D48" s="560">
        <v>-28.188497763140731</v>
      </c>
      <c r="E48" s="560">
        <v>-43.615767756860123</v>
      </c>
      <c r="F48" s="562">
        <v>0</v>
      </c>
      <c r="G48" s="562">
        <v>0</v>
      </c>
      <c r="H48" s="562">
        <v>0</v>
      </c>
      <c r="I48" s="562">
        <v>0</v>
      </c>
      <c r="J48" s="560">
        <v>0</v>
      </c>
      <c r="K48" s="562">
        <v>0</v>
      </c>
      <c r="L48" s="604">
        <v>-716.94916132000003</v>
      </c>
    </row>
    <row r="49" spans="1:12" ht="12" customHeight="1">
      <c r="A49" s="835" t="s">
        <v>395</v>
      </c>
      <c r="B49" s="108"/>
      <c r="C49" s="560">
        <v>-2016.5515067300012</v>
      </c>
      <c r="D49" s="560">
        <v>384.29471845145645</v>
      </c>
      <c r="E49" s="560">
        <v>-117.84144426145349</v>
      </c>
      <c r="F49" s="562">
        <v>0</v>
      </c>
      <c r="G49" s="562">
        <v>0</v>
      </c>
      <c r="H49" s="562">
        <v>0</v>
      </c>
      <c r="I49" s="562">
        <v>0</v>
      </c>
      <c r="J49" s="560">
        <v>0</v>
      </c>
      <c r="K49" s="562">
        <v>-220.39357929999994</v>
      </c>
      <c r="L49" s="604">
        <v>-1970.4918118399976</v>
      </c>
    </row>
    <row r="50" spans="1:12" ht="2.1" customHeight="1">
      <c r="A50" s="835"/>
      <c r="B50" s="108"/>
      <c r="C50" s="560"/>
      <c r="D50" s="560"/>
      <c r="E50" s="560"/>
      <c r="F50" s="134"/>
      <c r="G50" s="134"/>
      <c r="H50" s="134"/>
      <c r="I50" s="134"/>
      <c r="J50" s="560"/>
      <c r="K50" s="134"/>
      <c r="L50" s="374"/>
    </row>
    <row r="51" spans="1:12" ht="12" customHeight="1">
      <c r="A51" s="861" t="s">
        <v>176</v>
      </c>
      <c r="B51" s="108"/>
      <c r="C51" s="560">
        <v>2009.3591155335557</v>
      </c>
      <c r="D51" s="560">
        <v>-205.85438659490649</v>
      </c>
      <c r="E51" s="560">
        <v>161.41308600489873</v>
      </c>
      <c r="F51" s="562">
        <v>0</v>
      </c>
      <c r="G51" s="562">
        <v>0</v>
      </c>
      <c r="H51" s="562">
        <v>0</v>
      </c>
      <c r="I51" s="562">
        <v>0</v>
      </c>
      <c r="J51" s="560">
        <v>-125.89945701000011</v>
      </c>
      <c r="K51" s="562">
        <v>0</v>
      </c>
      <c r="L51" s="604">
        <v>1839.018357933548</v>
      </c>
    </row>
    <row r="52" spans="1:12" ht="12" customHeight="1">
      <c r="A52" s="861" t="s">
        <v>3</v>
      </c>
      <c r="B52" s="108"/>
      <c r="C52" s="560">
        <v>72.663677023555991</v>
      </c>
      <c r="D52" s="560">
        <v>-3.7221681000895046</v>
      </c>
      <c r="E52" s="560">
        <v>16.174781070081522</v>
      </c>
      <c r="F52" s="562">
        <v>0</v>
      </c>
      <c r="G52" s="562">
        <v>0</v>
      </c>
      <c r="H52" s="562">
        <v>0</v>
      </c>
      <c r="I52" s="562">
        <v>0</v>
      </c>
      <c r="J52" s="560">
        <v>0</v>
      </c>
      <c r="K52" s="562">
        <v>0</v>
      </c>
      <c r="L52" s="607">
        <v>85.116289993547994</v>
      </c>
    </row>
    <row r="53" spans="1:12" ht="12" customHeight="1">
      <c r="A53" s="861" t="s">
        <v>215</v>
      </c>
      <c r="B53" s="108"/>
      <c r="C53" s="560">
        <v>661.1497092799998</v>
      </c>
      <c r="D53" s="560">
        <v>-76.61513556481691</v>
      </c>
      <c r="E53" s="560">
        <v>55.575883354816995</v>
      </c>
      <c r="F53" s="562">
        <v>0</v>
      </c>
      <c r="G53" s="562">
        <v>0</v>
      </c>
      <c r="H53" s="562">
        <v>0</v>
      </c>
      <c r="I53" s="562">
        <v>0</v>
      </c>
      <c r="J53" s="560">
        <v>0</v>
      </c>
      <c r="K53" s="562">
        <v>0</v>
      </c>
      <c r="L53" s="607">
        <v>640.11045707000005</v>
      </c>
    </row>
    <row r="54" spans="1:12" ht="12" customHeight="1">
      <c r="A54" s="861" t="s">
        <v>373</v>
      </c>
      <c r="B54" s="108"/>
      <c r="C54" s="560">
        <v>1293.2589595999998</v>
      </c>
      <c r="D54" s="560">
        <v>-109.62850621000007</v>
      </c>
      <c r="E54" s="560">
        <v>89.662421580000228</v>
      </c>
      <c r="F54" s="562">
        <v>0</v>
      </c>
      <c r="G54" s="562">
        <v>0</v>
      </c>
      <c r="H54" s="562">
        <v>0</v>
      </c>
      <c r="I54" s="562">
        <v>0</v>
      </c>
      <c r="J54" s="560">
        <v>-125.89945701000011</v>
      </c>
      <c r="K54" s="562">
        <v>0</v>
      </c>
      <c r="L54" s="604">
        <v>1147.3934179600001</v>
      </c>
    </row>
    <row r="55" spans="1:12" ht="12" customHeight="1">
      <c r="A55" s="842" t="s">
        <v>216</v>
      </c>
      <c r="B55" s="173"/>
      <c r="C55" s="608">
        <v>-17.713230369999998</v>
      </c>
      <c r="D55" s="570">
        <v>-15.888576720000003</v>
      </c>
      <c r="E55" s="570">
        <v>1.4570931809211596E-15</v>
      </c>
      <c r="F55" s="570">
        <v>0</v>
      </c>
      <c r="G55" s="570">
        <v>0</v>
      </c>
      <c r="H55" s="570">
        <v>0</v>
      </c>
      <c r="I55" s="570">
        <v>0</v>
      </c>
      <c r="J55" s="570">
        <v>0</v>
      </c>
      <c r="K55" s="570">
        <v>0</v>
      </c>
      <c r="L55" s="609">
        <v>-33.601807090000001</v>
      </c>
    </row>
    <row r="56" spans="1:12" s="341" customFormat="1" ht="9.75" customHeight="1">
      <c r="A56" s="741"/>
      <c r="B56" s="86"/>
      <c r="C56" s="742"/>
      <c r="D56" s="743"/>
      <c r="E56" s="742"/>
      <c r="F56" s="743"/>
      <c r="G56" s="742"/>
      <c r="H56" s="743"/>
      <c r="I56" s="742"/>
      <c r="J56" s="743"/>
      <c r="K56" s="742"/>
      <c r="L56" s="740" t="s">
        <v>473</v>
      </c>
    </row>
    <row r="57" spans="1:12" ht="14.1" customHeight="1">
      <c r="A57" s="843"/>
      <c r="B57" s="93"/>
      <c r="C57" s="148"/>
      <c r="D57" s="148"/>
      <c r="E57" s="148"/>
      <c r="F57" s="148"/>
      <c r="G57" s="148"/>
      <c r="H57" s="148"/>
      <c r="I57" s="148"/>
      <c r="J57" s="148"/>
      <c r="K57" s="148"/>
      <c r="L57" s="148"/>
    </row>
    <row r="58" spans="1:12" ht="14.1" customHeight="1">
      <c r="A58" s="843"/>
      <c r="B58" s="93"/>
      <c r="C58" s="148"/>
      <c r="D58" s="148"/>
      <c r="E58" s="148"/>
      <c r="F58" s="148"/>
      <c r="G58" s="148"/>
      <c r="H58" s="148"/>
      <c r="I58" s="148"/>
      <c r="J58" s="148"/>
      <c r="K58" s="148"/>
      <c r="L58" s="148"/>
    </row>
    <row r="59" spans="1:12" ht="14.1" customHeight="1">
      <c r="A59" s="843"/>
      <c r="B59" s="93"/>
      <c r="C59" s="148"/>
      <c r="D59" s="148"/>
      <c r="E59" s="148"/>
      <c r="F59" s="148"/>
      <c r="G59" s="148"/>
      <c r="H59" s="148"/>
      <c r="I59" s="148"/>
      <c r="J59" s="148"/>
      <c r="K59" s="148"/>
      <c r="L59" s="148"/>
    </row>
    <row r="60" spans="1:12" ht="14.1" customHeight="1">
      <c r="A60" s="843"/>
      <c r="B60" s="93"/>
      <c r="C60" s="148"/>
      <c r="D60" s="148"/>
      <c r="E60" s="148"/>
      <c r="F60" s="148"/>
      <c r="G60" s="148"/>
      <c r="H60" s="148"/>
      <c r="I60" s="148"/>
      <c r="J60" s="148"/>
      <c r="K60" s="148"/>
      <c r="L60" s="148"/>
    </row>
    <row r="61" spans="1:12" ht="14.1" customHeight="1">
      <c r="A61" s="843"/>
      <c r="B61" s="93"/>
      <c r="C61" s="148"/>
      <c r="D61" s="148"/>
      <c r="E61" s="148"/>
      <c r="F61" s="148"/>
      <c r="G61" s="148"/>
      <c r="H61" s="148"/>
      <c r="I61" s="148"/>
      <c r="J61" s="148"/>
      <c r="K61" s="148"/>
      <c r="L61" s="148"/>
    </row>
    <row r="62" spans="1:12" ht="14.1" customHeight="1">
      <c r="A62" s="843"/>
      <c r="B62" s="93"/>
      <c r="C62" s="148"/>
      <c r="D62" s="148"/>
      <c r="E62" s="148"/>
      <c r="F62" s="148"/>
      <c r="G62" s="148"/>
      <c r="H62" s="148"/>
      <c r="I62" s="148"/>
      <c r="J62" s="148"/>
      <c r="K62" s="148"/>
      <c r="L62" s="148"/>
    </row>
    <row r="63" spans="1:12" ht="14.1" customHeight="1">
      <c r="A63" s="843"/>
      <c r="B63" s="93"/>
      <c r="C63" s="148"/>
      <c r="D63" s="148"/>
      <c r="E63" s="148"/>
      <c r="F63" s="148"/>
      <c r="G63" s="148"/>
      <c r="H63" s="148"/>
      <c r="I63" s="148"/>
      <c r="J63" s="148"/>
      <c r="K63" s="148"/>
      <c r="L63" s="148"/>
    </row>
    <row r="64" spans="1:12" ht="14.1" customHeight="1">
      <c r="A64" s="843"/>
      <c r="B64" s="93"/>
      <c r="C64" s="148"/>
      <c r="D64" s="148"/>
      <c r="E64" s="148"/>
      <c r="F64" s="148"/>
      <c r="G64" s="148"/>
      <c r="H64" s="148"/>
      <c r="I64" s="148"/>
      <c r="J64" s="148"/>
      <c r="K64" s="148"/>
      <c r="L64" s="148"/>
    </row>
    <row r="65" spans="1:12" ht="14.1" customHeight="1">
      <c r="A65" s="843"/>
      <c r="B65" s="93"/>
      <c r="C65" s="148"/>
      <c r="D65" s="148"/>
      <c r="E65" s="148"/>
      <c r="F65" s="148"/>
      <c r="G65" s="148"/>
      <c r="H65" s="148"/>
      <c r="I65" s="148"/>
      <c r="J65" s="148"/>
      <c r="K65" s="148"/>
      <c r="L65" s="148"/>
    </row>
    <row r="66" spans="1:12" ht="14.1" customHeight="1">
      <c r="A66" s="843"/>
      <c r="B66" s="93"/>
      <c r="C66" s="148"/>
      <c r="D66" s="148"/>
      <c r="E66" s="148"/>
      <c r="F66" s="148"/>
      <c r="G66" s="148"/>
      <c r="H66" s="148"/>
      <c r="I66" s="148"/>
      <c r="J66" s="148"/>
      <c r="K66" s="148"/>
      <c r="L66" s="148"/>
    </row>
    <row r="67" spans="1:12" ht="14.1" customHeight="1">
      <c r="A67" s="843"/>
      <c r="B67" s="93"/>
      <c r="C67" s="148"/>
      <c r="D67" s="148"/>
      <c r="E67" s="148"/>
      <c r="F67" s="148"/>
      <c r="G67" s="148"/>
      <c r="H67" s="148"/>
      <c r="I67" s="148"/>
      <c r="J67" s="148"/>
      <c r="K67" s="148"/>
      <c r="L67" s="148"/>
    </row>
    <row r="68" spans="1:12" ht="14.1" customHeight="1">
      <c r="A68" s="843"/>
      <c r="B68" s="93"/>
      <c r="C68" s="148"/>
      <c r="D68" s="148"/>
      <c r="E68" s="148"/>
      <c r="F68" s="148"/>
      <c r="G68" s="148"/>
      <c r="H68" s="148"/>
      <c r="I68" s="148"/>
      <c r="J68" s="148"/>
      <c r="K68" s="148"/>
      <c r="L68" s="148"/>
    </row>
    <row r="69" spans="1:12" ht="14.1" customHeight="1">
      <c r="A69" s="843"/>
      <c r="B69" s="93"/>
      <c r="C69" s="148"/>
      <c r="D69" s="148"/>
      <c r="E69" s="148"/>
      <c r="F69" s="148"/>
      <c r="G69" s="148"/>
      <c r="H69" s="148"/>
      <c r="I69" s="148"/>
      <c r="J69" s="148"/>
      <c r="K69" s="148"/>
      <c r="L69" s="148"/>
    </row>
    <row r="70" spans="1:12" ht="14.1" customHeight="1">
      <c r="A70" s="843"/>
      <c r="B70" s="93"/>
      <c r="C70" s="148"/>
      <c r="D70" s="148"/>
      <c r="E70" s="148"/>
      <c r="F70" s="148"/>
      <c r="G70" s="148"/>
      <c r="H70" s="148"/>
      <c r="I70" s="148"/>
      <c r="J70" s="148"/>
      <c r="K70" s="148"/>
      <c r="L70" s="148"/>
    </row>
    <row r="71" spans="1:12" ht="14.1" customHeight="1">
      <c r="A71" s="843"/>
      <c r="B71" s="93"/>
      <c r="C71" s="148"/>
      <c r="D71" s="148"/>
      <c r="E71" s="148"/>
      <c r="F71" s="148"/>
      <c r="G71" s="148"/>
      <c r="H71" s="148"/>
      <c r="I71" s="148"/>
      <c r="J71" s="148"/>
      <c r="K71" s="148"/>
      <c r="L71" s="148"/>
    </row>
    <row r="72" spans="1:12" ht="14.1" customHeight="1">
      <c r="A72" s="843"/>
      <c r="B72" s="93"/>
      <c r="C72" s="148"/>
      <c r="D72" s="148"/>
      <c r="E72" s="148"/>
      <c r="F72" s="148"/>
      <c r="G72" s="148"/>
      <c r="H72" s="148"/>
      <c r="I72" s="148"/>
      <c r="J72" s="148"/>
      <c r="K72" s="148"/>
      <c r="L72" s="148"/>
    </row>
    <row r="73" spans="1:12" ht="14.1" customHeight="1">
      <c r="A73" s="843"/>
      <c r="B73" s="93"/>
      <c r="C73" s="148"/>
      <c r="D73" s="148"/>
      <c r="E73" s="148"/>
      <c r="F73" s="148"/>
      <c r="G73" s="148"/>
      <c r="H73" s="148"/>
      <c r="I73" s="148"/>
      <c r="J73" s="148"/>
      <c r="K73" s="148"/>
      <c r="L73" s="148"/>
    </row>
    <row r="74" spans="1:12" ht="14.1" customHeight="1">
      <c r="A74" s="843"/>
      <c r="B74" s="93"/>
      <c r="C74" s="148"/>
      <c r="D74" s="148"/>
      <c r="E74" s="148"/>
      <c r="F74" s="148"/>
      <c r="G74" s="148"/>
      <c r="H74" s="148"/>
      <c r="I74" s="148"/>
      <c r="J74" s="148"/>
      <c r="K74" s="148"/>
      <c r="L74" s="148"/>
    </row>
    <row r="75" spans="1:12" ht="14.1" customHeight="1">
      <c r="A75" s="843"/>
      <c r="B75" s="93"/>
      <c r="C75" s="148"/>
      <c r="D75" s="148"/>
      <c r="E75" s="148"/>
      <c r="F75" s="148"/>
      <c r="G75" s="148"/>
      <c r="H75" s="148"/>
      <c r="I75" s="148"/>
      <c r="J75" s="148"/>
      <c r="K75" s="148"/>
      <c r="L75" s="148"/>
    </row>
    <row r="76" spans="1:12" ht="14.1" customHeight="1">
      <c r="A76" s="843"/>
      <c r="B76" s="93"/>
      <c r="C76" s="148"/>
      <c r="D76" s="148"/>
      <c r="E76" s="148"/>
      <c r="F76" s="148"/>
      <c r="G76" s="148"/>
      <c r="H76" s="148"/>
      <c r="I76" s="148"/>
      <c r="J76" s="148"/>
      <c r="K76" s="148"/>
      <c r="L76" s="148"/>
    </row>
    <row r="77" spans="1:12" ht="14.1" customHeight="1">
      <c r="A77" s="843"/>
      <c r="B77" s="93"/>
      <c r="C77" s="148"/>
      <c r="D77" s="148"/>
      <c r="E77" s="148"/>
      <c r="F77" s="148"/>
      <c r="G77" s="148"/>
      <c r="H77" s="148"/>
      <c r="I77" s="148"/>
      <c r="J77" s="148"/>
      <c r="K77" s="148"/>
      <c r="L77" s="148"/>
    </row>
    <row r="78" spans="1:12">
      <c r="A78" s="843"/>
      <c r="B78" s="93"/>
      <c r="C78" s="148"/>
      <c r="D78" s="148"/>
      <c r="E78" s="148"/>
      <c r="F78" s="148"/>
      <c r="G78" s="148"/>
      <c r="H78" s="148"/>
      <c r="I78" s="148"/>
      <c r="J78" s="148"/>
      <c r="K78" s="148"/>
      <c r="L78" s="148"/>
    </row>
    <row r="79" spans="1:12">
      <c r="A79" s="843"/>
      <c r="B79" s="93"/>
      <c r="C79" s="148"/>
      <c r="D79" s="148"/>
      <c r="E79" s="148"/>
      <c r="F79" s="148"/>
      <c r="G79" s="148"/>
      <c r="H79" s="148"/>
      <c r="I79" s="148"/>
      <c r="J79" s="148"/>
      <c r="K79" s="148"/>
      <c r="L79" s="148"/>
    </row>
    <row r="80" spans="1:12">
      <c r="A80" s="843"/>
      <c r="B80" s="93"/>
      <c r="C80" s="148"/>
      <c r="D80" s="148"/>
      <c r="E80" s="148"/>
      <c r="F80" s="148"/>
      <c r="G80" s="148"/>
      <c r="H80" s="148"/>
      <c r="I80" s="148"/>
      <c r="J80" s="148"/>
      <c r="K80" s="148"/>
      <c r="L80" s="148"/>
    </row>
    <row r="81" spans="1:12">
      <c r="A81" s="843"/>
      <c r="B81" s="93"/>
      <c r="C81" s="148"/>
      <c r="D81" s="148"/>
      <c r="E81" s="148"/>
      <c r="F81" s="148"/>
      <c r="G81" s="148"/>
      <c r="H81" s="148"/>
      <c r="I81" s="148"/>
      <c r="J81" s="148"/>
      <c r="K81" s="148"/>
      <c r="L81" s="148"/>
    </row>
    <row r="82" spans="1:12">
      <c r="A82" s="843"/>
      <c r="B82" s="93"/>
      <c r="C82" s="148"/>
      <c r="D82" s="148"/>
      <c r="E82" s="148"/>
      <c r="F82" s="148"/>
      <c r="G82" s="148"/>
      <c r="H82" s="148"/>
      <c r="I82" s="148"/>
      <c r="J82" s="148"/>
      <c r="K82" s="148"/>
      <c r="L82" s="148"/>
    </row>
    <row r="83" spans="1:12">
      <c r="A83" s="843"/>
      <c r="B83" s="93"/>
      <c r="C83" s="148"/>
      <c r="D83" s="148"/>
      <c r="E83" s="148"/>
      <c r="F83" s="148"/>
      <c r="G83" s="148"/>
      <c r="H83" s="148"/>
      <c r="I83" s="148"/>
      <c r="J83" s="148"/>
      <c r="K83" s="148"/>
      <c r="L83" s="148"/>
    </row>
    <row r="84" spans="1:12">
      <c r="A84" s="843"/>
      <c r="B84" s="93"/>
      <c r="C84" s="148"/>
      <c r="D84" s="148"/>
      <c r="E84" s="148"/>
      <c r="F84" s="148"/>
      <c r="G84" s="148"/>
      <c r="H84" s="148"/>
      <c r="I84" s="148"/>
      <c r="J84" s="148"/>
      <c r="K84" s="148"/>
      <c r="L84" s="148"/>
    </row>
    <row r="85" spans="1:12">
      <c r="A85" s="843"/>
      <c r="B85" s="93"/>
      <c r="C85" s="148"/>
      <c r="D85" s="148"/>
      <c r="E85" s="148"/>
      <c r="F85" s="148"/>
      <c r="G85" s="148"/>
      <c r="H85" s="148"/>
      <c r="I85" s="148"/>
      <c r="J85" s="148"/>
      <c r="K85" s="148"/>
      <c r="L85" s="148"/>
    </row>
    <row r="86" spans="1:12">
      <c r="A86" s="861"/>
      <c r="B86" s="93"/>
      <c r="C86" s="148"/>
      <c r="D86" s="148"/>
      <c r="E86" s="148"/>
      <c r="F86" s="148"/>
      <c r="G86" s="148"/>
      <c r="H86" s="148"/>
      <c r="I86" s="148"/>
      <c r="J86" s="148"/>
      <c r="K86" s="148"/>
      <c r="L86" s="148"/>
    </row>
    <row r="87" spans="1:12">
      <c r="A87" s="861"/>
      <c r="B87" s="93"/>
      <c r="C87" s="148"/>
      <c r="D87" s="148"/>
      <c r="E87" s="148"/>
      <c r="F87" s="148"/>
      <c r="G87" s="148"/>
      <c r="H87" s="148"/>
      <c r="I87" s="148"/>
      <c r="J87" s="148"/>
      <c r="K87" s="148"/>
      <c r="L87" s="148"/>
    </row>
    <row r="88" spans="1:12">
      <c r="A88" s="861"/>
      <c r="B88" s="93"/>
      <c r="C88" s="148"/>
      <c r="D88" s="148"/>
      <c r="E88" s="148"/>
      <c r="F88" s="148"/>
      <c r="G88" s="148"/>
      <c r="H88" s="148"/>
      <c r="I88" s="148"/>
      <c r="J88" s="148"/>
      <c r="K88" s="148"/>
      <c r="L88" s="148"/>
    </row>
    <row r="89" spans="1:12">
      <c r="A89" s="861"/>
      <c r="B89" s="93"/>
      <c r="C89" s="148"/>
      <c r="D89" s="148"/>
      <c r="E89" s="148"/>
      <c r="F89" s="96"/>
      <c r="G89" s="148"/>
      <c r="H89" s="148"/>
      <c r="I89" s="148"/>
      <c r="J89" s="148"/>
      <c r="K89" s="148"/>
      <c r="L89" s="148"/>
    </row>
    <row r="90" spans="1:12">
      <c r="A90" s="861"/>
      <c r="B90" s="93"/>
      <c r="C90" s="148"/>
      <c r="D90" s="96"/>
      <c r="E90" s="96"/>
      <c r="F90" s="96"/>
      <c r="G90" s="148"/>
      <c r="H90" s="96"/>
      <c r="I90" s="96"/>
      <c r="J90" s="148"/>
      <c r="K90" s="148"/>
      <c r="L90" s="148"/>
    </row>
    <row r="91" spans="1:12">
      <c r="A91" s="861"/>
      <c r="B91" s="93"/>
      <c r="C91" s="148"/>
      <c r="D91" s="96"/>
      <c r="E91" s="96"/>
      <c r="G91" s="96"/>
      <c r="H91" s="96"/>
      <c r="I91" s="96"/>
      <c r="J91" s="96"/>
      <c r="K91" s="96"/>
      <c r="L91" s="96"/>
    </row>
    <row r="92" spans="1:12">
      <c r="B92" s="96"/>
      <c r="C92" s="96"/>
      <c r="G92" s="96"/>
      <c r="J92" s="96"/>
      <c r="K92" s="96"/>
      <c r="L92" s="96"/>
    </row>
    <row r="93" spans="1:12">
      <c r="B93" s="96"/>
      <c r="C93" s="96"/>
    </row>
  </sheetData>
  <phoneticPr fontId="37" type="noConversion"/>
  <conditionalFormatting sqref="D8:K9">
    <cfRule type="expression" dxfId="38" priority="1" stopIfTrue="1">
      <formula>$G$7="Janeiro"</formula>
    </cfRule>
  </conditionalFormatting>
  <conditionalFormatting sqref="C5:C6">
    <cfRule type="expression" dxfId="37" priority="2" stopIfTrue="1">
      <formula>$D$7="Dezembro"</formula>
    </cfRule>
  </conditionalFormatting>
  <pageMargins left="0.6692913385826772" right="0.47244094488188981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16"/>
  <dimension ref="A1:L78"/>
  <sheetViews>
    <sheetView showGridLines="0" zoomScaleNormal="100" workbookViewId="0"/>
  </sheetViews>
  <sheetFormatPr defaultColWidth="12.5703125" defaultRowHeight="12.75"/>
  <cols>
    <col min="1" max="1" width="12.5703125" style="851" customWidth="1"/>
    <col min="2" max="2" width="8.7109375" style="101" customWidth="1"/>
    <col min="3" max="3" width="8.85546875" style="101" customWidth="1"/>
    <col min="4" max="4" width="7.140625" style="101" customWidth="1"/>
    <col min="5" max="5" width="7.42578125" style="101" customWidth="1"/>
    <col min="6" max="11" width="6.5703125" style="101" customWidth="1"/>
    <col min="12" max="12" width="7.7109375" style="101" customWidth="1"/>
    <col min="13" max="16384" width="12.5703125" style="101"/>
  </cols>
  <sheetData>
    <row r="1" spans="1:12" ht="21" customHeight="1">
      <c r="A1" s="831" t="s">
        <v>563</v>
      </c>
      <c r="B1" s="88"/>
      <c r="C1" s="88"/>
      <c r="D1" s="91"/>
      <c r="E1" s="91"/>
      <c r="F1" s="91"/>
      <c r="G1" s="91"/>
      <c r="H1" s="91"/>
      <c r="I1" s="91"/>
      <c r="J1" s="89"/>
      <c r="K1" s="91"/>
      <c r="L1" s="92"/>
    </row>
    <row r="2" spans="1:12" ht="17.100000000000001" customHeight="1">
      <c r="A2" s="832"/>
      <c r="B2" s="333" t="s">
        <v>50</v>
      </c>
      <c r="C2" s="93"/>
      <c r="D2" s="313"/>
      <c r="E2" s="313"/>
      <c r="F2" s="313"/>
      <c r="G2" s="313"/>
      <c r="H2" s="313"/>
      <c r="I2" s="313"/>
      <c r="J2" s="94"/>
      <c r="K2" s="96"/>
      <c r="L2" s="97"/>
    </row>
    <row r="3" spans="1:12" ht="14.1" customHeight="1">
      <c r="A3" s="835"/>
      <c r="B3" s="93"/>
      <c r="C3" s="102"/>
      <c r="D3" s="102"/>
      <c r="E3" s="102"/>
      <c r="F3" s="102"/>
      <c r="G3" s="102"/>
      <c r="H3" s="102"/>
      <c r="I3" s="102"/>
      <c r="J3" s="102"/>
      <c r="K3" s="102"/>
      <c r="L3" s="371"/>
    </row>
    <row r="4" spans="1:12" ht="12.75" customHeight="1">
      <c r="A4" s="833"/>
      <c r="B4" s="93"/>
      <c r="C4" s="102"/>
      <c r="D4" s="102"/>
      <c r="E4" s="102"/>
      <c r="F4" s="102"/>
      <c r="G4" s="102"/>
      <c r="H4" s="102"/>
      <c r="I4" s="102"/>
      <c r="J4" s="102"/>
      <c r="K4" s="102"/>
      <c r="L4" s="308" t="s">
        <v>124</v>
      </c>
    </row>
    <row r="5" spans="1:12" ht="11.45" customHeight="1">
      <c r="A5" s="834" t="s">
        <v>131</v>
      </c>
      <c r="B5" s="105"/>
      <c r="C5" s="292">
        <v>2017</v>
      </c>
      <c r="D5" s="293">
        <v>2018</v>
      </c>
      <c r="E5" s="292"/>
      <c r="F5" s="71"/>
      <c r="G5" s="71"/>
      <c r="H5" s="71"/>
      <c r="I5" s="71"/>
      <c r="J5" s="71"/>
      <c r="K5" s="71"/>
      <c r="L5" s="63"/>
    </row>
    <row r="6" spans="1:12" ht="11.45" customHeight="1">
      <c r="A6" s="334"/>
      <c r="B6" s="108"/>
      <c r="C6" s="111"/>
      <c r="D6" s="377"/>
      <c r="E6" s="111"/>
      <c r="F6" s="98"/>
      <c r="G6" s="98"/>
      <c r="H6" s="98"/>
      <c r="I6" s="98"/>
      <c r="J6" s="98"/>
      <c r="K6" s="98"/>
      <c r="L6" s="64"/>
    </row>
    <row r="7" spans="1:12" ht="11.45" customHeight="1">
      <c r="A7" s="334"/>
      <c r="B7" s="108"/>
      <c r="C7" s="114" t="s">
        <v>184</v>
      </c>
      <c r="D7" s="72" t="s">
        <v>184</v>
      </c>
      <c r="E7" s="71"/>
      <c r="F7" s="71"/>
      <c r="G7" s="71"/>
      <c r="H7" s="71"/>
      <c r="I7" s="71"/>
      <c r="J7" s="71"/>
      <c r="K7" s="71"/>
      <c r="L7" s="372"/>
    </row>
    <row r="8" spans="1:12" ht="11.45" customHeight="1">
      <c r="A8" s="835"/>
      <c r="B8" s="108"/>
      <c r="C8" s="375"/>
      <c r="D8" s="377"/>
      <c r="E8" s="111"/>
      <c r="F8" s="111"/>
      <c r="G8" s="111"/>
      <c r="H8" s="111"/>
      <c r="I8" s="111"/>
      <c r="J8" s="111"/>
      <c r="K8" s="111"/>
      <c r="L8" s="376"/>
    </row>
    <row r="9" spans="1:12" ht="12" customHeight="1">
      <c r="A9" s="835"/>
      <c r="B9" s="108"/>
      <c r="C9" s="114" t="s">
        <v>185</v>
      </c>
      <c r="D9" s="72" t="s">
        <v>344</v>
      </c>
      <c r="E9" s="105"/>
      <c r="F9" s="72" t="s">
        <v>345</v>
      </c>
      <c r="G9" s="106"/>
      <c r="H9" s="106"/>
      <c r="I9" s="106"/>
      <c r="J9" s="106"/>
      <c r="K9" s="105"/>
      <c r="L9" s="121" t="s">
        <v>185</v>
      </c>
    </row>
    <row r="10" spans="1:12" ht="12" customHeight="1">
      <c r="A10" s="835"/>
      <c r="B10" s="108"/>
      <c r="C10" s="400"/>
      <c r="D10" s="401"/>
      <c r="E10" s="399"/>
      <c r="F10" s="401"/>
      <c r="G10" s="401"/>
      <c r="H10" s="401"/>
      <c r="I10" s="401"/>
      <c r="J10" s="401"/>
      <c r="K10" s="399"/>
      <c r="L10" s="402"/>
    </row>
    <row r="11" spans="1:12" s="96" customFormat="1" ht="12" customHeight="1">
      <c r="A11" s="835"/>
      <c r="B11" s="108"/>
      <c r="C11" s="400"/>
      <c r="D11" s="494" t="s">
        <v>128</v>
      </c>
      <c r="E11" s="494" t="s">
        <v>90</v>
      </c>
      <c r="F11" s="494" t="s">
        <v>114</v>
      </c>
      <c r="G11" s="494" t="s">
        <v>114</v>
      </c>
      <c r="H11" s="494" t="s">
        <v>95</v>
      </c>
      <c r="I11" s="494" t="s">
        <v>97</v>
      </c>
      <c r="J11" s="494" t="s">
        <v>101</v>
      </c>
      <c r="K11" s="494" t="s">
        <v>102</v>
      </c>
      <c r="L11" s="402"/>
    </row>
    <row r="12" spans="1:12" s="96" customFormat="1" ht="12" customHeight="1">
      <c r="A12" s="835"/>
      <c r="B12" s="108"/>
      <c r="C12" s="400"/>
      <c r="D12" s="400"/>
      <c r="E12" s="495" t="s">
        <v>91</v>
      </c>
      <c r="F12" s="495" t="s">
        <v>92</v>
      </c>
      <c r="G12" s="495" t="s">
        <v>92</v>
      </c>
      <c r="H12" s="495" t="s">
        <v>96</v>
      </c>
      <c r="I12" s="495" t="s">
        <v>98</v>
      </c>
      <c r="J12" s="495" t="s">
        <v>100</v>
      </c>
      <c r="K12" s="495" t="s">
        <v>103</v>
      </c>
      <c r="L12" s="402"/>
    </row>
    <row r="13" spans="1:12" s="96" customFormat="1" ht="12" customHeight="1">
      <c r="A13" s="836"/>
      <c r="B13" s="110"/>
      <c r="C13" s="493"/>
      <c r="D13" s="493"/>
      <c r="E13" s="493"/>
      <c r="F13" s="496" t="s">
        <v>93</v>
      </c>
      <c r="G13" s="496" t="s">
        <v>94</v>
      </c>
      <c r="H13" s="493"/>
      <c r="I13" s="496" t="s">
        <v>99</v>
      </c>
      <c r="J13" s="493"/>
      <c r="K13" s="493"/>
      <c r="L13" s="125"/>
    </row>
    <row r="14" spans="1:12" s="314" customFormat="1" ht="1.5" hidden="1" customHeight="1">
      <c r="A14" s="334"/>
      <c r="B14" s="131"/>
      <c r="C14" s="132"/>
      <c r="D14" s="132"/>
      <c r="E14" s="132"/>
      <c r="F14" s="132"/>
      <c r="G14" s="132"/>
      <c r="H14" s="132"/>
      <c r="I14" s="132"/>
      <c r="J14" s="132"/>
      <c r="K14" s="132"/>
      <c r="L14" s="373"/>
    </row>
    <row r="15" spans="1:12" ht="2.1" customHeight="1">
      <c r="A15" s="861"/>
      <c r="B15" s="108"/>
      <c r="C15" s="134"/>
      <c r="D15" s="134"/>
      <c r="E15" s="134"/>
      <c r="F15" s="134"/>
      <c r="G15" s="134"/>
      <c r="H15" s="134"/>
      <c r="I15" s="134"/>
      <c r="J15" s="134"/>
      <c r="K15" s="134"/>
      <c r="L15" s="374"/>
    </row>
    <row r="16" spans="1:12" ht="12" customHeight="1">
      <c r="A16" s="835" t="s">
        <v>181</v>
      </c>
      <c r="B16" s="108"/>
      <c r="C16" s="561">
        <v>-1010202.7579482397</v>
      </c>
      <c r="D16" s="561">
        <v>43000.186587021017</v>
      </c>
      <c r="E16" s="561">
        <v>-12149.897144513761</v>
      </c>
      <c r="F16" s="561">
        <v>0</v>
      </c>
      <c r="G16" s="561">
        <v>-172218.56884756801</v>
      </c>
      <c r="H16" s="561">
        <v>962.46007969160576</v>
      </c>
      <c r="I16" s="561">
        <v>384.93658709489694</v>
      </c>
      <c r="J16" s="561">
        <v>-930.84800089623013</v>
      </c>
      <c r="K16" s="561">
        <v>0</v>
      </c>
      <c r="L16" s="603">
        <v>-1151154.4886874089</v>
      </c>
    </row>
    <row r="17" spans="1:12" ht="12" customHeight="1">
      <c r="A17" s="861" t="s">
        <v>69</v>
      </c>
      <c r="B17" s="108"/>
      <c r="C17" s="561">
        <v>115309.86794891038</v>
      </c>
      <c r="D17" s="561">
        <v>-4530.3677287428291</v>
      </c>
      <c r="E17" s="561">
        <v>7155.2309691212431</v>
      </c>
      <c r="F17" s="561">
        <v>0</v>
      </c>
      <c r="G17" s="561">
        <v>20451.828873437873</v>
      </c>
      <c r="H17" s="561">
        <v>-2103.9470504421133</v>
      </c>
      <c r="I17" s="561">
        <v>704.15903008743589</v>
      </c>
      <c r="J17" s="561">
        <v>0</v>
      </c>
      <c r="K17" s="561">
        <v>0</v>
      </c>
      <c r="L17" s="603">
        <v>136986.77204237203</v>
      </c>
    </row>
    <row r="18" spans="1:12" ht="12" customHeight="1">
      <c r="A18" s="861" t="s">
        <v>402</v>
      </c>
      <c r="B18" s="108"/>
      <c r="C18" s="561">
        <v>-1249428.5684708315</v>
      </c>
      <c r="D18" s="561">
        <v>44334.054002772667</v>
      </c>
      <c r="E18" s="561">
        <v>-23858.757656594113</v>
      </c>
      <c r="F18" s="561">
        <v>0</v>
      </c>
      <c r="G18" s="561">
        <v>-214131.41250217904</v>
      </c>
      <c r="H18" s="561">
        <v>7298.1690803494375</v>
      </c>
      <c r="I18" s="561">
        <v>0</v>
      </c>
      <c r="J18" s="561">
        <v>0</v>
      </c>
      <c r="K18" s="561">
        <v>0</v>
      </c>
      <c r="L18" s="603">
        <v>-1435786.5155464814</v>
      </c>
    </row>
    <row r="19" spans="1:12" ht="12" customHeight="1">
      <c r="A19" s="861" t="s">
        <v>162</v>
      </c>
      <c r="B19" s="108"/>
      <c r="C19" s="561">
        <v>101583.20473054952</v>
      </c>
      <c r="D19" s="561">
        <v>1431.0038914621618</v>
      </c>
      <c r="E19" s="561">
        <v>3537.479482479288</v>
      </c>
      <c r="F19" s="561">
        <v>0</v>
      </c>
      <c r="G19" s="561">
        <v>17635.34686996448</v>
      </c>
      <c r="H19" s="561">
        <v>-3855.035923422578</v>
      </c>
      <c r="I19" s="561">
        <v>-209.34209518956635</v>
      </c>
      <c r="J19" s="561">
        <v>-930.84800089623013</v>
      </c>
      <c r="K19" s="561">
        <v>0</v>
      </c>
      <c r="L19" s="603">
        <v>119191.80895494709</v>
      </c>
    </row>
    <row r="20" spans="1:12" ht="12" customHeight="1">
      <c r="A20" s="861" t="s">
        <v>163</v>
      </c>
      <c r="B20" s="108"/>
      <c r="C20" s="561">
        <v>11167.212368413377</v>
      </c>
      <c r="D20" s="561">
        <v>229.27150605639281</v>
      </c>
      <c r="E20" s="561">
        <v>464.79301982654488</v>
      </c>
      <c r="F20" s="561">
        <v>0</v>
      </c>
      <c r="G20" s="561">
        <v>1887.3146957031499</v>
      </c>
      <c r="H20" s="561">
        <v>-384.67510998980617</v>
      </c>
      <c r="I20" s="561">
        <v>-7.813899865625487</v>
      </c>
      <c r="J20" s="561">
        <v>0</v>
      </c>
      <c r="K20" s="561">
        <v>0</v>
      </c>
      <c r="L20" s="603">
        <v>13356.102580144037</v>
      </c>
    </row>
    <row r="21" spans="1:12" s="172" customFormat="1" ht="12" customHeight="1">
      <c r="A21" s="861" t="s">
        <v>164</v>
      </c>
      <c r="B21" s="108"/>
      <c r="C21" s="561">
        <v>11165.52547471857</v>
      </c>
      <c r="D21" s="561">
        <v>1536.2249154726196</v>
      </c>
      <c r="E21" s="561">
        <v>551.35704065327445</v>
      </c>
      <c r="F21" s="561">
        <v>0</v>
      </c>
      <c r="G21" s="561">
        <v>1938.3532155055289</v>
      </c>
      <c r="H21" s="561">
        <v>7.949083196665697</v>
      </c>
      <c r="I21" s="561">
        <v>-102.06644793734708</v>
      </c>
      <c r="J21" s="561">
        <v>0</v>
      </c>
      <c r="K21" s="561">
        <v>0</v>
      </c>
      <c r="L21" s="603">
        <v>15097.343281609319</v>
      </c>
    </row>
    <row r="22" spans="1:12" s="172" customFormat="1" ht="12" customHeight="1">
      <c r="A22" s="861" t="s">
        <v>303</v>
      </c>
      <c r="B22" s="108"/>
      <c r="C22" s="561">
        <v>0</v>
      </c>
      <c r="D22" s="561">
        <v>1.1230065857853333</v>
      </c>
      <c r="E22" s="561">
        <v>0</v>
      </c>
      <c r="F22" s="561">
        <v>0</v>
      </c>
      <c r="G22" s="561">
        <v>3.4784369551516647E-2</v>
      </c>
      <c r="H22" s="561">
        <v>0</v>
      </c>
      <c r="I22" s="561">
        <v>0</v>
      </c>
      <c r="J22" s="561">
        <v>0</v>
      </c>
      <c r="K22" s="561">
        <v>0</v>
      </c>
      <c r="L22" s="603">
        <v>1.1577909553361678</v>
      </c>
    </row>
    <row r="23" spans="1:12" s="172" customFormat="1" ht="12" customHeight="1">
      <c r="A23" s="837" t="s">
        <v>167</v>
      </c>
      <c r="B23" s="108"/>
      <c r="C23" s="561">
        <v>11165.52547471857</v>
      </c>
      <c r="D23" s="561">
        <v>1535.1019088868343</v>
      </c>
      <c r="E23" s="561">
        <v>551.35704065327445</v>
      </c>
      <c r="F23" s="561">
        <v>0</v>
      </c>
      <c r="G23" s="561">
        <v>1938.3184311359773</v>
      </c>
      <c r="H23" s="561">
        <v>7.949083196665697</v>
      </c>
      <c r="I23" s="561">
        <v>-102.06644793734708</v>
      </c>
      <c r="J23" s="561">
        <v>0</v>
      </c>
      <c r="K23" s="561">
        <v>0</v>
      </c>
      <c r="L23" s="603">
        <v>15096.185490653983</v>
      </c>
    </row>
    <row r="24" spans="1:12" ht="12" customHeight="1">
      <c r="A24" s="842" t="s">
        <v>168</v>
      </c>
      <c r="B24" s="173"/>
      <c r="C24" s="732">
        <v>0</v>
      </c>
      <c r="D24" s="733">
        <v>0</v>
      </c>
      <c r="E24" s="733">
        <v>0</v>
      </c>
      <c r="F24" s="733">
        <v>0</v>
      </c>
      <c r="G24" s="733">
        <v>0</v>
      </c>
      <c r="H24" s="733">
        <v>0</v>
      </c>
      <c r="I24" s="733">
        <v>0</v>
      </c>
      <c r="J24" s="733">
        <v>0</v>
      </c>
      <c r="K24" s="733">
        <v>0</v>
      </c>
      <c r="L24" s="734">
        <v>0</v>
      </c>
    </row>
    <row r="25" spans="1:12" ht="4.5" customHeight="1">
      <c r="A25" s="843"/>
      <c r="B25" s="93"/>
      <c r="C25" s="344"/>
      <c r="D25" s="344"/>
      <c r="E25" s="344"/>
      <c r="F25" s="344"/>
      <c r="G25" s="344"/>
      <c r="H25" s="344"/>
      <c r="I25" s="344"/>
      <c r="J25" s="344"/>
      <c r="K25" s="344"/>
      <c r="L25" s="344"/>
    </row>
    <row r="26" spans="1:12" s="150" customFormat="1" ht="9.9499999999999993" customHeight="1">
      <c r="A26" s="844" t="s">
        <v>18</v>
      </c>
      <c r="B26" s="151"/>
      <c r="C26" s="163"/>
      <c r="D26" s="163"/>
      <c r="E26" s="163"/>
      <c r="F26" s="163"/>
      <c r="G26" s="163"/>
      <c r="H26" s="163"/>
      <c r="I26" s="163"/>
      <c r="J26" s="165"/>
      <c r="K26" s="164"/>
    </row>
    <row r="27" spans="1:12" s="150" customFormat="1" ht="9.9499999999999993" customHeight="1">
      <c r="A27" s="845" t="s">
        <v>196</v>
      </c>
      <c r="B27" s="151"/>
      <c r="C27" s="163"/>
      <c r="D27" s="163"/>
      <c r="E27" s="163"/>
      <c r="F27" s="163"/>
      <c r="G27" s="163"/>
      <c r="H27" s="163"/>
      <c r="I27" s="163"/>
      <c r="J27" s="165"/>
      <c r="K27" s="164"/>
    </row>
    <row r="28" spans="1:12" s="332" customFormat="1" ht="9.9499999999999993" customHeight="1">
      <c r="A28" s="846" t="s">
        <v>307</v>
      </c>
      <c r="E28" s="331"/>
    </row>
    <row r="29" spans="1:12" s="332" customFormat="1" ht="9.9499999999999993" customHeight="1">
      <c r="A29" s="845" t="s">
        <v>188</v>
      </c>
      <c r="E29" s="331"/>
    </row>
    <row r="30" spans="1:12" s="332" customFormat="1" ht="9.9499999999999993" customHeight="1">
      <c r="A30" s="847" t="s">
        <v>87</v>
      </c>
      <c r="E30" s="331"/>
    </row>
    <row r="31" spans="1:12" s="332" customFormat="1" ht="9.9499999999999993" customHeight="1">
      <c r="A31" s="846" t="s">
        <v>78</v>
      </c>
      <c r="E31" s="331"/>
    </row>
    <row r="32" spans="1:12" s="150" customFormat="1" ht="9.9499999999999993" customHeight="1">
      <c r="A32" s="850" t="s">
        <v>273</v>
      </c>
      <c r="B32" s="151"/>
      <c r="C32" s="163"/>
      <c r="D32" s="163"/>
      <c r="E32" s="163"/>
      <c r="F32" s="163"/>
      <c r="G32" s="163"/>
      <c r="H32" s="163"/>
      <c r="I32" s="163"/>
      <c r="J32" s="163"/>
      <c r="K32" s="164"/>
    </row>
    <row r="33" spans="1:12" s="150" customFormat="1" ht="9.9499999999999993" customHeight="1">
      <c r="A33" s="875" t="s">
        <v>461</v>
      </c>
      <c r="B33" s="151"/>
      <c r="C33" s="163"/>
      <c r="D33" s="163"/>
      <c r="E33" s="163"/>
      <c r="F33" s="163"/>
      <c r="G33" s="163"/>
      <c r="H33" s="163"/>
      <c r="I33" s="163"/>
      <c r="J33" s="163"/>
      <c r="K33" s="164"/>
    </row>
    <row r="34" spans="1:12" s="150" customFormat="1" ht="9.9499999999999993" customHeight="1">
      <c r="A34" s="850" t="s">
        <v>274</v>
      </c>
      <c r="B34" s="151"/>
      <c r="C34" s="163"/>
      <c r="D34" s="163"/>
      <c r="E34" s="163"/>
      <c r="F34" s="163"/>
      <c r="G34" s="163"/>
      <c r="H34" s="163"/>
      <c r="I34" s="163"/>
      <c r="J34" s="163"/>
      <c r="K34" s="164"/>
    </row>
    <row r="35" spans="1:12" s="150" customFormat="1" ht="9.9499999999999993" customHeight="1">
      <c r="A35" s="850" t="s">
        <v>464</v>
      </c>
      <c r="B35" s="151"/>
      <c r="C35" s="163"/>
      <c r="D35" s="163"/>
      <c r="E35" s="163"/>
      <c r="F35" s="163"/>
      <c r="G35" s="163"/>
      <c r="H35" s="163"/>
      <c r="I35" s="163"/>
      <c r="J35" s="163"/>
      <c r="K35" s="164"/>
    </row>
    <row r="36" spans="1:12" s="150" customFormat="1" ht="9.9499999999999993" customHeight="1">
      <c r="A36" s="850" t="s">
        <v>465</v>
      </c>
      <c r="B36" s="151"/>
      <c r="C36" s="163"/>
      <c r="D36" s="163"/>
      <c r="E36" s="163"/>
      <c r="F36" s="163"/>
      <c r="G36" s="163"/>
      <c r="H36" s="163"/>
      <c r="I36" s="163"/>
      <c r="J36" s="165"/>
      <c r="K36" s="164"/>
    </row>
    <row r="37" spans="1:12" s="150" customFormat="1" ht="9.9499999999999993" customHeight="1">
      <c r="A37" s="850" t="s">
        <v>466</v>
      </c>
      <c r="B37" s="151"/>
      <c r="C37" s="163"/>
      <c r="D37" s="163"/>
      <c r="E37" s="163"/>
      <c r="F37" s="163"/>
      <c r="G37" s="163"/>
      <c r="H37" s="163"/>
      <c r="I37" s="163"/>
      <c r="J37" s="163"/>
      <c r="K37" s="164"/>
    </row>
    <row r="38" spans="1:12" s="150" customFormat="1" ht="9.9499999999999993" customHeight="1">
      <c r="A38" s="850" t="s">
        <v>467</v>
      </c>
      <c r="B38" s="151"/>
      <c r="C38" s="163"/>
      <c r="D38" s="163"/>
      <c r="E38" s="163"/>
      <c r="F38" s="163"/>
      <c r="G38" s="163"/>
      <c r="H38" s="163"/>
      <c r="I38" s="163"/>
      <c r="J38" s="163"/>
      <c r="K38" s="164"/>
    </row>
    <row r="39" spans="1:12" s="150" customFormat="1" ht="9.9499999999999993" customHeight="1">
      <c r="A39" s="850" t="s">
        <v>507</v>
      </c>
      <c r="B39" s="151"/>
      <c r="C39" s="163"/>
      <c r="D39" s="163"/>
      <c r="E39" s="163"/>
      <c r="F39" s="163"/>
      <c r="G39" s="163"/>
      <c r="H39" s="163"/>
      <c r="I39" s="163"/>
      <c r="J39" s="163"/>
      <c r="K39" s="164"/>
    </row>
    <row r="40" spans="1:12" s="150" customFormat="1" ht="9.9499999999999993" customHeight="1">
      <c r="A40" s="850" t="s">
        <v>468</v>
      </c>
      <c r="B40" s="151"/>
      <c r="C40" s="163"/>
      <c r="D40" s="163"/>
      <c r="E40" s="163"/>
      <c r="F40" s="163"/>
      <c r="G40" s="163"/>
      <c r="H40" s="163"/>
      <c r="I40" s="163"/>
      <c r="J40" s="163"/>
      <c r="K40" s="164"/>
    </row>
    <row r="41" spans="1:12" s="150" customFormat="1" ht="9.9499999999999993" customHeight="1">
      <c r="A41" s="850" t="s">
        <v>469</v>
      </c>
      <c r="B41" s="151"/>
      <c r="C41" s="163"/>
      <c r="D41" s="163"/>
      <c r="E41" s="163"/>
      <c r="F41" s="163"/>
      <c r="G41" s="163"/>
      <c r="H41" s="163"/>
      <c r="I41" s="163"/>
      <c r="J41" s="163"/>
      <c r="K41" s="164"/>
    </row>
    <row r="42" spans="1:12" s="150" customFormat="1" ht="9.9499999999999993" customHeight="1">
      <c r="A42" s="850" t="s">
        <v>470</v>
      </c>
      <c r="B42" s="151"/>
      <c r="C42" s="163"/>
      <c r="D42" s="163"/>
      <c r="E42" s="163"/>
      <c r="F42" s="163"/>
      <c r="G42" s="163"/>
      <c r="H42" s="163"/>
      <c r="I42" s="163"/>
      <c r="J42" s="163"/>
      <c r="K42" s="164"/>
    </row>
    <row r="43" spans="1:12" s="150" customFormat="1" ht="9.9499999999999993" customHeight="1">
      <c r="A43" s="850" t="s">
        <v>471</v>
      </c>
      <c r="C43" s="166"/>
      <c r="D43" s="166"/>
      <c r="E43" s="166"/>
      <c r="F43" s="166"/>
      <c r="G43" s="166"/>
      <c r="H43" s="166"/>
      <c r="I43" s="166"/>
      <c r="J43" s="166"/>
      <c r="K43" s="166"/>
    </row>
    <row r="44" spans="1:12" ht="9.75" customHeight="1">
      <c r="A44" s="850" t="s">
        <v>472</v>
      </c>
      <c r="B44" s="93"/>
      <c r="C44" s="148"/>
      <c r="D44" s="148"/>
      <c r="E44" s="148"/>
      <c r="F44" s="148"/>
      <c r="G44" s="148"/>
      <c r="H44" s="148"/>
      <c r="I44" s="148"/>
      <c r="J44" s="148"/>
      <c r="K44" s="148"/>
      <c r="L44" s="148"/>
    </row>
    <row r="45" spans="1:12" ht="14.1" customHeight="1">
      <c r="A45" s="843"/>
      <c r="B45" s="93"/>
      <c r="C45" s="148"/>
      <c r="D45" s="148"/>
      <c r="E45" s="148"/>
      <c r="F45" s="148"/>
      <c r="G45" s="148"/>
      <c r="H45" s="148"/>
      <c r="I45" s="148"/>
      <c r="J45" s="148"/>
      <c r="K45" s="148"/>
      <c r="L45" s="148"/>
    </row>
    <row r="46" spans="1:12" ht="14.1" customHeight="1">
      <c r="A46" s="843"/>
      <c r="B46" s="93"/>
      <c r="C46" s="148"/>
      <c r="D46" s="148"/>
      <c r="E46" s="148"/>
      <c r="F46" s="148"/>
      <c r="G46" s="148"/>
      <c r="H46" s="148"/>
      <c r="I46" s="148"/>
      <c r="J46" s="148"/>
      <c r="K46" s="148"/>
      <c r="L46" s="148"/>
    </row>
    <row r="47" spans="1:12" ht="14.1" customHeight="1">
      <c r="A47" s="843"/>
      <c r="B47" s="93"/>
      <c r="C47" s="148"/>
      <c r="D47" s="148"/>
      <c r="E47" s="148"/>
      <c r="F47" s="148"/>
      <c r="G47" s="148"/>
      <c r="H47" s="148"/>
      <c r="I47" s="148"/>
      <c r="J47" s="148"/>
      <c r="K47" s="148"/>
      <c r="L47" s="148"/>
    </row>
    <row r="48" spans="1:12" ht="14.1" customHeight="1">
      <c r="A48" s="843"/>
      <c r="B48" s="93"/>
      <c r="C48" s="148"/>
      <c r="D48" s="148"/>
      <c r="E48" s="148"/>
      <c r="F48" s="148"/>
      <c r="G48" s="148"/>
      <c r="H48" s="148"/>
      <c r="I48" s="148"/>
      <c r="J48" s="148"/>
      <c r="K48" s="148"/>
      <c r="L48" s="148"/>
    </row>
    <row r="49" spans="1:12" ht="14.1" customHeight="1">
      <c r="A49" s="843"/>
      <c r="B49" s="93"/>
      <c r="C49" s="148"/>
      <c r="D49" s="148"/>
      <c r="E49" s="148"/>
      <c r="F49" s="148"/>
      <c r="G49" s="148"/>
      <c r="H49" s="148"/>
      <c r="I49" s="148"/>
      <c r="J49" s="148"/>
      <c r="K49" s="148"/>
      <c r="L49" s="148"/>
    </row>
    <row r="50" spans="1:12" ht="14.1" customHeight="1">
      <c r="A50" s="843"/>
      <c r="B50" s="93"/>
      <c r="C50" s="148"/>
      <c r="D50" s="148"/>
      <c r="E50" s="148"/>
      <c r="F50" s="148"/>
      <c r="G50" s="148"/>
      <c r="H50" s="148"/>
      <c r="I50" s="148"/>
      <c r="J50" s="148"/>
      <c r="K50" s="148"/>
      <c r="L50" s="148"/>
    </row>
    <row r="51" spans="1:12" ht="14.1" customHeight="1">
      <c r="A51" s="843"/>
      <c r="B51" s="93"/>
      <c r="C51" s="148"/>
      <c r="D51" s="148"/>
      <c r="E51" s="148"/>
      <c r="F51" s="148"/>
      <c r="G51" s="148"/>
      <c r="H51" s="148"/>
      <c r="I51" s="148"/>
      <c r="J51" s="148"/>
      <c r="K51" s="148"/>
      <c r="L51" s="148"/>
    </row>
    <row r="52" spans="1:12" ht="14.1" customHeight="1">
      <c r="A52" s="843"/>
      <c r="B52" s="93"/>
      <c r="C52" s="148"/>
      <c r="D52" s="148"/>
      <c r="E52" s="148"/>
      <c r="F52" s="148"/>
      <c r="G52" s="148"/>
      <c r="H52" s="148"/>
      <c r="I52" s="148"/>
      <c r="J52" s="148"/>
      <c r="K52" s="148"/>
      <c r="L52" s="148"/>
    </row>
    <row r="53" spans="1:12" ht="14.1" customHeight="1">
      <c r="A53" s="843"/>
      <c r="B53" s="93"/>
      <c r="C53" s="148"/>
      <c r="D53" s="148"/>
      <c r="E53" s="148"/>
      <c r="F53" s="148"/>
      <c r="G53" s="148"/>
      <c r="H53" s="148"/>
      <c r="I53" s="148"/>
      <c r="J53" s="148"/>
      <c r="K53" s="148"/>
      <c r="L53" s="148"/>
    </row>
    <row r="54" spans="1:12" ht="14.1" customHeight="1">
      <c r="A54" s="843"/>
      <c r="B54" s="93"/>
      <c r="C54" s="148"/>
      <c r="D54" s="148"/>
      <c r="E54" s="148"/>
      <c r="F54" s="148"/>
      <c r="G54" s="148"/>
      <c r="H54" s="148"/>
      <c r="I54" s="148"/>
      <c r="J54" s="148"/>
      <c r="K54" s="148"/>
      <c r="L54" s="148"/>
    </row>
    <row r="55" spans="1:12" ht="14.1" customHeight="1">
      <c r="A55" s="843"/>
      <c r="B55" s="93"/>
      <c r="C55" s="148"/>
      <c r="D55" s="148"/>
      <c r="E55" s="148"/>
      <c r="F55" s="148"/>
      <c r="G55" s="148"/>
      <c r="H55" s="148"/>
      <c r="I55" s="148"/>
      <c r="J55" s="148"/>
      <c r="K55" s="148"/>
      <c r="L55" s="148"/>
    </row>
    <row r="56" spans="1:12" ht="14.1" customHeight="1">
      <c r="A56" s="843"/>
      <c r="B56" s="93"/>
      <c r="C56" s="148"/>
      <c r="D56" s="148"/>
      <c r="E56" s="148"/>
      <c r="F56" s="148"/>
      <c r="G56" s="148"/>
      <c r="H56" s="148"/>
      <c r="I56" s="148"/>
      <c r="J56" s="148"/>
      <c r="K56" s="148"/>
      <c r="L56" s="148"/>
    </row>
    <row r="57" spans="1:12" ht="14.1" customHeight="1">
      <c r="A57" s="843"/>
      <c r="B57" s="93"/>
      <c r="C57" s="148"/>
      <c r="D57" s="148"/>
      <c r="E57" s="148"/>
      <c r="F57" s="148"/>
      <c r="G57" s="148"/>
      <c r="H57" s="148"/>
      <c r="I57" s="148"/>
      <c r="J57" s="148"/>
      <c r="K57" s="148"/>
      <c r="L57" s="148"/>
    </row>
    <row r="58" spans="1:12" ht="14.1" customHeight="1">
      <c r="A58" s="843"/>
      <c r="B58" s="93"/>
      <c r="C58" s="148"/>
      <c r="D58" s="148"/>
      <c r="E58" s="148"/>
      <c r="F58" s="148"/>
      <c r="G58" s="148"/>
      <c r="H58" s="148"/>
      <c r="I58" s="148"/>
      <c r="J58" s="148"/>
      <c r="K58" s="148"/>
      <c r="L58" s="148"/>
    </row>
    <row r="59" spans="1:12" ht="14.1" customHeight="1">
      <c r="A59" s="843"/>
      <c r="B59" s="93"/>
      <c r="C59" s="148"/>
      <c r="D59" s="148"/>
      <c r="E59" s="148"/>
      <c r="F59" s="148"/>
      <c r="G59" s="148"/>
      <c r="H59" s="148"/>
      <c r="I59" s="148"/>
      <c r="J59" s="148"/>
      <c r="K59" s="148"/>
      <c r="L59" s="148"/>
    </row>
    <row r="60" spans="1:12" ht="14.1" customHeight="1">
      <c r="A60" s="843"/>
      <c r="B60" s="93"/>
      <c r="C60" s="148"/>
      <c r="D60" s="148"/>
      <c r="E60" s="148"/>
      <c r="F60" s="148"/>
      <c r="G60" s="148"/>
      <c r="H60" s="148"/>
      <c r="I60" s="148"/>
      <c r="J60" s="148"/>
      <c r="K60" s="148"/>
      <c r="L60" s="148"/>
    </row>
    <row r="61" spans="1:12" ht="14.1" customHeight="1">
      <c r="A61" s="843"/>
      <c r="B61" s="93"/>
      <c r="C61" s="148"/>
      <c r="D61" s="148"/>
      <c r="E61" s="148"/>
      <c r="F61" s="148"/>
      <c r="G61" s="148"/>
      <c r="H61" s="148"/>
      <c r="I61" s="148"/>
      <c r="J61" s="148"/>
      <c r="K61" s="148"/>
      <c r="L61" s="148"/>
    </row>
    <row r="62" spans="1:12" ht="14.1" customHeight="1">
      <c r="A62" s="843"/>
      <c r="B62" s="93"/>
      <c r="C62" s="148"/>
      <c r="D62" s="148"/>
      <c r="E62" s="148"/>
      <c r="F62" s="148"/>
      <c r="G62" s="148"/>
      <c r="H62" s="148"/>
      <c r="I62" s="148"/>
      <c r="J62" s="148"/>
      <c r="K62" s="148"/>
      <c r="L62" s="148"/>
    </row>
    <row r="63" spans="1:12">
      <c r="A63" s="843"/>
      <c r="B63" s="93"/>
      <c r="C63" s="148"/>
      <c r="D63" s="148"/>
      <c r="E63" s="148"/>
      <c r="F63" s="148"/>
      <c r="G63" s="148"/>
      <c r="H63" s="148"/>
      <c r="I63" s="148"/>
      <c r="J63" s="148"/>
      <c r="K63" s="148"/>
      <c r="L63" s="148"/>
    </row>
    <row r="64" spans="1:12">
      <c r="A64" s="843"/>
      <c r="B64" s="93"/>
      <c r="C64" s="148"/>
      <c r="D64" s="148"/>
      <c r="E64" s="148"/>
      <c r="F64" s="148"/>
      <c r="G64" s="148"/>
      <c r="H64" s="148"/>
      <c r="I64" s="148"/>
      <c r="J64" s="148"/>
      <c r="K64" s="148"/>
      <c r="L64" s="148"/>
    </row>
    <row r="65" spans="1:12">
      <c r="A65" s="843"/>
      <c r="B65" s="93"/>
      <c r="C65" s="148"/>
      <c r="D65" s="148"/>
      <c r="E65" s="148"/>
      <c r="F65" s="148"/>
      <c r="G65" s="148"/>
      <c r="H65" s="148"/>
      <c r="I65" s="148"/>
      <c r="J65" s="148"/>
      <c r="K65" s="148"/>
      <c r="L65" s="148"/>
    </row>
    <row r="66" spans="1:12">
      <c r="A66" s="843"/>
      <c r="B66" s="93"/>
      <c r="C66" s="148"/>
      <c r="D66" s="148"/>
      <c r="E66" s="148"/>
      <c r="F66" s="148"/>
      <c r="G66" s="148"/>
      <c r="H66" s="148"/>
      <c r="I66" s="148"/>
      <c r="J66" s="148"/>
      <c r="K66" s="148"/>
      <c r="L66" s="148"/>
    </row>
    <row r="67" spans="1:12">
      <c r="A67" s="843"/>
      <c r="B67" s="93"/>
      <c r="C67" s="148"/>
      <c r="D67" s="148"/>
      <c r="E67" s="148"/>
      <c r="F67" s="148"/>
      <c r="G67" s="148"/>
      <c r="H67" s="148"/>
      <c r="I67" s="148"/>
      <c r="J67" s="148"/>
      <c r="K67" s="148"/>
      <c r="L67" s="148"/>
    </row>
    <row r="68" spans="1:12">
      <c r="A68" s="843"/>
      <c r="B68" s="93"/>
      <c r="C68" s="148"/>
      <c r="D68" s="148"/>
      <c r="E68" s="148"/>
      <c r="F68" s="148"/>
      <c r="G68" s="148"/>
      <c r="H68" s="148"/>
      <c r="I68" s="148"/>
      <c r="J68" s="148"/>
      <c r="K68" s="148"/>
      <c r="L68" s="148"/>
    </row>
    <row r="69" spans="1:12">
      <c r="A69" s="843"/>
      <c r="B69" s="93"/>
      <c r="C69" s="148"/>
      <c r="D69" s="148"/>
      <c r="E69" s="148"/>
      <c r="F69" s="148"/>
      <c r="G69" s="148"/>
      <c r="H69" s="148"/>
      <c r="I69" s="148"/>
      <c r="J69" s="148"/>
      <c r="K69" s="148"/>
      <c r="L69" s="148"/>
    </row>
    <row r="70" spans="1:12">
      <c r="A70" s="843"/>
      <c r="B70" s="93"/>
      <c r="C70" s="148"/>
      <c r="D70" s="148"/>
      <c r="E70" s="148"/>
      <c r="F70" s="148"/>
      <c r="G70" s="148"/>
      <c r="H70" s="148"/>
      <c r="I70" s="148"/>
      <c r="J70" s="148"/>
      <c r="K70" s="148"/>
      <c r="L70" s="148"/>
    </row>
    <row r="71" spans="1:12">
      <c r="A71" s="861"/>
      <c r="B71" s="93"/>
      <c r="C71" s="148"/>
      <c r="D71" s="148"/>
      <c r="E71" s="148"/>
      <c r="F71" s="148"/>
      <c r="G71" s="148"/>
      <c r="H71" s="148"/>
      <c r="I71" s="148"/>
      <c r="J71" s="148"/>
      <c r="K71" s="148"/>
      <c r="L71" s="148"/>
    </row>
    <row r="72" spans="1:12">
      <c r="A72" s="861"/>
      <c r="B72" s="93"/>
      <c r="C72" s="148"/>
      <c r="D72" s="148"/>
      <c r="E72" s="148"/>
      <c r="F72" s="148"/>
      <c r="G72" s="148"/>
      <c r="H72" s="148"/>
      <c r="I72" s="148"/>
      <c r="J72" s="148"/>
      <c r="K72" s="148"/>
      <c r="L72" s="148"/>
    </row>
    <row r="73" spans="1:12">
      <c r="A73" s="861"/>
      <c r="B73" s="93"/>
      <c r="C73" s="148"/>
      <c r="D73" s="148"/>
      <c r="E73" s="148"/>
      <c r="F73" s="148"/>
      <c r="G73" s="148"/>
      <c r="H73" s="148"/>
      <c r="I73" s="148"/>
      <c r="J73" s="148"/>
      <c r="K73" s="148"/>
      <c r="L73" s="148"/>
    </row>
    <row r="74" spans="1:12">
      <c r="A74" s="861"/>
      <c r="B74" s="93"/>
      <c r="C74" s="148"/>
      <c r="D74" s="148"/>
      <c r="E74" s="148"/>
      <c r="F74" s="96"/>
      <c r="G74" s="148"/>
      <c r="H74" s="148"/>
      <c r="I74" s="148"/>
      <c r="J74" s="148"/>
      <c r="K74" s="148"/>
      <c r="L74" s="148"/>
    </row>
    <row r="75" spans="1:12">
      <c r="A75" s="861"/>
      <c r="B75" s="93"/>
      <c r="C75" s="148"/>
      <c r="D75" s="96"/>
      <c r="E75" s="96"/>
      <c r="F75" s="96"/>
      <c r="G75" s="148"/>
      <c r="H75" s="96"/>
      <c r="I75" s="96"/>
      <c r="J75" s="148"/>
      <c r="K75" s="148"/>
      <c r="L75" s="148"/>
    </row>
    <row r="76" spans="1:12">
      <c r="A76" s="861"/>
      <c r="B76" s="93"/>
      <c r="C76" s="148"/>
      <c r="D76" s="96"/>
      <c r="E76" s="96"/>
      <c r="G76" s="96"/>
      <c r="H76" s="96"/>
      <c r="I76" s="96"/>
      <c r="J76" s="96"/>
      <c r="K76" s="96"/>
      <c r="L76" s="96"/>
    </row>
    <row r="77" spans="1:12">
      <c r="B77" s="96"/>
      <c r="C77" s="96"/>
      <c r="G77" s="96"/>
      <c r="J77" s="96"/>
      <c r="K77" s="96"/>
      <c r="L77" s="96"/>
    </row>
    <row r="78" spans="1:12">
      <c r="B78" s="96"/>
      <c r="C78" s="96"/>
    </row>
  </sheetData>
  <phoneticPr fontId="37" type="noConversion"/>
  <conditionalFormatting sqref="D8:K9">
    <cfRule type="expression" dxfId="36" priority="1" stopIfTrue="1">
      <formula>$G$7="Janeiro"</formula>
    </cfRule>
  </conditionalFormatting>
  <conditionalFormatting sqref="C5:C6">
    <cfRule type="expression" dxfId="35" priority="2" stopIfTrue="1">
      <formula>$D$7="Dezembro"</formula>
    </cfRule>
  </conditionalFormatting>
  <pageMargins left="0.6692913385826772" right="0.47244094488188981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17"/>
  <dimension ref="A1:U173"/>
  <sheetViews>
    <sheetView showGridLines="0" zoomScaleNormal="100" workbookViewId="0"/>
  </sheetViews>
  <sheetFormatPr defaultColWidth="13" defaultRowHeight="13.5"/>
  <cols>
    <col min="1" max="1" width="3.5703125" style="804" customWidth="1"/>
    <col min="2" max="2" width="3" style="206" customWidth="1"/>
    <col min="3" max="3" width="7.140625" style="206" customWidth="1"/>
    <col min="4" max="4" width="5.7109375" style="206" customWidth="1"/>
    <col min="5" max="5" width="6" style="206" customWidth="1"/>
    <col min="6" max="6" width="5" style="206" customWidth="1"/>
    <col min="7" max="8" width="5.5703125" style="206" customWidth="1"/>
    <col min="9" max="10" width="5.28515625" style="206" customWidth="1"/>
    <col min="11" max="11" width="4.28515625" style="206" customWidth="1"/>
    <col min="12" max="12" width="3.7109375" style="206" customWidth="1"/>
    <col min="13" max="13" width="8.7109375" style="206" bestFit="1" customWidth="1"/>
    <col min="14" max="14" width="7" style="206" bestFit="1" customWidth="1"/>
    <col min="15" max="15" width="7.42578125" style="206" customWidth="1"/>
    <col min="16" max="16" width="5.85546875" style="206" customWidth="1"/>
    <col min="17" max="17" width="4.42578125" style="206" customWidth="1"/>
    <col min="18" max="16384" width="13" style="206"/>
  </cols>
  <sheetData>
    <row r="1" spans="1:21" s="207" customFormat="1" ht="21" customHeight="1">
      <c r="A1" s="877" t="s">
        <v>564</v>
      </c>
      <c r="B1" s="228"/>
      <c r="C1" s="228"/>
      <c r="D1" s="228"/>
      <c r="E1" s="228"/>
      <c r="F1" s="228"/>
      <c r="G1" s="229"/>
      <c r="H1" s="229"/>
      <c r="I1" s="229"/>
      <c r="J1" s="229"/>
      <c r="K1" s="229"/>
      <c r="L1" s="229"/>
      <c r="M1" s="229"/>
      <c r="N1" s="229"/>
      <c r="O1" s="229"/>
      <c r="P1" s="229"/>
      <c r="Q1" s="230"/>
    </row>
    <row r="2" spans="1:21" ht="17.100000000000001" customHeight="1">
      <c r="A2" s="830"/>
      <c r="B2" s="231"/>
      <c r="C2" s="232" t="s">
        <v>121</v>
      </c>
      <c r="D2" s="232"/>
      <c r="E2" s="232"/>
      <c r="F2" s="232"/>
      <c r="G2" s="231"/>
      <c r="H2" s="231"/>
      <c r="I2" s="233"/>
      <c r="J2" s="233"/>
      <c r="K2" s="231"/>
      <c r="L2" s="234"/>
      <c r="M2" s="233"/>
      <c r="N2" s="233"/>
      <c r="O2" s="234"/>
      <c r="P2" s="233"/>
      <c r="Q2" s="235"/>
    </row>
    <row r="3" spans="1:21" ht="14.1" customHeight="1">
      <c r="A3" s="830"/>
      <c r="B3" s="231"/>
      <c r="C3" s="232"/>
      <c r="D3" s="515"/>
      <c r="E3" s="515"/>
      <c r="F3" s="515"/>
      <c r="G3" s="516"/>
      <c r="H3" s="516"/>
      <c r="I3" s="517"/>
      <c r="J3" s="517"/>
      <c r="K3" s="516"/>
      <c r="L3" s="518"/>
      <c r="M3" s="517"/>
      <c r="N3" s="517"/>
      <c r="O3" s="518"/>
      <c r="P3" s="517"/>
      <c r="Q3" s="519"/>
    </row>
    <row r="4" spans="1:21" s="207" customFormat="1" ht="12.75" customHeight="1">
      <c r="A4" s="812"/>
      <c r="B4" s="206"/>
      <c r="C4" s="206"/>
      <c r="D4" s="206"/>
      <c r="E4" s="206"/>
      <c r="F4" s="206"/>
      <c r="G4" s="206"/>
      <c r="H4" s="206"/>
      <c r="I4" s="206"/>
      <c r="J4" s="206"/>
      <c r="K4" s="206"/>
      <c r="L4" s="206"/>
      <c r="M4" s="206"/>
      <c r="N4" s="206"/>
      <c r="O4" s="206"/>
      <c r="P4" s="206"/>
      <c r="Q4" s="236"/>
    </row>
    <row r="5" spans="1:21" s="208" customFormat="1" ht="12.75" customHeight="1">
      <c r="A5" s="813" t="s">
        <v>125</v>
      </c>
      <c r="B5" s="237"/>
      <c r="C5" s="237" t="s">
        <v>156</v>
      </c>
      <c r="D5" s="382" t="s">
        <v>33</v>
      </c>
      <c r="E5" s="238"/>
      <c r="F5" s="238"/>
      <c r="G5" s="238"/>
      <c r="H5" s="238"/>
      <c r="I5" s="238"/>
      <c r="J5" s="238"/>
      <c r="K5" s="238"/>
      <c r="L5" s="238"/>
      <c r="M5" s="238"/>
      <c r="N5" s="238"/>
      <c r="O5" s="238"/>
      <c r="P5" s="237"/>
      <c r="Q5" s="239" t="s">
        <v>129</v>
      </c>
    </row>
    <row r="6" spans="1:21" s="208" customFormat="1" ht="12.75" customHeight="1">
      <c r="A6" s="814"/>
      <c r="B6" s="240"/>
      <c r="C6" s="241" t="s">
        <v>334</v>
      </c>
      <c r="D6" s="242"/>
      <c r="E6" s="242"/>
      <c r="F6" s="242"/>
      <c r="G6" s="243"/>
      <c r="H6" s="243"/>
      <c r="I6" s="244"/>
      <c r="J6" s="244"/>
      <c r="K6" s="243"/>
      <c r="L6" s="244"/>
      <c r="M6" s="244"/>
      <c r="N6" s="244"/>
      <c r="O6" s="244"/>
      <c r="P6" s="245"/>
      <c r="Q6" s="246"/>
    </row>
    <row r="7" spans="1:21" s="208" customFormat="1" ht="12.75" customHeight="1">
      <c r="A7" s="814"/>
      <c r="B7" s="240"/>
      <c r="C7" s="247" t="s">
        <v>335</v>
      </c>
      <c r="D7" s="238" t="s">
        <v>327</v>
      </c>
      <c r="E7" s="238"/>
      <c r="F7" s="237"/>
      <c r="G7" s="505" t="s">
        <v>104</v>
      </c>
      <c r="H7" s="238"/>
      <c r="I7" s="238"/>
      <c r="J7" s="237"/>
      <c r="K7" s="348" t="s">
        <v>329</v>
      </c>
      <c r="L7" s="351" t="s">
        <v>157</v>
      </c>
      <c r="M7" s="351" t="s">
        <v>527</v>
      </c>
      <c r="N7" s="351" t="s">
        <v>333</v>
      </c>
      <c r="O7" s="351" t="s">
        <v>300</v>
      </c>
      <c r="P7" s="351" t="s">
        <v>158</v>
      </c>
      <c r="Q7" s="248"/>
    </row>
    <row r="8" spans="1:21" s="208" customFormat="1" ht="12.75" customHeight="1">
      <c r="A8" s="814"/>
      <c r="B8" s="240"/>
      <c r="C8" s="247"/>
      <c r="D8" s="380"/>
      <c r="E8" s="381"/>
      <c r="F8" s="249"/>
      <c r="G8" s="380"/>
      <c r="H8" s="381"/>
      <c r="I8" s="381"/>
      <c r="J8" s="249"/>
      <c r="K8" s="369"/>
      <c r="L8" s="370"/>
      <c r="M8" s="370"/>
      <c r="N8" s="370" t="s">
        <v>6</v>
      </c>
      <c r="O8" s="370"/>
      <c r="P8" s="370"/>
      <c r="Q8" s="248"/>
    </row>
    <row r="9" spans="1:21" s="208" customFormat="1" ht="12.75" customHeight="1">
      <c r="A9" s="814"/>
      <c r="B9" s="240"/>
      <c r="C9" s="247"/>
      <c r="D9" s="369" t="s">
        <v>326</v>
      </c>
      <c r="E9" s="370" t="s">
        <v>328</v>
      </c>
      <c r="F9" s="369" t="s">
        <v>129</v>
      </c>
      <c r="G9" s="369" t="s">
        <v>330</v>
      </c>
      <c r="H9" s="370" t="s">
        <v>331</v>
      </c>
      <c r="I9" s="369" t="s">
        <v>5</v>
      </c>
      <c r="J9" s="370" t="s">
        <v>129</v>
      </c>
      <c r="K9" s="369"/>
      <c r="L9" s="370"/>
      <c r="M9" s="370"/>
      <c r="N9" s="370" t="s">
        <v>7</v>
      </c>
      <c r="O9" s="370"/>
      <c r="P9" s="370"/>
      <c r="Q9" s="248"/>
    </row>
    <row r="10" spans="1:21" s="208" customFormat="1" ht="12.75" customHeight="1">
      <c r="A10" s="815"/>
      <c r="B10" s="249"/>
      <c r="C10" s="250"/>
      <c r="D10" s="350"/>
      <c r="E10" s="349"/>
      <c r="F10" s="350"/>
      <c r="G10" s="349"/>
      <c r="H10" s="349"/>
      <c r="I10" s="349"/>
      <c r="J10" s="349"/>
      <c r="K10" s="350"/>
      <c r="L10" s="349"/>
      <c r="M10" s="349"/>
      <c r="N10" s="349"/>
      <c r="O10" s="349"/>
      <c r="P10" s="349"/>
      <c r="Q10" s="251"/>
    </row>
    <row r="11" spans="1:21" s="208" customFormat="1" ht="4.5" customHeight="1">
      <c r="A11" s="814"/>
      <c r="B11" s="240"/>
      <c r="C11" s="252"/>
      <c r="D11" s="252"/>
      <c r="E11" s="252"/>
      <c r="F11" s="252"/>
      <c r="G11" s="253"/>
      <c r="H11" s="253"/>
      <c r="I11" s="253"/>
      <c r="J11" s="253"/>
      <c r="K11" s="253"/>
      <c r="L11" s="253"/>
      <c r="M11" s="253"/>
      <c r="N11" s="253"/>
      <c r="O11" s="253"/>
      <c r="P11" s="253"/>
      <c r="Q11" s="254"/>
    </row>
    <row r="12" spans="1:21" s="209" customFormat="1" ht="12.75" customHeight="1">
      <c r="A12" s="305">
        <v>2013</v>
      </c>
      <c r="B12" s="656" t="s">
        <v>140</v>
      </c>
      <c r="C12" s="611">
        <v>1626334.8656840397</v>
      </c>
      <c r="D12" s="612">
        <v>-1.809695946143568</v>
      </c>
      <c r="E12" s="612">
        <v>-44.797425623863937</v>
      </c>
      <c r="F12" s="612">
        <v>-46.607121570007507</v>
      </c>
      <c r="G12" s="612">
        <v>5.0056784020268381</v>
      </c>
      <c r="H12" s="612">
        <v>0.2137559672136827</v>
      </c>
      <c r="I12" s="612">
        <v>39.653888410767138</v>
      </c>
      <c r="J12" s="612">
        <v>44.873322780007655</v>
      </c>
      <c r="K12" s="612">
        <v>62.193758313825583</v>
      </c>
      <c r="L12" s="612">
        <v>11.984613980744159</v>
      </c>
      <c r="M12" s="612">
        <v>-38.697286716369682</v>
      </c>
      <c r="N12" s="612">
        <v>14.553715591730661</v>
      </c>
      <c r="O12" s="612">
        <v>51.698688519634409</v>
      </c>
      <c r="P12" s="612">
        <v>3.0910043472994267E-4</v>
      </c>
      <c r="Q12" s="613">
        <v>100</v>
      </c>
      <c r="R12" s="510"/>
    </row>
    <row r="13" spans="1:21" s="209" customFormat="1" ht="12.75" customHeight="1">
      <c r="A13" s="305">
        <v>2014</v>
      </c>
      <c r="B13" s="656" t="s">
        <v>140</v>
      </c>
      <c r="C13" s="611">
        <v>1883146.9851680719</v>
      </c>
      <c r="D13" s="612">
        <v>-1.3678424194237102</v>
      </c>
      <c r="E13" s="612">
        <v>-42.452907818369603</v>
      </c>
      <c r="F13" s="612">
        <v>-43.820750237793312</v>
      </c>
      <c r="G13" s="612">
        <v>4.5568236039174055</v>
      </c>
      <c r="H13" s="612">
        <v>9.3592631981996105E-2</v>
      </c>
      <c r="I13" s="612">
        <v>37.214247067047268</v>
      </c>
      <c r="J13" s="612">
        <v>41.864663302946667</v>
      </c>
      <c r="K13" s="612">
        <v>68.769934678979354</v>
      </c>
      <c r="L13" s="612">
        <v>7.864942089009257</v>
      </c>
      <c r="M13" s="612">
        <v>-37.728197161117443</v>
      </c>
      <c r="N13" s="612">
        <v>13.491512534803254</v>
      </c>
      <c r="O13" s="612">
        <v>49.557752922918745</v>
      </c>
      <c r="P13" s="612">
        <v>1.4187025341314799E-4</v>
      </c>
      <c r="Q13" s="613">
        <v>99.999999999999943</v>
      </c>
      <c r="R13" s="510"/>
    </row>
    <row r="14" spans="1:21" s="209" customFormat="1" ht="12.75" customHeight="1">
      <c r="A14" s="305">
        <v>2015</v>
      </c>
      <c r="B14" s="656" t="s">
        <v>140</v>
      </c>
      <c r="C14" s="611">
        <v>2136888.0084514623</v>
      </c>
      <c r="D14" s="612">
        <v>-1.1514227338442913</v>
      </c>
      <c r="E14" s="612">
        <v>-54.531459169833795</v>
      </c>
      <c r="F14" s="612">
        <v>-55.682881903678087</v>
      </c>
      <c r="G14" s="612">
        <v>4.576333345965435</v>
      </c>
      <c r="H14" s="612">
        <v>6.3326057859070972E-2</v>
      </c>
      <c r="I14" s="612">
        <v>37.518641541196516</v>
      </c>
      <c r="J14" s="612">
        <v>42.158300945021026</v>
      </c>
      <c r="K14" s="612">
        <v>78.489557969995133</v>
      </c>
      <c r="L14" s="612">
        <v>7.431919300937941</v>
      </c>
      <c r="M14" s="612">
        <v>-34.534198933961804</v>
      </c>
      <c r="N14" s="612">
        <v>11.363735443469333</v>
      </c>
      <c r="O14" s="612">
        <v>50.773567178216418</v>
      </c>
      <c r="P14" s="750">
        <v>0</v>
      </c>
      <c r="Q14" s="613">
        <v>99.999999999999943</v>
      </c>
      <c r="R14" s="510"/>
      <c r="U14" s="736"/>
    </row>
    <row r="15" spans="1:21" s="209" customFormat="1" ht="12.75" customHeight="1">
      <c r="A15" s="305">
        <v>2016</v>
      </c>
      <c r="B15" s="656" t="s">
        <v>140</v>
      </c>
      <c r="C15" s="611">
        <v>2892913.4547376279</v>
      </c>
      <c r="D15" s="612">
        <v>-0.21890685286788644</v>
      </c>
      <c r="E15" s="612">
        <v>-33.676893613404012</v>
      </c>
      <c r="F15" s="612">
        <v>-33.895800466271901</v>
      </c>
      <c r="G15" s="612">
        <v>3.7951926739964801</v>
      </c>
      <c r="H15" s="612">
        <v>4.661555229251288E-2</v>
      </c>
      <c r="I15" s="612">
        <v>30.283459206304531</v>
      </c>
      <c r="J15" s="612">
        <v>34.125267432593525</v>
      </c>
      <c r="K15" s="612">
        <v>72.626488730893627</v>
      </c>
      <c r="L15" s="612">
        <v>4.0694093781969061</v>
      </c>
      <c r="M15" s="612">
        <v>-23.771972380022184</v>
      </c>
      <c r="N15" s="612">
        <v>8.9481699762939328</v>
      </c>
      <c r="O15" s="612">
        <v>37.898437328316135</v>
      </c>
      <c r="P15" s="750">
        <v>0</v>
      </c>
      <c r="Q15" s="613">
        <v>100.00000000000004</v>
      </c>
      <c r="R15" s="510"/>
      <c r="U15" s="736"/>
    </row>
    <row r="16" spans="1:21" s="209" customFormat="1" ht="12.75" customHeight="1">
      <c r="A16" s="305"/>
      <c r="B16" s="656"/>
      <c r="C16" s="611"/>
      <c r="D16" s="612"/>
      <c r="E16" s="612"/>
      <c r="F16" s="612"/>
      <c r="G16" s="612"/>
      <c r="H16" s="612"/>
      <c r="I16" s="612"/>
      <c r="J16" s="612"/>
      <c r="K16" s="612"/>
      <c r="L16" s="612"/>
      <c r="M16" s="612"/>
      <c r="N16" s="612"/>
      <c r="O16" s="612"/>
      <c r="P16" s="750"/>
      <c r="Q16" s="613"/>
      <c r="R16" s="510"/>
      <c r="U16" s="736"/>
    </row>
    <row r="17" spans="1:21" s="209" customFormat="1" ht="12.75" customHeight="1">
      <c r="A17" s="305">
        <v>2017</v>
      </c>
      <c r="B17" s="656" t="s">
        <v>132</v>
      </c>
      <c r="C17" s="611">
        <v>2927556.6253732163</v>
      </c>
      <c r="D17" s="612">
        <v>-0.16413952444169072</v>
      </c>
      <c r="E17" s="612">
        <v>-32.435702461993074</v>
      </c>
      <c r="F17" s="612">
        <v>-32.599841986434768</v>
      </c>
      <c r="G17" s="612">
        <v>3.7373007687934319</v>
      </c>
      <c r="H17" s="612">
        <v>4.4252071489268276E-2</v>
      </c>
      <c r="I17" s="612">
        <v>30.598043323348183</v>
      </c>
      <c r="J17" s="612">
        <v>34.379596163630886</v>
      </c>
      <c r="K17" s="612">
        <v>75.706103423970433</v>
      </c>
      <c r="L17" s="612">
        <v>4.3539551104640122</v>
      </c>
      <c r="M17" s="612">
        <v>-23.569249310284277</v>
      </c>
      <c r="N17" s="612">
        <v>7.4515505014105479</v>
      </c>
      <c r="O17" s="612">
        <v>34.27788609724324</v>
      </c>
      <c r="P17" s="750">
        <v>0</v>
      </c>
      <c r="Q17" s="613">
        <v>100.00000000000009</v>
      </c>
      <c r="R17" s="510"/>
      <c r="U17" s="736"/>
    </row>
    <row r="18" spans="1:21" s="209" customFormat="1" ht="12.75" customHeight="1">
      <c r="A18" s="305"/>
      <c r="B18" s="656" t="s">
        <v>133</v>
      </c>
      <c r="C18" s="611">
        <v>2987815.9298171783</v>
      </c>
      <c r="D18" s="612">
        <v>-0.10995269160673254</v>
      </c>
      <c r="E18" s="612">
        <v>-31.550604150716506</v>
      </c>
      <c r="F18" s="612">
        <v>-31.660556842323238</v>
      </c>
      <c r="G18" s="612">
        <v>3.6618257115852884</v>
      </c>
      <c r="H18" s="612">
        <v>4.3386539203884009E-2</v>
      </c>
      <c r="I18" s="612">
        <v>30.149565499140973</v>
      </c>
      <c r="J18" s="612">
        <v>33.854777749930143</v>
      </c>
      <c r="K18" s="612">
        <v>73.888777949627482</v>
      </c>
      <c r="L18" s="612">
        <v>4.2140750427015048</v>
      </c>
      <c r="M18" s="612">
        <v>-23.276750784425008</v>
      </c>
      <c r="N18" s="612">
        <v>7.6650646649026806</v>
      </c>
      <c r="O18" s="612">
        <v>35.314612219586451</v>
      </c>
      <c r="P18" s="750">
        <v>0</v>
      </c>
      <c r="Q18" s="613">
        <v>100.00000000000003</v>
      </c>
      <c r="R18" s="510"/>
      <c r="U18" s="736"/>
    </row>
    <row r="19" spans="1:21" s="209" customFormat="1" ht="12.75" customHeight="1">
      <c r="A19" s="305"/>
      <c r="B19" s="656" t="s">
        <v>134</v>
      </c>
      <c r="C19" s="611">
        <v>3020614.7062966847</v>
      </c>
      <c r="D19" s="612">
        <v>-7.3865095720666754E-2</v>
      </c>
      <c r="E19" s="612">
        <v>-31.798097629184248</v>
      </c>
      <c r="F19" s="612">
        <v>-31.871962724904915</v>
      </c>
      <c r="G19" s="612">
        <v>3.6431048367171419</v>
      </c>
      <c r="H19" s="612">
        <v>4.2766879853197888E-2</v>
      </c>
      <c r="I19" s="612">
        <v>30.42422642138413</v>
      </c>
      <c r="J19" s="612">
        <v>34.110098137954466</v>
      </c>
      <c r="K19" s="612">
        <v>72.849809892723499</v>
      </c>
      <c r="L19" s="612">
        <v>4.0641326522416321</v>
      </c>
      <c r="M19" s="612">
        <v>-23.166258018789502</v>
      </c>
      <c r="N19" s="612">
        <v>7.1929959079817971</v>
      </c>
      <c r="O19" s="612">
        <v>36.821184152792981</v>
      </c>
      <c r="P19" s="750">
        <v>0</v>
      </c>
      <c r="Q19" s="613">
        <v>99.999999999999943</v>
      </c>
      <c r="R19" s="510"/>
      <c r="U19" s="736"/>
    </row>
    <row r="20" spans="1:21" s="209" customFormat="1" ht="12.75" customHeight="1">
      <c r="A20" s="305"/>
      <c r="B20" s="656" t="s">
        <v>135</v>
      </c>
      <c r="C20" s="611">
        <v>3025028.724730012</v>
      </c>
      <c r="D20" s="612">
        <v>1.3613828663704919E-2</v>
      </c>
      <c r="E20" s="612">
        <v>-32.160373127525169</v>
      </c>
      <c r="F20" s="612">
        <v>-32.146759298861461</v>
      </c>
      <c r="G20" s="612">
        <v>3.5784554045954216</v>
      </c>
      <c r="H20" s="612">
        <v>4.2242140475672721E-2</v>
      </c>
      <c r="I20" s="612">
        <v>30.81151479204965</v>
      </c>
      <c r="J20" s="612">
        <v>34.432212337120745</v>
      </c>
      <c r="K20" s="612">
        <v>73.815787088520509</v>
      </c>
      <c r="L20" s="612">
        <v>3.6280134031294029</v>
      </c>
      <c r="M20" s="612">
        <v>-23.276298123169589</v>
      </c>
      <c r="N20" s="612">
        <v>7.6282061776904042</v>
      </c>
      <c r="O20" s="612">
        <v>35.918838415569837</v>
      </c>
      <c r="P20" s="750">
        <v>0</v>
      </c>
      <c r="Q20" s="613">
        <v>99.999999999999829</v>
      </c>
      <c r="R20" s="510"/>
      <c r="U20" s="736"/>
    </row>
    <row r="21" spans="1:21" s="209" customFormat="1" ht="12.75" customHeight="1">
      <c r="A21" s="305"/>
      <c r="B21" s="656" t="s">
        <v>136</v>
      </c>
      <c r="C21" s="611">
        <v>3075139.1150678201</v>
      </c>
      <c r="D21" s="612">
        <v>3.9318085137499632E-2</v>
      </c>
      <c r="E21" s="612">
        <v>-32.16982871785067</v>
      </c>
      <c r="F21" s="612">
        <v>-32.130510632713168</v>
      </c>
      <c r="G21" s="612">
        <v>3.4980798771394719</v>
      </c>
      <c r="H21" s="612">
        <v>4.1099776283525097E-2</v>
      </c>
      <c r="I21" s="612">
        <v>28.793025447052866</v>
      </c>
      <c r="J21" s="612">
        <v>32.332205100475861</v>
      </c>
      <c r="K21" s="612">
        <v>75.78382590697926</v>
      </c>
      <c r="L21" s="612">
        <v>3.5487455594481498</v>
      </c>
      <c r="M21" s="612">
        <v>-23.033058824545805</v>
      </c>
      <c r="N21" s="612">
        <v>6.9920605560148621</v>
      </c>
      <c r="O21" s="612">
        <v>36.506732334340796</v>
      </c>
      <c r="P21" s="750">
        <v>0</v>
      </c>
      <c r="Q21" s="613">
        <v>99.999999999999957</v>
      </c>
      <c r="R21" s="510"/>
      <c r="U21" s="736"/>
    </row>
    <row r="22" spans="1:21" s="209" customFormat="1" ht="12.75" customHeight="1">
      <c r="A22" s="305"/>
      <c r="B22" s="656" t="s">
        <v>137</v>
      </c>
      <c r="C22" s="611">
        <v>3112891.5223900047</v>
      </c>
      <c r="D22" s="612">
        <v>8.6467433515704045E-2</v>
      </c>
      <c r="E22" s="612">
        <v>-32.561554558189833</v>
      </c>
      <c r="F22" s="612">
        <v>-32.475087124674133</v>
      </c>
      <c r="G22" s="612">
        <v>3.4546930053134304</v>
      </c>
      <c r="H22" s="612">
        <v>4.0219176475790881E-2</v>
      </c>
      <c r="I22" s="612">
        <v>29.042593839999192</v>
      </c>
      <c r="J22" s="612">
        <v>32.537506021788417</v>
      </c>
      <c r="K22" s="612">
        <v>74.243644562529838</v>
      </c>
      <c r="L22" s="612">
        <v>3.5313369238754881</v>
      </c>
      <c r="M22" s="612">
        <v>-22.921899498419577</v>
      </c>
      <c r="N22" s="612">
        <v>7.7124987699465279</v>
      </c>
      <c r="O22" s="612">
        <v>37.372000344953399</v>
      </c>
      <c r="P22" s="750">
        <v>0</v>
      </c>
      <c r="Q22" s="613">
        <v>99.999999999999957</v>
      </c>
      <c r="R22" s="510"/>
      <c r="U22" s="736"/>
    </row>
    <row r="23" spans="1:21" s="209" customFormat="1" ht="12.75" customHeight="1">
      <c r="A23" s="305"/>
      <c r="B23" s="656" t="s">
        <v>138</v>
      </c>
      <c r="C23" s="611">
        <v>3206073.4090017094</v>
      </c>
      <c r="D23" s="612">
        <v>0.12676189378570962</v>
      </c>
      <c r="E23" s="612">
        <v>-30.160411405885824</v>
      </c>
      <c r="F23" s="612">
        <v>-30.033649512100116</v>
      </c>
      <c r="G23" s="612">
        <v>2.9108906239760706</v>
      </c>
      <c r="H23" s="612">
        <v>3.8719874094728643E-2</v>
      </c>
      <c r="I23" s="612">
        <v>28.519941722629781</v>
      </c>
      <c r="J23" s="612">
        <v>31.469552220700582</v>
      </c>
      <c r="K23" s="612">
        <v>74.296128010373366</v>
      </c>
      <c r="L23" s="612">
        <v>4.2332641548077508</v>
      </c>
      <c r="M23" s="612">
        <v>-22.293137460833027</v>
      </c>
      <c r="N23" s="612">
        <v>7.0498297475971725</v>
      </c>
      <c r="O23" s="612">
        <v>35.278012839454171</v>
      </c>
      <c r="P23" s="750">
        <v>0</v>
      </c>
      <c r="Q23" s="613">
        <v>99.999999999999901</v>
      </c>
      <c r="R23" s="510"/>
      <c r="U23" s="736"/>
    </row>
    <row r="24" spans="1:21" s="209" customFormat="1" ht="12.75" customHeight="1">
      <c r="A24" s="305"/>
      <c r="B24" s="656" t="s">
        <v>139</v>
      </c>
      <c r="C24" s="611">
        <v>3245655.2096626642</v>
      </c>
      <c r="D24" s="612">
        <v>0.1678793494548233</v>
      </c>
      <c r="E24" s="612">
        <v>-30.007290247496098</v>
      </c>
      <c r="F24" s="612">
        <v>-29.839410898041276</v>
      </c>
      <c r="G24" s="612">
        <v>2.8657194281682528</v>
      </c>
      <c r="H24" s="612">
        <v>3.8179833177004553E-2</v>
      </c>
      <c r="I24" s="612">
        <v>28.12982296453087</v>
      </c>
      <c r="J24" s="612">
        <v>31.033722225876126</v>
      </c>
      <c r="K24" s="612">
        <v>73.559668186823828</v>
      </c>
      <c r="L24" s="612">
        <v>4.2881874919537628</v>
      </c>
      <c r="M24" s="612">
        <v>-22.178297625934501</v>
      </c>
      <c r="N24" s="612">
        <v>7.0314067019992157</v>
      </c>
      <c r="O24" s="612">
        <v>36.104723917322758</v>
      </c>
      <c r="P24" s="750">
        <v>0</v>
      </c>
      <c r="Q24" s="613">
        <v>99.999999999999915</v>
      </c>
      <c r="R24" s="510"/>
      <c r="U24" s="736"/>
    </row>
    <row r="25" spans="1:21" s="209" customFormat="1" ht="12.75" customHeight="1">
      <c r="A25" s="305"/>
      <c r="B25" s="656" t="s">
        <v>152</v>
      </c>
      <c r="C25" s="611">
        <v>3298061.1737420643</v>
      </c>
      <c r="D25" s="612">
        <v>0.22571785140307338</v>
      </c>
      <c r="E25" s="612">
        <v>-29.679256714857548</v>
      </c>
      <c r="F25" s="612">
        <v>-29.453538863454476</v>
      </c>
      <c r="G25" s="612">
        <v>2.8520412970053983</v>
      </c>
      <c r="H25" s="612">
        <v>3.7651502531749308E-2</v>
      </c>
      <c r="I25" s="612">
        <v>27.914432861469862</v>
      </c>
      <c r="J25" s="612">
        <v>30.80412566100701</v>
      </c>
      <c r="K25" s="612">
        <v>71.495134142767867</v>
      </c>
      <c r="L25" s="612">
        <v>4.2823054362254078</v>
      </c>
      <c r="M25" s="612">
        <v>-20.955266709494627</v>
      </c>
      <c r="N25" s="612">
        <v>7.2129091819125222</v>
      </c>
      <c r="O25" s="612">
        <v>36.614331151036254</v>
      </c>
      <c r="P25" s="750">
        <v>0</v>
      </c>
      <c r="Q25" s="613">
        <v>99.999999999999972</v>
      </c>
      <c r="R25" s="510"/>
      <c r="U25" s="736"/>
    </row>
    <row r="26" spans="1:21" s="209" customFormat="1" ht="12.75" customHeight="1">
      <c r="A26" s="305"/>
      <c r="B26" s="656" t="s">
        <v>153</v>
      </c>
      <c r="C26" s="611">
        <v>3298564.7253210261</v>
      </c>
      <c r="D26" s="612">
        <v>0.26037170644933039</v>
      </c>
      <c r="E26" s="612">
        <v>-30.45494560651597</v>
      </c>
      <c r="F26" s="612">
        <v>-30.19457390006664</v>
      </c>
      <c r="G26" s="612">
        <v>2.8510668104303352</v>
      </c>
      <c r="H26" s="612">
        <v>3.7692155114190974E-2</v>
      </c>
      <c r="I26" s="612">
        <v>28.280554180440721</v>
      </c>
      <c r="J26" s="612">
        <v>31.169313145985246</v>
      </c>
      <c r="K26" s="612">
        <v>73.173544590104981</v>
      </c>
      <c r="L26" s="612">
        <v>4.2236702610039174</v>
      </c>
      <c r="M26" s="612">
        <v>-20.552126539870347</v>
      </c>
      <c r="N26" s="612">
        <v>6.6380484837668359</v>
      </c>
      <c r="O26" s="612">
        <v>35.542123959076079</v>
      </c>
      <c r="P26" s="750">
        <v>0</v>
      </c>
      <c r="Q26" s="613">
        <v>100.00000000000009</v>
      </c>
      <c r="R26" s="510"/>
      <c r="U26" s="736"/>
    </row>
    <row r="27" spans="1:21" s="209" customFormat="1" ht="12.75" customHeight="1">
      <c r="A27" s="305"/>
      <c r="B27" s="656" t="s">
        <v>154</v>
      </c>
      <c r="C27" s="611">
        <v>3333547.3276231578</v>
      </c>
      <c r="D27" s="612">
        <v>0.29670170016203595</v>
      </c>
      <c r="E27" s="612">
        <v>-30.204733745419244</v>
      </c>
      <c r="F27" s="612">
        <v>-29.908032045257208</v>
      </c>
      <c r="G27" s="612">
        <v>2.8454712715701453</v>
      </c>
      <c r="H27" s="612">
        <v>3.7374703756144115E-2</v>
      </c>
      <c r="I27" s="612">
        <v>28.126898688013963</v>
      </c>
      <c r="J27" s="612">
        <v>31.009744663340253</v>
      </c>
      <c r="K27" s="612">
        <v>71.647035757217509</v>
      </c>
      <c r="L27" s="612">
        <v>4.3124142927223614</v>
      </c>
      <c r="M27" s="612">
        <v>-20.51150762992258</v>
      </c>
      <c r="N27" s="612">
        <v>7.1530612922960053</v>
      </c>
      <c r="O27" s="612">
        <v>36.297283669603651</v>
      </c>
      <c r="P27" s="750">
        <v>0</v>
      </c>
      <c r="Q27" s="613">
        <v>100</v>
      </c>
      <c r="R27" s="510"/>
      <c r="U27" s="736"/>
    </row>
    <row r="28" spans="1:21" s="209" customFormat="1" ht="12.75" customHeight="1">
      <c r="A28" s="305"/>
      <c r="B28" s="656" t="s">
        <v>140</v>
      </c>
      <c r="C28" s="611">
        <v>3382942.2076738509</v>
      </c>
      <c r="D28" s="612">
        <v>0.3645082845940717</v>
      </c>
      <c r="E28" s="612">
        <v>-30.162331994685005</v>
      </c>
      <c r="F28" s="612">
        <v>-29.797823710090931</v>
      </c>
      <c r="G28" s="612">
        <v>2.979678432999679</v>
      </c>
      <c r="H28" s="612">
        <v>3.7039636981312685E-2</v>
      </c>
      <c r="I28" s="612">
        <v>27.986488309064931</v>
      </c>
      <c r="J28" s="612">
        <v>31.003206379045924</v>
      </c>
      <c r="K28" s="612">
        <v>69.099644288557101</v>
      </c>
      <c r="L28" s="612">
        <v>4.9761595452244718</v>
      </c>
      <c r="M28" s="612">
        <v>-20.381462987739553</v>
      </c>
      <c r="N28" s="612">
        <v>8.4549130612426229</v>
      </c>
      <c r="O28" s="612">
        <v>36.645363423760315</v>
      </c>
      <c r="P28" s="750">
        <v>0</v>
      </c>
      <c r="Q28" s="613">
        <v>99.999999999999957</v>
      </c>
      <c r="R28" s="510"/>
      <c r="U28" s="736"/>
    </row>
    <row r="29" spans="1:21" s="209" customFormat="1" ht="12.75" customHeight="1">
      <c r="A29" s="305"/>
      <c r="B29" s="656"/>
      <c r="C29" s="611"/>
      <c r="D29" s="612"/>
      <c r="E29" s="612"/>
      <c r="F29" s="612"/>
      <c r="G29" s="612"/>
      <c r="H29" s="612"/>
      <c r="I29" s="612"/>
      <c r="J29" s="612"/>
      <c r="K29" s="612"/>
      <c r="L29" s="612"/>
      <c r="M29" s="612"/>
      <c r="N29" s="612"/>
      <c r="O29" s="612"/>
      <c r="P29" s="750"/>
      <c r="Q29" s="613"/>
      <c r="R29" s="510"/>
      <c r="U29" s="736"/>
    </row>
    <row r="30" spans="1:21" s="209" customFormat="1" ht="12.75" customHeight="1">
      <c r="A30" s="305">
        <v>2018</v>
      </c>
      <c r="B30" s="656" t="s">
        <v>132</v>
      </c>
      <c r="C30" s="611">
        <v>3406935.8344491431</v>
      </c>
      <c r="D30" s="612">
        <v>0.37772994106481322</v>
      </c>
      <c r="E30" s="612">
        <v>-28.640919992588863</v>
      </c>
      <c r="F30" s="612">
        <v>-28.263190051524049</v>
      </c>
      <c r="G30" s="612">
        <v>2.9167064163809044</v>
      </c>
      <c r="H30" s="612">
        <v>3.5223468536325749E-2</v>
      </c>
      <c r="I30" s="612">
        <v>28.205238053094895</v>
      </c>
      <c r="J30" s="612">
        <v>31.157167938012126</v>
      </c>
      <c r="K30" s="612">
        <v>71.473287804770479</v>
      </c>
      <c r="L30" s="612">
        <v>4.9093891065912567</v>
      </c>
      <c r="M30" s="612">
        <v>-20.340913066533517</v>
      </c>
      <c r="N30" s="612">
        <v>6.5297829832408549</v>
      </c>
      <c r="O30" s="612">
        <v>34.534475285442731</v>
      </c>
      <c r="P30" s="750">
        <v>0</v>
      </c>
      <c r="Q30" s="613">
        <v>99.999999999999886</v>
      </c>
      <c r="R30" s="510"/>
      <c r="U30" s="736"/>
    </row>
    <row r="31" spans="1:21" s="209" customFormat="1" ht="12.75" customHeight="1">
      <c r="A31" s="305"/>
      <c r="B31" s="656" t="s">
        <v>133</v>
      </c>
      <c r="C31" s="611">
        <v>3431816.3178449306</v>
      </c>
      <c r="D31" s="612">
        <v>0.42272533599745832</v>
      </c>
      <c r="E31" s="612">
        <v>-29.055003906995758</v>
      </c>
      <c r="F31" s="612">
        <v>-28.632278570998299</v>
      </c>
      <c r="G31" s="612">
        <v>2.9128259534147021</v>
      </c>
      <c r="H31" s="612">
        <v>3.4976783525633826E-2</v>
      </c>
      <c r="I31" s="612">
        <v>27.901522992790294</v>
      </c>
      <c r="J31" s="612">
        <v>30.84932572973063</v>
      </c>
      <c r="K31" s="612">
        <v>71.120346874636738</v>
      </c>
      <c r="L31" s="612">
        <v>6.5506042320331304</v>
      </c>
      <c r="M31" s="612">
        <v>-22.204815861060975</v>
      </c>
      <c r="N31" s="612">
        <v>6.9404188994227622</v>
      </c>
      <c r="O31" s="612">
        <v>35.376398696235903</v>
      </c>
      <c r="P31" s="750">
        <v>0</v>
      </c>
      <c r="Q31" s="613">
        <v>99.999999999999872</v>
      </c>
      <c r="R31" s="510"/>
      <c r="S31" s="761"/>
      <c r="U31" s="736"/>
    </row>
    <row r="32" spans="1:21" s="209" customFormat="1" ht="12.75" customHeight="1">
      <c r="A32" s="305"/>
      <c r="B32" s="656" t="s">
        <v>134</v>
      </c>
      <c r="C32" s="611">
        <v>3463387.2576920954</v>
      </c>
      <c r="D32" s="612">
        <v>0.46099704385474982</v>
      </c>
      <c r="E32" s="612">
        <v>-29.595147390745915</v>
      </c>
      <c r="F32" s="612">
        <v>-29.134150346891165</v>
      </c>
      <c r="G32" s="612">
        <v>2.9242048121349451</v>
      </c>
      <c r="H32" s="612">
        <v>3.4712354278889551E-2</v>
      </c>
      <c r="I32" s="612">
        <v>28.052585753748478</v>
      </c>
      <c r="J32" s="612">
        <v>31.011502920162311</v>
      </c>
      <c r="K32" s="612">
        <v>68.151296668172861</v>
      </c>
      <c r="L32" s="612">
        <v>6.4024870883954348</v>
      </c>
      <c r="M32" s="612">
        <v>-20.549273809403218</v>
      </c>
      <c r="N32" s="612">
        <v>7.2542908036625038</v>
      </c>
      <c r="O32" s="612">
        <v>36.863846675901243</v>
      </c>
      <c r="P32" s="750">
        <v>0</v>
      </c>
      <c r="Q32" s="613">
        <v>99.999999999999972</v>
      </c>
      <c r="R32" s="510"/>
      <c r="S32" s="761"/>
      <c r="U32" s="736"/>
    </row>
    <row r="33" spans="1:21" s="209" customFormat="1" ht="12.75" customHeight="1">
      <c r="A33" s="305"/>
      <c r="B33" s="656" t="s">
        <v>135</v>
      </c>
      <c r="C33" s="611">
        <v>3448113.1837700172</v>
      </c>
      <c r="D33" s="612">
        <v>0.52160330704299374</v>
      </c>
      <c r="E33" s="612">
        <v>-30.977031312402818</v>
      </c>
      <c r="F33" s="612">
        <v>-30.455428005359824</v>
      </c>
      <c r="G33" s="612">
        <v>2.9381123264794224</v>
      </c>
      <c r="H33" s="612">
        <v>3.5028135928804827E-2</v>
      </c>
      <c r="I33" s="612">
        <v>28.448555884554654</v>
      </c>
      <c r="J33" s="612">
        <v>31.421696346962882</v>
      </c>
      <c r="K33" s="612">
        <v>70.612910693856776</v>
      </c>
      <c r="L33" s="612">
        <v>6.2961894320871901</v>
      </c>
      <c r="M33" s="612">
        <v>-20.715412540377777</v>
      </c>
      <c r="N33" s="612">
        <v>6.5805518543727803</v>
      </c>
      <c r="O33" s="612">
        <v>36.259492218458071</v>
      </c>
      <c r="P33" s="750">
        <v>0</v>
      </c>
      <c r="Q33" s="613">
        <v>100.0000000000001</v>
      </c>
      <c r="R33" s="510"/>
      <c r="S33" s="761"/>
      <c r="U33" s="736"/>
    </row>
    <row r="34" spans="1:21" s="209" customFormat="1" ht="12.75" customHeight="1">
      <c r="A34" s="305"/>
      <c r="B34" s="656" t="s">
        <v>136</v>
      </c>
      <c r="C34" s="611">
        <v>3416686.8212431227</v>
      </c>
      <c r="D34" s="612">
        <v>0.57096063392319585</v>
      </c>
      <c r="E34" s="612">
        <v>-33.642703481894877</v>
      </c>
      <c r="F34" s="612">
        <v>-33.071742847971684</v>
      </c>
      <c r="G34" s="612">
        <v>3.0156260257485137</v>
      </c>
      <c r="H34" s="612">
        <v>3.5736140053238927E-2</v>
      </c>
      <c r="I34" s="612">
        <v>28.727722147378206</v>
      </c>
      <c r="J34" s="612">
        <v>31.779084313179958</v>
      </c>
      <c r="K34" s="612">
        <v>72.328718947644873</v>
      </c>
      <c r="L34" s="612">
        <v>5.414096615891907</v>
      </c>
      <c r="M34" s="612">
        <v>-21.132193162691774</v>
      </c>
      <c r="N34" s="612">
        <v>7.24817614550087</v>
      </c>
      <c r="O34" s="612">
        <v>37.433859988445896</v>
      </c>
      <c r="P34" s="750">
        <v>0</v>
      </c>
      <c r="Q34" s="613">
        <v>100.00000000000004</v>
      </c>
      <c r="R34" s="510"/>
      <c r="S34" s="761"/>
      <c r="U34" s="736"/>
    </row>
    <row r="35" spans="1:21" s="209" customFormat="1" ht="12.75" customHeight="1">
      <c r="A35" s="305"/>
      <c r="B35" s="656" t="s">
        <v>137</v>
      </c>
      <c r="C35" s="611">
        <v>3440673.5551586761</v>
      </c>
      <c r="D35" s="612">
        <v>0.21016070100533354</v>
      </c>
      <c r="E35" s="612">
        <v>-34.141095627269976</v>
      </c>
      <c r="F35" s="612">
        <v>-33.930934926264641</v>
      </c>
      <c r="G35" s="612">
        <v>3.0542706660435566</v>
      </c>
      <c r="H35" s="612">
        <v>3.5944175275092798E-2</v>
      </c>
      <c r="I35" s="612">
        <v>28.739316149140375</v>
      </c>
      <c r="J35" s="612">
        <v>31.829530990459023</v>
      </c>
      <c r="K35" s="612">
        <v>72.337299825436915</v>
      </c>
      <c r="L35" s="612">
        <v>5.7371347225679488</v>
      </c>
      <c r="M35" s="612">
        <v>-20.289039245638719</v>
      </c>
      <c r="N35" s="612">
        <v>7.1781489737235775</v>
      </c>
      <c r="O35" s="612">
        <v>37.137859659715858</v>
      </c>
      <c r="P35" s="750">
        <v>0</v>
      </c>
      <c r="Q35" s="613">
        <v>99.999999999999957</v>
      </c>
      <c r="R35" s="510"/>
      <c r="S35" s="761"/>
      <c r="U35" s="736"/>
    </row>
    <row r="36" spans="1:21" s="209" customFormat="1" ht="12.75" customHeight="1">
      <c r="A36" s="305"/>
      <c r="B36" s="656" t="s">
        <v>138</v>
      </c>
      <c r="C36" s="611">
        <v>3503518.192862065</v>
      </c>
      <c r="D36" s="612">
        <v>0.19716473710262974</v>
      </c>
      <c r="E36" s="612">
        <v>-32.638630163010809</v>
      </c>
      <c r="F36" s="612">
        <v>-32.441465425908177</v>
      </c>
      <c r="G36" s="612">
        <v>2.9431607583620547</v>
      </c>
      <c r="H36" s="612">
        <v>3.5554853976151275E-2</v>
      </c>
      <c r="I36" s="612">
        <v>28.586493206984976</v>
      </c>
      <c r="J36" s="612">
        <v>31.565208819323182</v>
      </c>
      <c r="K36" s="612">
        <v>73.532495720062258</v>
      </c>
      <c r="L36" s="612">
        <v>5.6697539207125649</v>
      </c>
      <c r="M36" s="612">
        <v>-19.935623972268747</v>
      </c>
      <c r="N36" s="612">
        <v>6.7421296927613561</v>
      </c>
      <c r="O36" s="612">
        <v>34.867501245317584</v>
      </c>
      <c r="P36" s="750">
        <v>0</v>
      </c>
      <c r="Q36" s="613">
        <v>100.00000000000003</v>
      </c>
      <c r="R36" s="510"/>
      <c r="S36" s="761"/>
      <c r="U36" s="736"/>
    </row>
    <row r="37" spans="1:21" s="209" customFormat="1" ht="12.75" customHeight="1">
      <c r="A37" s="305"/>
      <c r="B37" s="656" t="s">
        <v>139</v>
      </c>
      <c r="C37" s="611">
        <v>3459099.3691837643</v>
      </c>
      <c r="D37" s="612">
        <v>0.34448002701409797</v>
      </c>
      <c r="E37" s="612">
        <v>-36.676218855790125</v>
      </c>
      <c r="F37" s="612">
        <v>-36.331738828776025</v>
      </c>
      <c r="G37" s="612">
        <v>2.9966963573802818</v>
      </c>
      <c r="H37" s="612">
        <v>3.6146296015920364E-2</v>
      </c>
      <c r="I37" s="612">
        <v>27.006296679901716</v>
      </c>
      <c r="J37" s="612">
        <v>30.039139333297918</v>
      </c>
      <c r="K37" s="612">
        <v>75.760811195282528</v>
      </c>
      <c r="L37" s="612">
        <v>5.563673684359018</v>
      </c>
      <c r="M37" s="612">
        <v>-18.363302337126587</v>
      </c>
      <c r="N37" s="612">
        <v>7.2694896354760301</v>
      </c>
      <c r="O37" s="612">
        <v>36.061927317487104</v>
      </c>
      <c r="P37" s="750">
        <v>0</v>
      </c>
      <c r="Q37" s="613">
        <v>100</v>
      </c>
      <c r="R37" s="510"/>
      <c r="S37" s="761"/>
      <c r="U37" s="736"/>
    </row>
    <row r="38" spans="1:21" s="209" customFormat="1" ht="12.75" customHeight="1">
      <c r="A38" s="305"/>
      <c r="B38" s="656" t="s">
        <v>152</v>
      </c>
      <c r="C38" s="611">
        <v>3543584.8918467253</v>
      </c>
      <c r="D38" s="612">
        <v>0.30750794139558596</v>
      </c>
      <c r="E38" s="612">
        <v>-34.606442539422837</v>
      </c>
      <c r="F38" s="612">
        <v>-34.298934598027252</v>
      </c>
      <c r="G38" s="612">
        <v>2.9530154267534692</v>
      </c>
      <c r="H38" s="612">
        <v>3.5620178243564636E-2</v>
      </c>
      <c r="I38" s="612">
        <v>26.597346488987373</v>
      </c>
      <c r="J38" s="612">
        <v>29.585982093984406</v>
      </c>
      <c r="K38" s="612">
        <v>74.24360271909508</v>
      </c>
      <c r="L38" s="612">
        <v>5.5201478779192765</v>
      </c>
      <c r="M38" s="612">
        <v>-18.008897847682803</v>
      </c>
      <c r="N38" s="612">
        <v>7.0816471652708852</v>
      </c>
      <c r="O38" s="612">
        <v>35.876452589440547</v>
      </c>
      <c r="P38" s="750">
        <v>0</v>
      </c>
      <c r="Q38" s="613">
        <v>100.00000000000013</v>
      </c>
      <c r="R38" s="510"/>
      <c r="S38" s="761"/>
      <c r="U38" s="736"/>
    </row>
    <row r="39" spans="1:21" s="209" customFormat="1" ht="12.75" customHeight="1">
      <c r="A39" s="305"/>
      <c r="B39" s="656" t="s">
        <v>153</v>
      </c>
      <c r="C39" s="611">
        <v>3642499.3431180902</v>
      </c>
      <c r="D39" s="612">
        <v>0.26692377350554025</v>
      </c>
      <c r="E39" s="612">
        <v>-31.194486740362219</v>
      </c>
      <c r="F39" s="612">
        <v>-30.92756296685668</v>
      </c>
      <c r="G39" s="612">
        <v>2.854770047520677</v>
      </c>
      <c r="H39" s="612">
        <v>3.4925322997065918E-2</v>
      </c>
      <c r="I39" s="612">
        <v>26.264668582880596</v>
      </c>
      <c r="J39" s="612">
        <v>29.154363953398338</v>
      </c>
      <c r="K39" s="612">
        <v>73.825207521396379</v>
      </c>
      <c r="L39" s="612">
        <v>5.4405297960159675</v>
      </c>
      <c r="M39" s="612">
        <v>-17.625201721573397</v>
      </c>
      <c r="N39" s="612">
        <v>6.8012093772705073</v>
      </c>
      <c r="O39" s="612">
        <v>33.331454040348895</v>
      </c>
      <c r="P39" s="750">
        <v>0</v>
      </c>
      <c r="Q39" s="613">
        <v>100</v>
      </c>
      <c r="R39" s="510"/>
      <c r="S39" s="761"/>
      <c r="U39" s="736"/>
    </row>
    <row r="40" spans="1:21" s="209" customFormat="1" ht="12.75" customHeight="1">
      <c r="A40" s="305"/>
      <c r="B40" s="656" t="s">
        <v>154</v>
      </c>
      <c r="C40" s="611">
        <v>3644411.6351996358</v>
      </c>
      <c r="D40" s="612">
        <v>4.8695194616259749E-2</v>
      </c>
      <c r="E40" s="612">
        <v>-32.328212860602633</v>
      </c>
      <c r="F40" s="612">
        <v>-32.279517665986376</v>
      </c>
      <c r="G40" s="612">
        <v>2.8138067149824253</v>
      </c>
      <c r="H40" s="612">
        <v>3.4659337879399767E-2</v>
      </c>
      <c r="I40" s="612">
        <v>26.165948059193823</v>
      </c>
      <c r="J40" s="612">
        <v>29.014414112055647</v>
      </c>
      <c r="K40" s="612">
        <v>74.09516316125891</v>
      </c>
      <c r="L40" s="612">
        <v>5.6883283410677228</v>
      </c>
      <c r="M40" s="612">
        <v>-17.719335870587791</v>
      </c>
      <c r="N40" s="612">
        <v>6.9376554785713473</v>
      </c>
      <c r="O40" s="612">
        <v>34.263292443620507</v>
      </c>
      <c r="P40" s="750">
        <v>0</v>
      </c>
      <c r="Q40" s="613">
        <v>99.999999999999957</v>
      </c>
      <c r="R40" s="510"/>
      <c r="S40" s="761"/>
      <c r="U40" s="736"/>
    </row>
    <row r="41" spans="1:21" s="209" customFormat="1" ht="12.75" customHeight="1">
      <c r="A41" s="305"/>
      <c r="B41" s="656" t="s">
        <v>140</v>
      </c>
      <c r="C41" s="611">
        <v>3695837.31845742</v>
      </c>
      <c r="D41" s="612">
        <v>-0.79652012550347229</v>
      </c>
      <c r="E41" s="612">
        <v>-31.422548142742258</v>
      </c>
      <c r="F41" s="612">
        <v>-32.219068268245728</v>
      </c>
      <c r="G41" s="612">
        <v>2.729118040619428</v>
      </c>
      <c r="H41" s="612">
        <v>3.3812989409051308E-2</v>
      </c>
      <c r="I41" s="612">
        <v>25.933045204757647</v>
      </c>
      <c r="J41" s="612">
        <v>28.695976234786126</v>
      </c>
      <c r="K41" s="612">
        <v>70.800344280552807</v>
      </c>
      <c r="L41" s="612">
        <v>6.5489981425231187</v>
      </c>
      <c r="M41" s="612">
        <v>-16.020089589206915</v>
      </c>
      <c r="N41" s="612">
        <v>7.8927235680943566</v>
      </c>
      <c r="O41" s="612">
        <v>34.301115631496245</v>
      </c>
      <c r="P41" s="750">
        <v>0</v>
      </c>
      <c r="Q41" s="613">
        <v>100</v>
      </c>
      <c r="R41" s="510"/>
      <c r="S41" s="761"/>
      <c r="U41" s="736"/>
    </row>
    <row r="42" spans="1:21" s="209" customFormat="1" ht="12.75" customHeight="1">
      <c r="A42" s="393"/>
      <c r="B42" s="256"/>
      <c r="C42" s="394"/>
      <c r="D42" s="395"/>
      <c r="E42" s="395"/>
      <c r="F42" s="395"/>
      <c r="G42" s="395"/>
      <c r="H42" s="395"/>
      <c r="I42" s="395"/>
      <c r="J42" s="395"/>
      <c r="K42" s="395"/>
      <c r="L42" s="395"/>
      <c r="M42" s="395"/>
      <c r="N42" s="395"/>
      <c r="O42" s="395"/>
      <c r="P42" s="395"/>
      <c r="Q42" s="396"/>
    </row>
    <row r="43" spans="1:21" s="209" customFormat="1" ht="7.5" customHeight="1">
      <c r="A43" s="816"/>
      <c r="B43" s="234"/>
      <c r="C43" s="315"/>
      <c r="D43" s="295"/>
      <c r="E43" s="295"/>
      <c r="F43" s="295"/>
      <c r="G43" s="296"/>
      <c r="H43" s="296"/>
      <c r="I43" s="296"/>
      <c r="J43" s="296"/>
      <c r="K43" s="296"/>
      <c r="L43" s="296"/>
      <c r="M43" s="296"/>
      <c r="N43" s="296"/>
      <c r="O43" s="296"/>
    </row>
    <row r="44" spans="1:21" s="209" customFormat="1" ht="10.5" customHeight="1">
      <c r="A44" s="801" t="s">
        <v>342</v>
      </c>
      <c r="B44" s="206"/>
      <c r="C44" s="295"/>
      <c r="D44" s="295"/>
      <c r="E44" s="295"/>
      <c r="F44" s="295"/>
      <c r="G44" s="296"/>
      <c r="H44" s="296"/>
      <c r="I44" s="297"/>
      <c r="J44" s="297"/>
      <c r="K44" s="296"/>
      <c r="L44" s="296"/>
      <c r="M44" s="296"/>
      <c r="N44" s="296"/>
      <c r="O44" s="298"/>
    </row>
    <row r="45" spans="1:21" s="209" customFormat="1" ht="10.5" customHeight="1">
      <c r="A45" s="803" t="s">
        <v>47</v>
      </c>
      <c r="B45" s="206"/>
      <c r="C45" s="295"/>
      <c r="D45" s="295"/>
      <c r="E45" s="295"/>
      <c r="F45" s="295"/>
      <c r="G45" s="296"/>
      <c r="H45" s="296"/>
      <c r="I45" s="297"/>
      <c r="J45" s="297"/>
      <c r="K45" s="296"/>
      <c r="L45" s="296"/>
      <c r="M45" s="296"/>
      <c r="N45" s="296"/>
      <c r="O45" s="298"/>
    </row>
    <row r="46" spans="1:21" s="209" customFormat="1" ht="10.5" customHeight="1">
      <c r="A46" s="803" t="s">
        <v>338</v>
      </c>
      <c r="B46" s="206"/>
      <c r="C46" s="295"/>
      <c r="D46" s="295"/>
      <c r="E46" s="295"/>
      <c r="F46" s="295"/>
      <c r="G46" s="296"/>
      <c r="H46" s="296"/>
      <c r="I46" s="297"/>
      <c r="J46" s="297"/>
      <c r="K46" s="296"/>
      <c r="L46" s="296"/>
      <c r="M46" s="296"/>
      <c r="N46" s="296"/>
      <c r="O46" s="298"/>
    </row>
    <row r="47" spans="1:21" s="209" customFormat="1" ht="10.5" customHeight="1">
      <c r="A47" s="803" t="s">
        <v>339</v>
      </c>
      <c r="B47" s="206"/>
      <c r="C47" s="295"/>
      <c r="D47" s="295"/>
      <c r="E47" s="295"/>
      <c r="F47" s="295"/>
      <c r="G47" s="296"/>
      <c r="H47" s="296"/>
      <c r="I47" s="297"/>
      <c r="J47" s="297"/>
      <c r="K47" s="296"/>
      <c r="L47" s="296"/>
      <c r="M47" s="296"/>
      <c r="N47" s="296"/>
      <c r="O47" s="298"/>
    </row>
    <row r="48" spans="1:21" s="209" customFormat="1" ht="10.5" customHeight="1">
      <c r="A48" s="803" t="s">
        <v>336</v>
      </c>
      <c r="B48" s="206"/>
      <c r="C48" s="295"/>
      <c r="D48" s="295"/>
      <c r="E48" s="295"/>
      <c r="F48" s="295"/>
      <c r="G48" s="296"/>
      <c r="H48" s="296"/>
      <c r="I48" s="297"/>
      <c r="J48" s="297"/>
      <c r="K48" s="296"/>
      <c r="L48" s="296"/>
      <c r="M48" s="296"/>
      <c r="N48" s="296"/>
      <c r="O48" s="298"/>
    </row>
    <row r="49" spans="1:17" s="209" customFormat="1" ht="10.5" customHeight="1">
      <c r="A49" s="803" t="s">
        <v>370</v>
      </c>
      <c r="B49" s="206"/>
      <c r="C49" s="295"/>
      <c r="D49" s="295"/>
      <c r="E49" s="295"/>
      <c r="F49" s="295"/>
      <c r="G49" s="296"/>
      <c r="H49" s="296"/>
      <c r="I49" s="297"/>
      <c r="J49" s="297"/>
      <c r="K49" s="296"/>
      <c r="L49" s="296"/>
      <c r="M49" s="296"/>
      <c r="N49" s="296"/>
      <c r="O49" s="298"/>
    </row>
    <row r="50" spans="1:17" s="209" customFormat="1" ht="10.5" customHeight="1">
      <c r="A50" s="803" t="s">
        <v>337</v>
      </c>
      <c r="B50" s="206"/>
      <c r="C50" s="295"/>
      <c r="D50" s="295"/>
      <c r="E50" s="295"/>
      <c r="F50" s="295"/>
      <c r="G50" s="296"/>
      <c r="H50" s="296"/>
      <c r="I50" s="297"/>
      <c r="J50" s="297"/>
      <c r="K50" s="296"/>
      <c r="L50" s="296"/>
      <c r="M50" s="296"/>
      <c r="N50" s="296"/>
      <c r="O50" s="298"/>
    </row>
    <row r="51" spans="1:17" s="209" customFormat="1" ht="10.5" customHeight="1">
      <c r="A51" s="803" t="s">
        <v>46</v>
      </c>
      <c r="B51" s="206"/>
      <c r="C51" s="295"/>
      <c r="D51" s="295"/>
      <c r="E51" s="295"/>
      <c r="F51" s="295"/>
      <c r="G51" s="296"/>
      <c r="H51" s="296"/>
      <c r="I51" s="297"/>
      <c r="J51" s="297"/>
      <c r="K51" s="296"/>
      <c r="L51" s="296"/>
      <c r="M51" s="296"/>
      <c r="N51" s="296"/>
      <c r="O51" s="298"/>
    </row>
    <row r="52" spans="1:17" s="209" customFormat="1" ht="10.5" customHeight="1">
      <c r="A52" s="803" t="s">
        <v>340</v>
      </c>
      <c r="B52" s="206"/>
      <c r="C52" s="295"/>
      <c r="D52" s="295"/>
      <c r="E52" s="295"/>
      <c r="F52" s="295"/>
      <c r="G52" s="296"/>
      <c r="H52" s="296"/>
      <c r="I52" s="297"/>
      <c r="J52" s="297"/>
      <c r="K52" s="296"/>
      <c r="L52" s="296"/>
      <c r="M52" s="296"/>
      <c r="N52" s="296"/>
      <c r="O52" s="298"/>
    </row>
    <row r="53" spans="1:17" s="209" customFormat="1" ht="10.5" customHeight="1">
      <c r="A53" s="803" t="s">
        <v>459</v>
      </c>
      <c r="B53" s="206"/>
      <c r="C53" s="295"/>
      <c r="D53" s="295"/>
      <c r="E53" s="295"/>
      <c r="F53" s="295"/>
      <c r="G53" s="296"/>
      <c r="H53" s="296"/>
      <c r="I53" s="297"/>
      <c r="J53" s="297"/>
      <c r="K53" s="296"/>
      <c r="L53" s="296"/>
      <c r="M53" s="296"/>
      <c r="N53" s="296"/>
      <c r="O53" s="298"/>
    </row>
    <row r="54" spans="1:17" s="209" customFormat="1" ht="10.5" customHeight="1">
      <c r="A54" s="803" t="s">
        <v>341</v>
      </c>
      <c r="B54" s="206"/>
      <c r="C54" s="295"/>
      <c r="D54" s="295"/>
      <c r="E54" s="295"/>
      <c r="F54" s="295"/>
      <c r="G54" s="296"/>
      <c r="H54" s="296"/>
      <c r="I54" s="297"/>
      <c r="J54" s="297"/>
      <c r="K54" s="296"/>
      <c r="L54" s="296"/>
      <c r="M54" s="296"/>
      <c r="N54" s="296"/>
      <c r="O54" s="298"/>
    </row>
    <row r="55" spans="1:17" s="209" customFormat="1" ht="10.5" customHeight="1">
      <c r="A55" s="803" t="s">
        <v>108</v>
      </c>
      <c r="B55" s="206"/>
      <c r="C55" s="295"/>
      <c r="D55" s="295"/>
      <c r="E55" s="295"/>
      <c r="F55" s="295"/>
      <c r="G55" s="296"/>
      <c r="H55" s="296"/>
      <c r="I55" s="297"/>
      <c r="J55" s="297"/>
      <c r="K55" s="296"/>
      <c r="L55" s="296"/>
      <c r="M55" s="296"/>
      <c r="N55" s="296"/>
      <c r="O55" s="298"/>
    </row>
    <row r="56" spans="1:17" s="209" customFormat="1" ht="10.5" customHeight="1">
      <c r="A56" s="803" t="s">
        <v>403</v>
      </c>
      <c r="B56" s="206"/>
      <c r="C56" s="295"/>
      <c r="D56" s="295"/>
      <c r="E56" s="295"/>
      <c r="F56" s="295"/>
      <c r="G56" s="296"/>
      <c r="H56" s="296"/>
      <c r="I56" s="297"/>
      <c r="J56" s="297"/>
      <c r="K56" s="296"/>
      <c r="L56" s="296"/>
      <c r="M56" s="296"/>
      <c r="N56" s="296"/>
      <c r="O56" s="298"/>
    </row>
    <row r="57" spans="1:17" s="209" customFormat="1" ht="12" customHeight="1">
      <c r="A57" s="804"/>
      <c r="B57" s="206"/>
      <c r="C57" s="309"/>
      <c r="D57" s="309"/>
      <c r="E57" s="309"/>
      <c r="F57" s="309"/>
      <c r="G57" s="299"/>
      <c r="H57" s="299"/>
      <c r="I57" s="299"/>
      <c r="J57" s="299"/>
      <c r="K57" s="299"/>
      <c r="L57" s="299"/>
      <c r="M57" s="299"/>
      <c r="N57" s="299"/>
      <c r="O57" s="299"/>
      <c r="P57" s="299"/>
      <c r="Q57" s="299"/>
    </row>
    <row r="58" spans="1:17" s="209" customFormat="1" ht="12" customHeight="1">
      <c r="A58" s="804"/>
      <c r="B58" s="206"/>
      <c r="C58" s="312"/>
      <c r="D58" s="300"/>
      <c r="E58" s="300"/>
      <c r="F58" s="300"/>
      <c r="G58" s="299"/>
      <c r="H58" s="299"/>
      <c r="I58" s="299"/>
      <c r="J58" s="299"/>
      <c r="K58" s="299"/>
      <c r="L58" s="299"/>
      <c r="M58" s="299"/>
      <c r="N58" s="299"/>
      <c r="O58" s="299"/>
      <c r="P58" s="299"/>
      <c r="Q58" s="299"/>
    </row>
    <row r="59" spans="1:17" s="209" customFormat="1" ht="12" customHeight="1">
      <c r="A59" s="804"/>
      <c r="B59" s="206"/>
      <c r="C59" s="299"/>
      <c r="D59" s="299"/>
      <c r="E59" s="299"/>
      <c r="F59" s="299"/>
      <c r="G59" s="299"/>
      <c r="H59" s="299"/>
      <c r="I59" s="299"/>
      <c r="J59" s="299"/>
      <c r="K59" s="299"/>
      <c r="L59" s="299"/>
      <c r="M59" s="299"/>
      <c r="N59" s="299"/>
      <c r="O59" s="299"/>
      <c r="P59" s="299"/>
      <c r="Q59" s="299"/>
    </row>
    <row r="60" spans="1:17" s="209" customFormat="1" ht="12" customHeight="1">
      <c r="A60" s="804"/>
      <c r="B60" s="206"/>
      <c r="C60" s="299"/>
      <c r="D60" s="299"/>
      <c r="E60" s="299"/>
      <c r="F60" s="299"/>
      <c r="G60" s="299"/>
      <c r="H60" s="299"/>
      <c r="I60" s="299"/>
      <c r="J60" s="299"/>
      <c r="K60" s="299"/>
      <c r="L60" s="299"/>
      <c r="M60" s="299"/>
      <c r="N60" s="299"/>
      <c r="O60" s="299"/>
      <c r="P60" s="299"/>
      <c r="Q60" s="299"/>
    </row>
    <row r="61" spans="1:17" s="209" customFormat="1" ht="12" customHeight="1">
      <c r="A61" s="804"/>
      <c r="B61" s="206"/>
      <c r="C61" s="299"/>
      <c r="D61" s="299"/>
      <c r="E61" s="299"/>
      <c r="F61" s="299"/>
      <c r="G61" s="299"/>
      <c r="H61" s="299"/>
      <c r="I61" s="299"/>
      <c r="J61" s="299"/>
      <c r="K61" s="299"/>
      <c r="L61" s="299"/>
      <c r="M61" s="299"/>
      <c r="N61" s="299"/>
      <c r="O61" s="299"/>
      <c r="P61" s="299"/>
      <c r="Q61" s="299"/>
    </row>
    <row r="62" spans="1:17" s="209" customFormat="1" ht="12" customHeight="1">
      <c r="A62" s="804"/>
      <c r="B62" s="206"/>
      <c r="C62" s="299"/>
      <c r="D62" s="299"/>
      <c r="E62" s="299"/>
      <c r="F62" s="299"/>
      <c r="G62" s="299"/>
      <c r="H62" s="299"/>
      <c r="I62" s="299"/>
      <c r="J62" s="299"/>
      <c r="K62" s="299"/>
      <c r="L62" s="299"/>
      <c r="M62" s="299"/>
      <c r="N62" s="299"/>
      <c r="O62" s="299"/>
      <c r="P62" s="299"/>
      <c r="Q62" s="299"/>
    </row>
    <row r="63" spans="1:17" s="209" customFormat="1" ht="12" customHeight="1">
      <c r="A63" s="804"/>
      <c r="B63" s="206"/>
      <c r="C63" s="299"/>
      <c r="D63" s="299"/>
      <c r="E63" s="299"/>
      <c r="F63" s="299"/>
      <c r="G63" s="299"/>
      <c r="H63" s="299"/>
      <c r="I63" s="299"/>
      <c r="J63" s="299"/>
      <c r="K63" s="299"/>
      <c r="L63" s="299"/>
      <c r="M63" s="299"/>
      <c r="N63" s="299"/>
      <c r="O63" s="299"/>
      <c r="P63" s="299"/>
      <c r="Q63" s="299"/>
    </row>
    <row r="64" spans="1:17" s="209" customFormat="1" ht="12" customHeight="1">
      <c r="A64" s="804"/>
      <c r="B64" s="206"/>
      <c r="C64" s="299"/>
      <c r="D64" s="299"/>
      <c r="E64" s="299"/>
      <c r="F64" s="299"/>
      <c r="G64" s="299"/>
      <c r="H64" s="299"/>
      <c r="I64" s="299"/>
      <c r="J64" s="299"/>
      <c r="K64" s="299"/>
      <c r="L64" s="299"/>
      <c r="M64" s="299"/>
      <c r="N64" s="299"/>
      <c r="O64" s="299"/>
      <c r="P64" s="299"/>
      <c r="Q64" s="299"/>
    </row>
    <row r="65" spans="1:17" s="209" customFormat="1" ht="12" customHeight="1">
      <c r="A65" s="805"/>
      <c r="C65" s="300"/>
      <c r="D65" s="300"/>
      <c r="E65" s="300"/>
      <c r="F65" s="300"/>
      <c r="G65" s="300"/>
      <c r="H65" s="300"/>
      <c r="I65" s="300"/>
      <c r="J65" s="300"/>
      <c r="K65" s="300"/>
      <c r="L65" s="300"/>
      <c r="M65" s="300"/>
      <c r="N65" s="300"/>
      <c r="O65" s="300"/>
      <c r="P65" s="300"/>
      <c r="Q65" s="300"/>
    </row>
    <row r="66" spans="1:17" s="209" customFormat="1" ht="12" customHeight="1">
      <c r="A66" s="805"/>
      <c r="C66" s="300"/>
      <c r="D66" s="300"/>
      <c r="E66" s="300"/>
      <c r="F66" s="300"/>
      <c r="G66" s="300"/>
      <c r="H66" s="300"/>
      <c r="I66" s="300"/>
      <c r="J66" s="300"/>
      <c r="K66" s="300"/>
      <c r="L66" s="300"/>
      <c r="M66" s="300"/>
      <c r="N66" s="300"/>
      <c r="O66" s="300"/>
      <c r="P66" s="300"/>
      <c r="Q66" s="300"/>
    </row>
    <row r="67" spans="1:17" s="209" customFormat="1" ht="12" customHeight="1">
      <c r="A67" s="805"/>
      <c r="C67" s="300"/>
      <c r="D67" s="300"/>
      <c r="E67" s="300"/>
      <c r="F67" s="300"/>
      <c r="G67" s="300"/>
      <c r="H67" s="300"/>
      <c r="I67" s="300"/>
      <c r="J67" s="300"/>
      <c r="K67" s="300"/>
      <c r="L67" s="300"/>
      <c r="M67" s="300"/>
      <c r="N67" s="300"/>
      <c r="O67" s="300"/>
      <c r="P67" s="300"/>
      <c r="Q67" s="300"/>
    </row>
    <row r="68" spans="1:17" s="209" customFormat="1" ht="12" customHeight="1">
      <c r="A68" s="805"/>
      <c r="C68" s="300"/>
      <c r="D68" s="300"/>
      <c r="E68" s="300"/>
      <c r="F68" s="300"/>
      <c r="G68" s="300"/>
      <c r="H68" s="300"/>
      <c r="I68" s="300"/>
      <c r="J68" s="300"/>
      <c r="K68" s="300"/>
      <c r="L68" s="300"/>
      <c r="M68" s="300"/>
      <c r="N68" s="300"/>
      <c r="O68" s="300"/>
      <c r="P68" s="300"/>
      <c r="Q68" s="300"/>
    </row>
    <row r="69" spans="1:17" s="209" customFormat="1" ht="12" customHeight="1">
      <c r="A69" s="805"/>
      <c r="C69" s="300"/>
      <c r="D69" s="300"/>
      <c r="E69" s="300"/>
      <c r="F69" s="300"/>
      <c r="G69" s="300"/>
      <c r="H69" s="300"/>
      <c r="I69" s="300"/>
      <c r="J69" s="300"/>
      <c r="K69" s="300"/>
      <c r="L69" s="300"/>
      <c r="M69" s="300"/>
      <c r="N69" s="300"/>
      <c r="O69" s="300"/>
      <c r="P69" s="300"/>
      <c r="Q69" s="300"/>
    </row>
    <row r="70" spans="1:17" s="209" customFormat="1" ht="12" customHeight="1">
      <c r="A70" s="805"/>
      <c r="C70" s="300"/>
      <c r="D70" s="300"/>
      <c r="E70" s="300"/>
      <c r="F70" s="300"/>
      <c r="G70" s="300"/>
      <c r="H70" s="300"/>
      <c r="I70" s="300"/>
      <c r="J70" s="300"/>
      <c r="K70" s="300"/>
      <c r="L70" s="300"/>
      <c r="M70" s="300"/>
      <c r="N70" s="300"/>
      <c r="O70" s="300"/>
      <c r="P70" s="300"/>
      <c r="Q70" s="300"/>
    </row>
    <row r="71" spans="1:17" s="209" customFormat="1" ht="12" customHeight="1">
      <c r="A71" s="805"/>
      <c r="C71" s="300"/>
      <c r="D71" s="300"/>
      <c r="E71" s="300"/>
      <c r="F71" s="300"/>
      <c r="G71" s="300"/>
      <c r="H71" s="300"/>
      <c r="I71" s="300"/>
      <c r="J71" s="300"/>
      <c r="K71" s="300"/>
      <c r="L71" s="300"/>
      <c r="M71" s="300"/>
      <c r="N71" s="300"/>
      <c r="O71" s="300"/>
      <c r="P71" s="300"/>
      <c r="Q71" s="300"/>
    </row>
    <row r="72" spans="1:17" s="209" customFormat="1" ht="12" customHeight="1">
      <c r="A72" s="805"/>
      <c r="C72" s="300"/>
      <c r="D72" s="300"/>
      <c r="E72" s="300"/>
      <c r="F72" s="300"/>
      <c r="G72" s="300"/>
      <c r="H72" s="300"/>
      <c r="I72" s="300"/>
      <c r="J72" s="300"/>
      <c r="K72" s="300"/>
      <c r="L72" s="300"/>
      <c r="M72" s="300"/>
      <c r="N72" s="300"/>
      <c r="O72" s="300"/>
      <c r="P72" s="300"/>
      <c r="Q72" s="300"/>
    </row>
    <row r="73" spans="1:17" s="209" customFormat="1" ht="12" customHeight="1">
      <c r="A73" s="805"/>
      <c r="C73" s="300"/>
      <c r="D73" s="300"/>
      <c r="E73" s="300"/>
      <c r="F73" s="300"/>
      <c r="G73" s="300"/>
      <c r="H73" s="300"/>
      <c r="I73" s="300"/>
      <c r="J73" s="300"/>
      <c r="K73" s="300"/>
      <c r="L73" s="300"/>
      <c r="M73" s="300"/>
      <c r="N73" s="300"/>
      <c r="O73" s="300"/>
      <c r="P73" s="300"/>
      <c r="Q73" s="300"/>
    </row>
    <row r="74" spans="1:17" s="209" customFormat="1" ht="12" customHeight="1">
      <c r="A74" s="805"/>
      <c r="C74" s="300"/>
      <c r="D74" s="300"/>
      <c r="E74" s="300"/>
      <c r="F74" s="300"/>
      <c r="G74" s="300"/>
      <c r="H74" s="300"/>
      <c r="I74" s="300"/>
      <c r="J74" s="300"/>
      <c r="K74" s="300"/>
      <c r="L74" s="300"/>
      <c r="M74" s="300"/>
      <c r="N74" s="300"/>
      <c r="O74" s="300"/>
      <c r="P74" s="300"/>
      <c r="Q74" s="300"/>
    </row>
    <row r="75" spans="1:17" s="209" customFormat="1" ht="12" customHeight="1">
      <c r="A75" s="805"/>
      <c r="C75" s="300"/>
      <c r="D75" s="300"/>
      <c r="E75" s="300"/>
      <c r="F75" s="300"/>
      <c r="G75" s="300"/>
      <c r="H75" s="300"/>
      <c r="I75" s="300"/>
      <c r="J75" s="300"/>
      <c r="K75" s="300"/>
      <c r="L75" s="300"/>
      <c r="M75" s="300"/>
      <c r="N75" s="300"/>
      <c r="O75" s="300"/>
      <c r="P75" s="300"/>
      <c r="Q75" s="300"/>
    </row>
    <row r="76" spans="1:17" s="209" customFormat="1" ht="12" customHeight="1">
      <c r="A76" s="805"/>
      <c r="C76" s="300"/>
      <c r="D76" s="300"/>
      <c r="E76" s="300"/>
      <c r="F76" s="300"/>
      <c r="G76" s="300"/>
      <c r="H76" s="300"/>
      <c r="I76" s="300"/>
      <c r="J76" s="300"/>
      <c r="K76" s="300"/>
      <c r="L76" s="300"/>
      <c r="M76" s="300"/>
      <c r="N76" s="300"/>
      <c r="O76" s="300"/>
      <c r="P76" s="300"/>
      <c r="Q76" s="300"/>
    </row>
    <row r="77" spans="1:17" s="209" customFormat="1" ht="12" customHeight="1">
      <c r="A77" s="805"/>
      <c r="C77" s="300"/>
      <c r="D77" s="300"/>
      <c r="E77" s="300"/>
      <c r="F77" s="300"/>
      <c r="G77" s="300"/>
      <c r="H77" s="300"/>
      <c r="I77" s="300"/>
      <c r="J77" s="300"/>
      <c r="K77" s="300"/>
      <c r="L77" s="300"/>
      <c r="M77" s="300"/>
      <c r="N77" s="300"/>
      <c r="O77" s="300"/>
      <c r="P77" s="300"/>
      <c r="Q77" s="300"/>
    </row>
    <row r="78" spans="1:17" s="209" customFormat="1" ht="12" customHeight="1">
      <c r="A78" s="805"/>
      <c r="C78" s="300"/>
      <c r="D78" s="300"/>
      <c r="E78" s="300"/>
      <c r="F78" s="300"/>
      <c r="G78" s="300"/>
      <c r="H78" s="300"/>
      <c r="I78" s="300"/>
      <c r="J78" s="300"/>
      <c r="K78" s="300"/>
      <c r="L78" s="300"/>
      <c r="M78" s="300"/>
      <c r="N78" s="300"/>
      <c r="O78" s="300"/>
      <c r="P78" s="300"/>
      <c r="Q78" s="300"/>
    </row>
    <row r="79" spans="1:17" s="209" customFormat="1" ht="12" customHeight="1">
      <c r="A79" s="805"/>
      <c r="C79" s="300"/>
      <c r="D79" s="300"/>
      <c r="E79" s="300"/>
      <c r="F79" s="300"/>
      <c r="G79" s="300"/>
      <c r="H79" s="300"/>
      <c r="I79" s="300"/>
      <c r="J79" s="300"/>
      <c r="K79" s="300"/>
      <c r="L79" s="300"/>
      <c r="M79" s="300"/>
      <c r="N79" s="300"/>
      <c r="O79" s="300"/>
      <c r="P79" s="300"/>
      <c r="Q79" s="300"/>
    </row>
    <row r="80" spans="1:17" s="209" customFormat="1" ht="12" customHeight="1">
      <c r="A80" s="805"/>
      <c r="C80" s="300"/>
      <c r="D80" s="300"/>
      <c r="E80" s="300"/>
      <c r="F80" s="300"/>
      <c r="G80" s="300"/>
      <c r="H80" s="300"/>
      <c r="I80" s="300"/>
      <c r="J80" s="300"/>
      <c r="K80" s="300"/>
      <c r="L80" s="300"/>
      <c r="M80" s="300"/>
      <c r="N80" s="300"/>
      <c r="O80" s="300"/>
      <c r="P80" s="300"/>
      <c r="Q80" s="300"/>
    </row>
    <row r="81" spans="1:17" s="209" customFormat="1" ht="12" customHeight="1">
      <c r="A81" s="805"/>
      <c r="C81" s="300"/>
      <c r="D81" s="300"/>
      <c r="E81" s="300"/>
      <c r="F81" s="300"/>
      <c r="G81" s="300"/>
      <c r="H81" s="300"/>
      <c r="I81" s="300"/>
      <c r="J81" s="300"/>
      <c r="K81" s="300"/>
      <c r="L81" s="300"/>
      <c r="M81" s="300"/>
      <c r="N81" s="300"/>
      <c r="O81" s="300"/>
      <c r="P81" s="300"/>
      <c r="Q81" s="300"/>
    </row>
    <row r="82" spans="1:17" s="209" customFormat="1" ht="12" customHeight="1">
      <c r="A82" s="805"/>
      <c r="C82" s="300"/>
      <c r="D82" s="300"/>
      <c r="E82" s="300"/>
      <c r="F82" s="300"/>
      <c r="G82" s="300"/>
      <c r="H82" s="300"/>
      <c r="I82" s="300"/>
      <c r="J82" s="300"/>
      <c r="K82" s="300"/>
      <c r="L82" s="300"/>
      <c r="M82" s="300"/>
      <c r="N82" s="300"/>
      <c r="O82" s="300"/>
      <c r="P82" s="300"/>
      <c r="Q82" s="300"/>
    </row>
    <row r="83" spans="1:17" s="209" customFormat="1" ht="12" customHeight="1">
      <c r="A83" s="805"/>
      <c r="C83" s="300"/>
      <c r="D83" s="300"/>
      <c r="E83" s="300"/>
      <c r="F83" s="300"/>
      <c r="G83" s="300"/>
      <c r="H83" s="300"/>
      <c r="I83" s="300"/>
      <c r="J83" s="300"/>
      <c r="K83" s="300"/>
      <c r="L83" s="300"/>
      <c r="M83" s="300"/>
      <c r="N83" s="300"/>
      <c r="O83" s="300"/>
      <c r="P83" s="300"/>
      <c r="Q83" s="300"/>
    </row>
    <row r="84" spans="1:17" s="209" customFormat="1" ht="12" customHeight="1">
      <c r="A84" s="805"/>
      <c r="C84" s="300"/>
      <c r="D84" s="300"/>
      <c r="E84" s="300"/>
      <c r="F84" s="300"/>
      <c r="G84" s="300"/>
      <c r="H84" s="300"/>
      <c r="I84" s="300"/>
      <c r="J84" s="300"/>
      <c r="K84" s="300"/>
      <c r="L84" s="300"/>
      <c r="M84" s="300"/>
      <c r="N84" s="300"/>
      <c r="O84" s="300"/>
      <c r="P84" s="300"/>
      <c r="Q84" s="300"/>
    </row>
    <row r="85" spans="1:17" s="209" customFormat="1" ht="12" customHeight="1">
      <c r="A85" s="805"/>
      <c r="C85" s="300"/>
      <c r="D85" s="300"/>
      <c r="E85" s="300"/>
      <c r="F85" s="300"/>
      <c r="G85" s="300"/>
      <c r="H85" s="300"/>
      <c r="I85" s="300"/>
      <c r="J85" s="300"/>
      <c r="K85" s="300"/>
      <c r="L85" s="300"/>
      <c r="M85" s="300"/>
      <c r="N85" s="300"/>
      <c r="O85" s="300"/>
      <c r="P85" s="300"/>
      <c r="Q85" s="300"/>
    </row>
    <row r="86" spans="1:17" s="209" customFormat="1" ht="12" customHeight="1">
      <c r="A86" s="805"/>
    </row>
    <row r="87" spans="1:17" s="209" customFormat="1" ht="12" customHeight="1">
      <c r="A87" s="805"/>
    </row>
    <row r="88" spans="1:17" s="209" customFormat="1" ht="12" customHeight="1">
      <c r="A88" s="805"/>
    </row>
    <row r="89" spans="1:17" s="209" customFormat="1" ht="12" customHeight="1">
      <c r="A89" s="805"/>
    </row>
    <row r="90" spans="1:17" s="209" customFormat="1" ht="12" customHeight="1">
      <c r="A90" s="805"/>
    </row>
    <row r="91" spans="1:17" s="209" customFormat="1" ht="12" customHeight="1">
      <c r="A91" s="805"/>
    </row>
    <row r="92" spans="1:17" s="209" customFormat="1" ht="12" customHeight="1">
      <c r="A92" s="805"/>
    </row>
    <row r="93" spans="1:17" s="209" customFormat="1" ht="12" customHeight="1">
      <c r="A93" s="805"/>
    </row>
    <row r="94" spans="1:17" s="209" customFormat="1" ht="12" customHeight="1">
      <c r="A94" s="805"/>
    </row>
    <row r="95" spans="1:17" s="209" customFormat="1" ht="12" customHeight="1">
      <c r="A95" s="805"/>
    </row>
    <row r="96" spans="1:17" s="209" customFormat="1" ht="12" customHeight="1">
      <c r="A96" s="805"/>
    </row>
    <row r="97" spans="1:1" s="209" customFormat="1" ht="12" customHeight="1">
      <c r="A97" s="805"/>
    </row>
    <row r="98" spans="1:1" s="209" customFormat="1" ht="12" customHeight="1">
      <c r="A98" s="805"/>
    </row>
    <row r="99" spans="1:1" s="209" customFormat="1" ht="12" customHeight="1">
      <c r="A99" s="805"/>
    </row>
    <row r="100" spans="1:1" s="209" customFormat="1" ht="12" customHeight="1">
      <c r="A100" s="805"/>
    </row>
    <row r="101" spans="1:1" s="209" customFormat="1" ht="12" customHeight="1">
      <c r="A101" s="805"/>
    </row>
    <row r="102" spans="1:1" s="209" customFormat="1" ht="12" customHeight="1">
      <c r="A102" s="805"/>
    </row>
    <row r="103" spans="1:1" s="209" customFormat="1" ht="12" customHeight="1">
      <c r="A103" s="805"/>
    </row>
    <row r="104" spans="1:1" s="209" customFormat="1" ht="12" customHeight="1">
      <c r="A104" s="805"/>
    </row>
    <row r="105" spans="1:1" s="209" customFormat="1" ht="12" customHeight="1">
      <c r="A105" s="805"/>
    </row>
    <row r="106" spans="1:1" s="209" customFormat="1" ht="12" customHeight="1">
      <c r="A106" s="805"/>
    </row>
    <row r="107" spans="1:1" s="209" customFormat="1" ht="12" customHeight="1">
      <c r="A107" s="805"/>
    </row>
    <row r="108" spans="1:1" s="209" customFormat="1" ht="12" customHeight="1">
      <c r="A108" s="805"/>
    </row>
    <row r="109" spans="1:1" s="209" customFormat="1" ht="12" customHeight="1">
      <c r="A109" s="805"/>
    </row>
    <row r="110" spans="1:1" s="209" customFormat="1" ht="12" customHeight="1">
      <c r="A110" s="805"/>
    </row>
    <row r="111" spans="1:1" s="209" customFormat="1" ht="12" customHeight="1">
      <c r="A111" s="805"/>
    </row>
    <row r="112" spans="1:1" s="209" customFormat="1" ht="12" customHeight="1">
      <c r="A112" s="805"/>
    </row>
    <row r="113" spans="1:1" s="209" customFormat="1" ht="12" customHeight="1">
      <c r="A113" s="805"/>
    </row>
    <row r="114" spans="1:1" s="209" customFormat="1" ht="12" customHeight="1">
      <c r="A114" s="805"/>
    </row>
    <row r="115" spans="1:1" s="209" customFormat="1" ht="12" customHeight="1">
      <c r="A115" s="805"/>
    </row>
    <row r="116" spans="1:1" s="209" customFormat="1" ht="12" customHeight="1">
      <c r="A116" s="805"/>
    </row>
    <row r="117" spans="1:1" s="209" customFormat="1" ht="12" customHeight="1">
      <c r="A117" s="805"/>
    </row>
    <row r="118" spans="1:1" s="209" customFormat="1" ht="12" customHeight="1">
      <c r="A118" s="805"/>
    </row>
    <row r="119" spans="1:1" s="209" customFormat="1" ht="12" customHeight="1">
      <c r="A119" s="805"/>
    </row>
    <row r="120" spans="1:1" s="209" customFormat="1" ht="12" customHeight="1">
      <c r="A120" s="805"/>
    </row>
    <row r="121" spans="1:1" s="209" customFormat="1" ht="12" customHeight="1">
      <c r="A121" s="805"/>
    </row>
    <row r="122" spans="1:1" s="209" customFormat="1" ht="12" customHeight="1">
      <c r="A122" s="805"/>
    </row>
    <row r="123" spans="1:1" s="209" customFormat="1" ht="12" customHeight="1">
      <c r="A123" s="805"/>
    </row>
    <row r="124" spans="1:1" s="209" customFormat="1" ht="12" customHeight="1">
      <c r="A124" s="805"/>
    </row>
    <row r="125" spans="1:1" s="209" customFormat="1" ht="12" customHeight="1">
      <c r="A125" s="805"/>
    </row>
    <row r="126" spans="1:1" s="209" customFormat="1" ht="12" customHeight="1">
      <c r="A126" s="805"/>
    </row>
    <row r="127" spans="1:1" s="209" customFormat="1" ht="12" customHeight="1">
      <c r="A127" s="805"/>
    </row>
    <row r="128" spans="1:1" s="209" customFormat="1" ht="12" customHeight="1">
      <c r="A128" s="805"/>
    </row>
    <row r="129" spans="1:1" s="209" customFormat="1" ht="12" customHeight="1">
      <c r="A129" s="805"/>
    </row>
    <row r="130" spans="1:1" s="209" customFormat="1" ht="12" customHeight="1">
      <c r="A130" s="805"/>
    </row>
    <row r="131" spans="1:1" s="209" customFormat="1" ht="12" customHeight="1">
      <c r="A131" s="805"/>
    </row>
    <row r="132" spans="1:1" s="209" customFormat="1" ht="12" customHeight="1">
      <c r="A132" s="805"/>
    </row>
    <row r="133" spans="1:1" s="209" customFormat="1" ht="12" customHeight="1">
      <c r="A133" s="805"/>
    </row>
    <row r="134" spans="1:1" s="209" customFormat="1" ht="12" customHeight="1">
      <c r="A134" s="805"/>
    </row>
    <row r="135" spans="1:1" s="209" customFormat="1" ht="12.6" customHeight="1">
      <c r="A135" s="805"/>
    </row>
    <row r="136" spans="1:1" s="209" customFormat="1" ht="12.6" customHeight="1">
      <c r="A136" s="805"/>
    </row>
    <row r="137" spans="1:1" s="209" customFormat="1" ht="12.6" customHeight="1">
      <c r="A137" s="805"/>
    </row>
    <row r="138" spans="1:1" s="209" customFormat="1" ht="12.6" customHeight="1">
      <c r="A138" s="805"/>
    </row>
    <row r="139" spans="1:1" s="209" customFormat="1" ht="12.6" customHeight="1">
      <c r="A139" s="805"/>
    </row>
    <row r="140" spans="1:1" s="209" customFormat="1" ht="12.6" customHeight="1">
      <c r="A140" s="805"/>
    </row>
    <row r="141" spans="1:1" s="209" customFormat="1" ht="12.6" customHeight="1">
      <c r="A141" s="805"/>
    </row>
    <row r="142" spans="1:1" s="209" customFormat="1" ht="12.6" customHeight="1">
      <c r="A142" s="805"/>
    </row>
    <row r="143" spans="1:1" s="209" customFormat="1" ht="12.6" customHeight="1">
      <c r="A143" s="805"/>
    </row>
    <row r="144" spans="1:1" s="209" customFormat="1" ht="12.6" customHeight="1">
      <c r="A144" s="805"/>
    </row>
    <row r="145" spans="1:1" s="209" customFormat="1" ht="12.6" customHeight="1">
      <c r="A145" s="805"/>
    </row>
    <row r="146" spans="1:1" s="209" customFormat="1" ht="12.6" customHeight="1">
      <c r="A146" s="805"/>
    </row>
    <row r="147" spans="1:1" s="209" customFormat="1" ht="12.6" customHeight="1">
      <c r="A147" s="805"/>
    </row>
    <row r="148" spans="1:1" s="209" customFormat="1" ht="12.6" customHeight="1">
      <c r="A148" s="805"/>
    </row>
    <row r="149" spans="1:1" s="209" customFormat="1" ht="12.6" customHeight="1">
      <c r="A149" s="805"/>
    </row>
    <row r="150" spans="1:1" s="209" customFormat="1" ht="12.6" customHeight="1">
      <c r="A150" s="805"/>
    </row>
    <row r="151" spans="1:1" s="209" customFormat="1" ht="12.6" customHeight="1">
      <c r="A151" s="805"/>
    </row>
    <row r="152" spans="1:1" s="209" customFormat="1" ht="12.6" customHeight="1">
      <c r="A152" s="805"/>
    </row>
    <row r="153" spans="1:1" s="209" customFormat="1" ht="12.6" customHeight="1">
      <c r="A153" s="805"/>
    </row>
    <row r="154" spans="1:1" s="209" customFormat="1" ht="12.6" customHeight="1">
      <c r="A154" s="805"/>
    </row>
    <row r="155" spans="1:1" s="209" customFormat="1" ht="12.6" customHeight="1">
      <c r="A155" s="805"/>
    </row>
    <row r="156" spans="1:1" s="209" customFormat="1" ht="12.6" customHeight="1">
      <c r="A156" s="805"/>
    </row>
    <row r="157" spans="1:1" s="209" customFormat="1" ht="12.6" customHeight="1">
      <c r="A157" s="805"/>
    </row>
    <row r="158" spans="1:1" s="209" customFormat="1" ht="12.6" customHeight="1">
      <c r="A158" s="805"/>
    </row>
    <row r="159" spans="1:1" s="209" customFormat="1" ht="12.6" customHeight="1">
      <c r="A159" s="805"/>
    </row>
    <row r="160" spans="1:1" s="209" customFormat="1" ht="12.6" customHeight="1">
      <c r="A160" s="805"/>
    </row>
    <row r="161" spans="1:1" s="209" customFormat="1" ht="12.6" customHeight="1">
      <c r="A161" s="805"/>
    </row>
    <row r="162" spans="1:1" s="209" customFormat="1" ht="12.6" customHeight="1">
      <c r="A162" s="805"/>
    </row>
    <row r="163" spans="1:1" s="209" customFormat="1" ht="12.6" customHeight="1">
      <c r="A163" s="805"/>
    </row>
    <row r="164" spans="1:1" s="209" customFormat="1" ht="12.6" customHeight="1">
      <c r="A164" s="805"/>
    </row>
    <row r="165" spans="1:1" s="209" customFormat="1" ht="12.6" customHeight="1">
      <c r="A165" s="805"/>
    </row>
    <row r="166" spans="1:1" s="209" customFormat="1" ht="12.6" customHeight="1">
      <c r="A166" s="805"/>
    </row>
    <row r="167" spans="1:1" s="209" customFormat="1" ht="12.6" customHeight="1">
      <c r="A167" s="805"/>
    </row>
    <row r="168" spans="1:1" s="209" customFormat="1" ht="12.6" customHeight="1">
      <c r="A168" s="805"/>
    </row>
    <row r="169" spans="1:1" s="209" customFormat="1" ht="12.6" customHeight="1">
      <c r="A169" s="805"/>
    </row>
    <row r="170" spans="1:1" s="209" customFormat="1" ht="12.6" customHeight="1">
      <c r="A170" s="805"/>
    </row>
    <row r="171" spans="1:1" s="209" customFormat="1" ht="12.6" customHeight="1">
      <c r="A171" s="805"/>
    </row>
    <row r="172" spans="1:1" s="209" customFormat="1" ht="12.6" customHeight="1">
      <c r="A172" s="805"/>
    </row>
    <row r="173" spans="1:1" s="209" customFormat="1" ht="12.6" customHeight="1">
      <c r="A173" s="805"/>
    </row>
  </sheetData>
  <phoneticPr fontId="37" type="noConversion"/>
  <pageMargins left="0.47244094488188981" right="0.47244094488188981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18"/>
  <dimension ref="A1:AI174"/>
  <sheetViews>
    <sheetView showGridLines="0" zoomScaleNormal="100" workbookViewId="0"/>
  </sheetViews>
  <sheetFormatPr defaultColWidth="13" defaultRowHeight="13.5"/>
  <cols>
    <col min="1" max="1" width="12.28515625" style="804" customWidth="1"/>
    <col min="2" max="2" width="9.5703125" style="206" customWidth="1"/>
    <col min="3" max="3" width="7" style="206" customWidth="1"/>
    <col min="4" max="4" width="6.5703125" style="206" customWidth="1"/>
    <col min="5" max="5" width="6.140625" style="206" customWidth="1"/>
    <col min="6" max="6" width="6.42578125" style="206" customWidth="1"/>
    <col min="7" max="7" width="6.5703125" style="206" customWidth="1"/>
    <col min="8" max="8" width="5.85546875" style="206" customWidth="1"/>
    <col min="9" max="9" width="7.7109375" style="206" customWidth="1"/>
    <col min="10" max="10" width="6.140625" style="206" customWidth="1"/>
    <col min="11" max="11" width="6.85546875" style="206" customWidth="1"/>
    <col min="12" max="12" width="7.28515625" style="206" customWidth="1"/>
    <col min="13" max="13" width="7.140625" style="206" customWidth="1"/>
    <col min="14" max="16384" width="13" style="206"/>
  </cols>
  <sheetData>
    <row r="1" spans="1:35" s="207" customFormat="1" ht="21" customHeight="1">
      <c r="A1" s="877" t="s">
        <v>565</v>
      </c>
      <c r="B1" s="228"/>
      <c r="C1" s="228"/>
      <c r="D1" s="228"/>
      <c r="E1" s="228"/>
      <c r="F1" s="228"/>
      <c r="G1" s="229"/>
      <c r="H1" s="229"/>
      <c r="I1" s="229"/>
      <c r="J1" s="229"/>
      <c r="K1" s="229"/>
      <c r="L1" s="229"/>
      <c r="M1" s="230"/>
    </row>
    <row r="2" spans="1:35" s="101" customFormat="1" ht="17.100000000000001" customHeight="1">
      <c r="A2" s="832"/>
      <c r="B2" s="333" t="s">
        <v>122</v>
      </c>
      <c r="C2" s="93"/>
      <c r="D2" s="313"/>
      <c r="E2" s="313"/>
      <c r="F2" s="313"/>
      <c r="G2" s="313"/>
      <c r="H2" s="313"/>
      <c r="I2" s="313"/>
      <c r="J2" s="94"/>
      <c r="K2" s="96"/>
      <c r="L2" s="96"/>
      <c r="M2" s="235"/>
    </row>
    <row r="3" spans="1:35" s="207" customFormat="1" ht="14.1" customHeight="1">
      <c r="A3" s="811"/>
      <c r="B3" s="411"/>
      <c r="C3" s="411"/>
      <c r="D3" s="411"/>
      <c r="E3" s="411"/>
      <c r="F3" s="411"/>
      <c r="G3" s="233"/>
      <c r="H3" s="233"/>
      <c r="I3" s="233"/>
      <c r="J3" s="233"/>
      <c r="K3" s="233"/>
      <c r="L3" s="233"/>
      <c r="M3" s="235"/>
    </row>
    <row r="4" spans="1:35" ht="12.75" customHeight="1">
      <c r="A4" s="830"/>
      <c r="B4" s="231"/>
      <c r="C4" s="329"/>
      <c r="D4" s="232"/>
      <c r="E4" s="232"/>
      <c r="F4" s="232"/>
      <c r="G4" s="231"/>
      <c r="H4" s="231"/>
      <c r="I4" s="231"/>
      <c r="J4" s="233"/>
      <c r="K4" s="234"/>
      <c r="L4" s="233"/>
      <c r="M4" s="310" t="s">
        <v>124</v>
      </c>
    </row>
    <row r="5" spans="1:35" s="101" customFormat="1" ht="11.45" customHeight="1">
      <c r="A5" s="834" t="s">
        <v>131</v>
      </c>
      <c r="B5" s="105"/>
      <c r="C5" s="292">
        <v>2018</v>
      </c>
      <c r="D5" s="292" t="s">
        <v>319</v>
      </c>
      <c r="E5" s="292"/>
      <c r="F5" s="71"/>
      <c r="G5" s="71"/>
      <c r="H5" s="71"/>
      <c r="I5" s="71"/>
      <c r="J5" s="71"/>
      <c r="K5" s="71"/>
      <c r="L5" s="71"/>
      <c r="M5" s="63"/>
    </row>
    <row r="6" spans="1:35" s="101" customFormat="1" ht="11.45" customHeight="1">
      <c r="A6" s="334"/>
      <c r="B6" s="108"/>
      <c r="C6" s="111"/>
      <c r="D6" s="111"/>
      <c r="E6" s="111"/>
      <c r="F6" s="98"/>
      <c r="G6" s="98"/>
      <c r="H6" s="98"/>
      <c r="I6" s="98"/>
      <c r="J6" s="98"/>
      <c r="K6" s="98"/>
      <c r="L6" s="98"/>
      <c r="M6" s="64"/>
    </row>
    <row r="7" spans="1:35" s="101" customFormat="1" ht="11.45" customHeight="1">
      <c r="A7" s="334"/>
      <c r="B7" s="108"/>
      <c r="C7" s="72" t="s">
        <v>184</v>
      </c>
      <c r="D7" s="71"/>
      <c r="E7" s="71"/>
      <c r="F7" s="71"/>
      <c r="G7" s="71"/>
      <c r="H7" s="71"/>
      <c r="I7" s="71"/>
      <c r="J7" s="71"/>
      <c r="K7" s="71"/>
      <c r="L7" s="71"/>
      <c r="M7" s="372"/>
    </row>
    <row r="8" spans="1:35" s="101" customFormat="1" ht="11.45" customHeight="1">
      <c r="A8" s="835"/>
      <c r="B8" s="108"/>
      <c r="C8" s="409"/>
      <c r="D8" s="111"/>
      <c r="E8" s="111"/>
      <c r="F8" s="111"/>
      <c r="G8" s="111"/>
      <c r="H8" s="111"/>
      <c r="I8" s="111"/>
      <c r="J8" s="111"/>
      <c r="K8" s="111"/>
      <c r="L8" s="111"/>
      <c r="M8" s="376"/>
    </row>
    <row r="9" spans="1:35" s="208" customFormat="1" ht="11.45" customHeight="1">
      <c r="A9" s="879"/>
      <c r="B9" s="240"/>
      <c r="C9" s="238" t="s">
        <v>202</v>
      </c>
      <c r="D9" s="238"/>
      <c r="E9" s="238"/>
      <c r="F9" s="238"/>
      <c r="G9" s="238"/>
      <c r="H9" s="238"/>
      <c r="I9" s="238"/>
      <c r="J9" s="238"/>
      <c r="K9" s="238"/>
      <c r="L9" s="238"/>
      <c r="M9" s="239" t="s">
        <v>129</v>
      </c>
    </row>
    <row r="10" spans="1:35" s="208" customFormat="1" ht="9" customHeight="1">
      <c r="A10" s="814"/>
      <c r="B10" s="240"/>
      <c r="C10" s="242"/>
      <c r="D10" s="243"/>
      <c r="E10" s="243"/>
      <c r="F10" s="243"/>
      <c r="G10" s="244"/>
      <c r="H10" s="244"/>
      <c r="I10" s="244"/>
      <c r="J10" s="244"/>
      <c r="K10" s="244"/>
      <c r="L10" s="244"/>
      <c r="M10" s="246"/>
    </row>
    <row r="11" spans="1:35" s="208" customFormat="1" ht="11.45" customHeight="1">
      <c r="A11" s="814"/>
      <c r="B11" s="240"/>
      <c r="C11" s="238" t="s">
        <v>327</v>
      </c>
      <c r="D11" s="348" t="s">
        <v>329</v>
      </c>
      <c r="E11" s="351" t="s">
        <v>330</v>
      </c>
      <c r="F11" s="351" t="s">
        <v>331</v>
      </c>
      <c r="G11" s="351" t="s">
        <v>5</v>
      </c>
      <c r="H11" s="351" t="s">
        <v>157</v>
      </c>
      <c r="I11" s="351" t="s">
        <v>527</v>
      </c>
      <c r="J11" s="351" t="s">
        <v>333</v>
      </c>
      <c r="K11" s="351" t="s">
        <v>300</v>
      </c>
      <c r="L11" s="351" t="s">
        <v>158</v>
      </c>
      <c r="M11" s="248"/>
    </row>
    <row r="12" spans="1:35" s="208" customFormat="1" ht="11.45" customHeight="1">
      <c r="A12" s="814"/>
      <c r="B12" s="240"/>
      <c r="C12" s="407"/>
      <c r="D12" s="369"/>
      <c r="E12" s="370"/>
      <c r="F12" s="370"/>
      <c r="G12" s="370"/>
      <c r="H12" s="370"/>
      <c r="I12" s="370"/>
      <c r="J12" s="370" t="s">
        <v>6</v>
      </c>
      <c r="K12" s="370"/>
      <c r="L12" s="370"/>
      <c r="M12" s="248"/>
    </row>
    <row r="13" spans="1:35" s="208" customFormat="1" ht="11.45" customHeight="1">
      <c r="A13" s="880"/>
      <c r="B13" s="65"/>
      <c r="C13" s="380"/>
      <c r="D13" s="369"/>
      <c r="E13" s="370"/>
      <c r="F13" s="370"/>
      <c r="G13" s="370"/>
      <c r="H13" s="370"/>
      <c r="I13" s="370"/>
      <c r="J13" s="370" t="s">
        <v>7</v>
      </c>
      <c r="K13" s="370"/>
      <c r="L13" s="370"/>
      <c r="M13" s="66"/>
    </row>
    <row r="14" spans="1:35" s="208" customFormat="1" ht="4.5" customHeight="1">
      <c r="A14" s="881"/>
      <c r="B14" s="67"/>
      <c r="C14" s="252"/>
      <c r="D14" s="253"/>
      <c r="E14" s="253"/>
      <c r="F14" s="253"/>
      <c r="G14" s="253"/>
      <c r="H14" s="253"/>
      <c r="I14" s="253"/>
      <c r="J14" s="253"/>
      <c r="K14" s="253"/>
      <c r="L14" s="253"/>
      <c r="M14" s="68"/>
    </row>
    <row r="15" spans="1:35" s="314" customFormat="1" ht="12" customHeight="1">
      <c r="A15" s="861" t="s">
        <v>343</v>
      </c>
      <c r="B15" s="108"/>
      <c r="C15" s="561">
        <v>-1190764.3487170984</v>
      </c>
      <c r="D15" s="561">
        <v>2616665.5455170013</v>
      </c>
      <c r="E15" s="561">
        <v>100863.76300996673</v>
      </c>
      <c r="F15" s="561">
        <v>1249.6730810657768</v>
      </c>
      <c r="G15" s="561">
        <v>958443.16248986567</v>
      </c>
      <c r="H15" s="561">
        <v>242040.3173364526</v>
      </c>
      <c r="I15" s="561">
        <v>-592076.44948822143</v>
      </c>
      <c r="J15" s="561">
        <v>291702.22307231516</v>
      </c>
      <c r="K15" s="561">
        <v>1267713.4321560694</v>
      </c>
      <c r="L15" s="561">
        <v>0</v>
      </c>
      <c r="M15" s="614">
        <v>3695837.3184574172</v>
      </c>
      <c r="N15" s="408"/>
      <c r="O15" s="408"/>
      <c r="P15" s="408"/>
      <c r="Q15" s="408"/>
      <c r="R15" s="408"/>
      <c r="S15" s="408"/>
      <c r="T15" s="408"/>
      <c r="U15" s="408"/>
      <c r="V15" s="408"/>
      <c r="W15" s="408"/>
      <c r="X15" s="408"/>
      <c r="Y15" s="408"/>
      <c r="Z15" s="408"/>
      <c r="AA15" s="408"/>
      <c r="AB15" s="408"/>
      <c r="AC15" s="408"/>
      <c r="AD15" s="408"/>
      <c r="AE15" s="408"/>
      <c r="AF15" s="408"/>
      <c r="AG15" s="408"/>
      <c r="AH15" s="408"/>
      <c r="AI15" s="408"/>
    </row>
    <row r="16" spans="1:35" s="314" customFormat="1" ht="2.1" customHeight="1">
      <c r="A16" s="334"/>
      <c r="B16" s="131"/>
      <c r="C16" s="561"/>
      <c r="D16" s="561"/>
      <c r="E16" s="561"/>
      <c r="F16" s="561"/>
      <c r="G16" s="561"/>
      <c r="H16" s="561"/>
      <c r="I16" s="561"/>
      <c r="J16" s="561"/>
      <c r="K16" s="561"/>
      <c r="L16" s="561"/>
      <c r="M16" s="737"/>
    </row>
    <row r="17" spans="1:13" s="171" customFormat="1" ht="12" customHeight="1">
      <c r="A17" s="861" t="s">
        <v>69</v>
      </c>
      <c r="B17" s="108"/>
      <c r="C17" s="561">
        <v>105698.20923917944</v>
      </c>
      <c r="D17" s="561">
        <v>1882211.8043210497</v>
      </c>
      <c r="E17" s="561">
        <v>100454.88761453672</v>
      </c>
      <c r="F17" s="561">
        <v>-32131.394820036694</v>
      </c>
      <c r="G17" s="561">
        <v>836309.47671473958</v>
      </c>
      <c r="H17" s="561">
        <v>7835.2221471547673</v>
      </c>
      <c r="I17" s="561">
        <v>-657643.81359858136</v>
      </c>
      <c r="J17" s="561">
        <v>-2789.2268740300001</v>
      </c>
      <c r="K17" s="561">
        <v>1944071.1262532049</v>
      </c>
      <c r="L17" s="561">
        <v>-1222192.8519712901</v>
      </c>
      <c r="M17" s="614">
        <v>2961823.4390259278</v>
      </c>
    </row>
    <row r="18" spans="1:13" s="171" customFormat="1" ht="12" customHeight="1">
      <c r="A18" s="835" t="s">
        <v>161</v>
      </c>
      <c r="B18" s="108"/>
      <c r="C18" s="561">
        <v>-1483245.4655464813</v>
      </c>
      <c r="D18" s="561">
        <v>701614.57214697858</v>
      </c>
      <c r="E18" s="561">
        <v>0</v>
      </c>
      <c r="F18" s="561">
        <v>0</v>
      </c>
      <c r="G18" s="561">
        <v>-459055.38500870392</v>
      </c>
      <c r="H18" s="561">
        <v>204112.84524178784</v>
      </c>
      <c r="I18" s="561">
        <v>0</v>
      </c>
      <c r="J18" s="561">
        <v>302049</v>
      </c>
      <c r="K18" s="561">
        <v>-685789.50410639821</v>
      </c>
      <c r="L18" s="561">
        <v>1222192.8519712901</v>
      </c>
      <c r="M18" s="614">
        <v>-198121.08530152705</v>
      </c>
    </row>
    <row r="19" spans="1:13" s="101" customFormat="1" ht="12" customHeight="1">
      <c r="A19" s="861" t="s">
        <v>162</v>
      </c>
      <c r="B19" s="108"/>
      <c r="C19" s="561">
        <v>156238.99529452593</v>
      </c>
      <c r="D19" s="561">
        <v>4727.5522034484093</v>
      </c>
      <c r="E19" s="561">
        <v>72.18751241999999</v>
      </c>
      <c r="F19" s="561">
        <v>27967.223305112471</v>
      </c>
      <c r="G19" s="561">
        <v>543667.42193860002</v>
      </c>
      <c r="H19" s="561">
        <v>7586.3227670300012</v>
      </c>
      <c r="I19" s="561">
        <v>54193.67492278001</v>
      </c>
      <c r="J19" s="561">
        <v>-4218.7558918300001</v>
      </c>
      <c r="K19" s="561">
        <v>7950.3186523968343</v>
      </c>
      <c r="L19" s="561">
        <v>0</v>
      </c>
      <c r="M19" s="614">
        <v>798184.94070448354</v>
      </c>
    </row>
    <row r="20" spans="1:13" s="101" customFormat="1" ht="12" customHeight="1">
      <c r="A20" s="861" t="s">
        <v>163</v>
      </c>
      <c r="B20" s="108"/>
      <c r="C20" s="561">
        <v>13626.226262232276</v>
      </c>
      <c r="D20" s="561">
        <v>6694.2854819730273</v>
      </c>
      <c r="E20" s="561">
        <v>177.29514495000001</v>
      </c>
      <c r="F20" s="561">
        <v>2802.2079698599996</v>
      </c>
      <c r="G20" s="561">
        <v>30854.099903209993</v>
      </c>
      <c r="H20" s="561">
        <v>14778.722376219994</v>
      </c>
      <c r="I20" s="561">
        <v>6590.4291852499991</v>
      </c>
      <c r="J20" s="561">
        <v>-2909.17518853</v>
      </c>
      <c r="K20" s="561">
        <v>335.40997369597875</v>
      </c>
      <c r="L20" s="561">
        <v>0</v>
      </c>
      <c r="M20" s="614">
        <v>72949.501108861266</v>
      </c>
    </row>
    <row r="21" spans="1:13" s="101" customFormat="1" ht="12" customHeight="1">
      <c r="A21" s="861" t="s">
        <v>164</v>
      </c>
      <c r="B21" s="108"/>
      <c r="C21" s="561">
        <v>16917.686033445258</v>
      </c>
      <c r="D21" s="561">
        <v>21417.331363551311</v>
      </c>
      <c r="E21" s="561">
        <v>159.39273806</v>
      </c>
      <c r="F21" s="561">
        <v>2611.63662613</v>
      </c>
      <c r="G21" s="561">
        <v>6667.5489420200001</v>
      </c>
      <c r="H21" s="561">
        <v>7727.2048042599999</v>
      </c>
      <c r="I21" s="561">
        <v>4783.2600023299992</v>
      </c>
      <c r="J21" s="561">
        <v>-429.61897329479626</v>
      </c>
      <c r="K21" s="561">
        <v>1146.08138317</v>
      </c>
      <c r="L21" s="561">
        <v>0</v>
      </c>
      <c r="M21" s="614">
        <v>61000.52291967177</v>
      </c>
    </row>
    <row r="22" spans="1:13" s="101" customFormat="1" ht="12" customHeight="1">
      <c r="A22" s="861" t="s">
        <v>303</v>
      </c>
      <c r="B22" s="108"/>
      <c r="C22" s="561">
        <v>1173.967005219562</v>
      </c>
      <c r="D22" s="561">
        <v>-7629.7862399891992</v>
      </c>
      <c r="E22" s="561">
        <v>0</v>
      </c>
      <c r="F22" s="561">
        <v>-5.1159076974727213E-13</v>
      </c>
      <c r="G22" s="561">
        <v>0</v>
      </c>
      <c r="H22" s="561">
        <v>2292.0037977600005</v>
      </c>
      <c r="I22" s="561">
        <v>0</v>
      </c>
      <c r="J22" s="561">
        <v>-2.0019310247962068</v>
      </c>
      <c r="K22" s="561">
        <v>19.502448500000003</v>
      </c>
      <c r="L22" s="561">
        <v>0</v>
      </c>
      <c r="M22" s="614">
        <v>-4146.314919534434</v>
      </c>
    </row>
    <row r="23" spans="1:13" s="101" customFormat="1" ht="12" customHeight="1">
      <c r="A23" s="861" t="s">
        <v>167</v>
      </c>
      <c r="B23" s="108"/>
      <c r="C23" s="561">
        <v>15658.602738232146</v>
      </c>
      <c r="D23" s="561">
        <v>28779.196174440513</v>
      </c>
      <c r="E23" s="561">
        <v>159.23758556999999</v>
      </c>
      <c r="F23" s="561">
        <v>1464.2432081700001</v>
      </c>
      <c r="G23" s="561">
        <v>6644.1188461700003</v>
      </c>
      <c r="H23" s="561">
        <v>5217.9521195699999</v>
      </c>
      <c r="I23" s="561">
        <v>4677.8623801999993</v>
      </c>
      <c r="J23" s="561">
        <v>-394.01523518000005</v>
      </c>
      <c r="K23" s="561">
        <v>1100.6216641000001</v>
      </c>
      <c r="L23" s="561">
        <v>0</v>
      </c>
      <c r="M23" s="614">
        <v>63307.819481272658</v>
      </c>
    </row>
    <row r="24" spans="1:13" s="101" customFormat="1" ht="12" customHeight="1">
      <c r="A24" s="861" t="s">
        <v>168</v>
      </c>
      <c r="B24" s="108"/>
      <c r="C24" s="561">
        <v>85.116289993547994</v>
      </c>
      <c r="D24" s="561">
        <v>267.92142910000001</v>
      </c>
      <c r="E24" s="561">
        <v>0.15515249</v>
      </c>
      <c r="F24" s="561">
        <v>1147.3934179600001</v>
      </c>
      <c r="G24" s="561">
        <v>23.430095850000001</v>
      </c>
      <c r="H24" s="561">
        <v>217.24888693000003</v>
      </c>
      <c r="I24" s="561">
        <v>105.39762213</v>
      </c>
      <c r="J24" s="561">
        <v>-33.601807090000001</v>
      </c>
      <c r="K24" s="561">
        <v>25.957270569999999</v>
      </c>
      <c r="L24" s="561">
        <v>0</v>
      </c>
      <c r="M24" s="614">
        <v>1839.018357933548</v>
      </c>
    </row>
    <row r="25" spans="1:13" s="101" customFormat="1" ht="2.1" customHeight="1">
      <c r="A25" s="861"/>
      <c r="B25" s="108"/>
      <c r="C25" s="561"/>
      <c r="D25" s="561"/>
      <c r="E25" s="561"/>
      <c r="F25" s="561"/>
      <c r="G25" s="561"/>
      <c r="H25" s="561"/>
      <c r="I25" s="561"/>
      <c r="J25" s="561"/>
      <c r="K25" s="561"/>
      <c r="L25" s="561"/>
      <c r="M25" s="614"/>
    </row>
    <row r="26" spans="1:13" s="101" customFormat="1" ht="12" customHeight="1">
      <c r="A26" s="861" t="s">
        <v>170</v>
      </c>
      <c r="B26" s="108"/>
      <c r="C26" s="561">
        <v>-29438.088047381203</v>
      </c>
      <c r="D26" s="561">
        <v>2616665.5455170013</v>
      </c>
      <c r="E26" s="561">
        <v>100863.76300996673</v>
      </c>
      <c r="F26" s="561">
        <v>1249.6730810657768</v>
      </c>
      <c r="G26" s="561">
        <v>958443.16248986567</v>
      </c>
      <c r="H26" s="561">
        <v>242040.3173364526</v>
      </c>
      <c r="I26" s="561">
        <v>-592076.44948822143</v>
      </c>
      <c r="J26" s="561">
        <v>291702.22307231516</v>
      </c>
      <c r="K26" s="561">
        <v>1257541.660173761</v>
      </c>
      <c r="L26" s="561">
        <v>0</v>
      </c>
      <c r="M26" s="614">
        <v>4846991.8071448263</v>
      </c>
    </row>
    <row r="27" spans="1:13" s="101" customFormat="1" ht="3" customHeight="1">
      <c r="A27" s="861"/>
      <c r="B27" s="108"/>
      <c r="C27" s="561"/>
      <c r="D27" s="561"/>
      <c r="E27" s="561"/>
      <c r="F27" s="561"/>
      <c r="G27" s="561"/>
      <c r="H27" s="561"/>
      <c r="I27" s="561"/>
      <c r="J27" s="561"/>
      <c r="K27" s="561"/>
      <c r="L27" s="561"/>
      <c r="M27" s="614"/>
    </row>
    <row r="28" spans="1:13" s="101" customFormat="1" ht="12" customHeight="1">
      <c r="A28" s="861" t="s">
        <v>70</v>
      </c>
      <c r="B28" s="108"/>
      <c r="C28" s="561">
        <v>-21116.790820884205</v>
      </c>
      <c r="D28" s="561">
        <v>1882211.8043210497</v>
      </c>
      <c r="E28" s="561">
        <v>100454.88761453672</v>
      </c>
      <c r="F28" s="561">
        <v>-32131.394820036694</v>
      </c>
      <c r="G28" s="561">
        <v>836309.47671473958</v>
      </c>
      <c r="H28" s="561">
        <v>7835.2221471547673</v>
      </c>
      <c r="I28" s="561">
        <v>-657643.81359858136</v>
      </c>
      <c r="J28" s="561">
        <v>-2789.2268740300001</v>
      </c>
      <c r="K28" s="561">
        <v>1933899.3542708964</v>
      </c>
      <c r="L28" s="561">
        <v>-1222192.8519712901</v>
      </c>
      <c r="M28" s="614">
        <v>2824836.6669835555</v>
      </c>
    </row>
    <row r="29" spans="1:13" s="101" customFormat="1" ht="12" customHeight="1">
      <c r="A29" s="861" t="s">
        <v>241</v>
      </c>
      <c r="B29" s="108"/>
      <c r="C29" s="561">
        <v>17759.825296808463</v>
      </c>
      <c r="D29" s="561">
        <v>1370381.9317984621</v>
      </c>
      <c r="E29" s="561">
        <v>100978.48092668672</v>
      </c>
      <c r="F29" s="561">
        <v>918.07197086103611</v>
      </c>
      <c r="G29" s="561">
        <v>962424.71924248931</v>
      </c>
      <c r="H29" s="561">
        <v>320.52829107995501</v>
      </c>
      <c r="I29" s="561">
        <v>0</v>
      </c>
      <c r="J29" s="561">
        <v>0</v>
      </c>
      <c r="K29" s="561">
        <v>1265241.0914639269</v>
      </c>
      <c r="L29" s="561">
        <v>0</v>
      </c>
      <c r="M29" s="614">
        <v>3718024.6489903149</v>
      </c>
    </row>
    <row r="30" spans="1:13" s="101" customFormat="1" ht="12" customHeight="1">
      <c r="A30" s="861" t="s">
        <v>276</v>
      </c>
      <c r="B30" s="108"/>
      <c r="C30" s="561">
        <v>17759.825296808463</v>
      </c>
      <c r="D30" s="561">
        <v>1370381.9317984621</v>
      </c>
      <c r="E30" s="561">
        <v>100978.48092668672</v>
      </c>
      <c r="F30" s="561">
        <v>918.07197086103611</v>
      </c>
      <c r="G30" s="561">
        <v>962424.71924248931</v>
      </c>
      <c r="H30" s="561">
        <v>320.52829107995501</v>
      </c>
      <c r="I30" s="561">
        <v>0</v>
      </c>
      <c r="J30" s="561">
        <v>0</v>
      </c>
      <c r="K30" s="561">
        <v>1269606.444018027</v>
      </c>
      <c r="L30" s="561">
        <v>0</v>
      </c>
      <c r="M30" s="614">
        <v>3722390.001544415</v>
      </c>
    </row>
    <row r="31" spans="1:13" s="101" customFormat="1" ht="12" customHeight="1">
      <c r="A31" s="861" t="s">
        <v>296</v>
      </c>
      <c r="B31" s="108"/>
      <c r="C31" s="561">
        <v>0</v>
      </c>
      <c r="D31" s="561">
        <v>0</v>
      </c>
      <c r="E31" s="561">
        <v>0</v>
      </c>
      <c r="F31" s="561">
        <v>0</v>
      </c>
      <c r="G31" s="561">
        <v>0</v>
      </c>
      <c r="H31" s="561">
        <v>0</v>
      </c>
      <c r="I31" s="561">
        <v>0</v>
      </c>
      <c r="J31" s="561">
        <v>0</v>
      </c>
      <c r="K31" s="561">
        <v>-4365.3525541000008</v>
      </c>
      <c r="L31" s="561">
        <v>0</v>
      </c>
      <c r="M31" s="614">
        <v>-4365.3525541000008</v>
      </c>
    </row>
    <row r="32" spans="1:13" s="101" customFormat="1" ht="12" customHeight="1">
      <c r="A32" s="861" t="s">
        <v>308</v>
      </c>
      <c r="B32" s="108"/>
      <c r="C32" s="561">
        <v>0</v>
      </c>
      <c r="D32" s="561">
        <v>0</v>
      </c>
      <c r="E32" s="561">
        <v>0</v>
      </c>
      <c r="F32" s="561">
        <v>332.34926965473795</v>
      </c>
      <c r="G32" s="561">
        <v>0</v>
      </c>
      <c r="H32" s="561">
        <v>6166.8189783626704</v>
      </c>
      <c r="I32" s="561">
        <v>0</v>
      </c>
      <c r="J32" s="561">
        <v>0</v>
      </c>
      <c r="K32" s="561">
        <v>0</v>
      </c>
      <c r="L32" s="561">
        <v>0</v>
      </c>
      <c r="M32" s="614">
        <v>6499.1682480174086</v>
      </c>
    </row>
    <row r="33" spans="1:13" s="101" customFormat="1" ht="12" customHeight="1">
      <c r="A33" s="837" t="s">
        <v>217</v>
      </c>
      <c r="B33" s="108"/>
      <c r="C33" s="561">
        <v>0</v>
      </c>
      <c r="D33" s="561">
        <v>4175.8627533299996</v>
      </c>
      <c r="E33" s="561">
        <v>0</v>
      </c>
      <c r="F33" s="561">
        <v>0</v>
      </c>
      <c r="G33" s="561">
        <v>181.12920847999996</v>
      </c>
      <c r="H33" s="561">
        <v>6521.9898672799991</v>
      </c>
      <c r="I33" s="561">
        <v>1767.0268252199999</v>
      </c>
      <c r="J33" s="561">
        <v>0</v>
      </c>
      <c r="K33" s="561">
        <v>135.01646862999999</v>
      </c>
      <c r="L33" s="561">
        <v>0</v>
      </c>
      <c r="M33" s="614">
        <v>12781.025122939998</v>
      </c>
    </row>
    <row r="34" spans="1:13" s="101" customFormat="1" ht="12" customHeight="1">
      <c r="A34" s="861" t="s">
        <v>166</v>
      </c>
      <c r="B34" s="108"/>
      <c r="C34" s="561">
        <v>0</v>
      </c>
      <c r="D34" s="561">
        <v>0</v>
      </c>
      <c r="E34" s="561">
        <v>0</v>
      </c>
      <c r="F34" s="561">
        <v>0</v>
      </c>
      <c r="G34" s="561">
        <v>0</v>
      </c>
      <c r="H34" s="561">
        <v>0</v>
      </c>
      <c r="I34" s="561">
        <v>0</v>
      </c>
      <c r="J34" s="561">
        <v>-2283.1599999700002</v>
      </c>
      <c r="K34" s="561">
        <v>0</v>
      </c>
      <c r="L34" s="561">
        <v>0</v>
      </c>
      <c r="M34" s="614">
        <v>-2283.1599999700002</v>
      </c>
    </row>
    <row r="35" spans="1:13" s="101" customFormat="1" ht="12" customHeight="1">
      <c r="A35" s="861" t="s">
        <v>4</v>
      </c>
      <c r="B35" s="108"/>
      <c r="C35" s="561">
        <v>0</v>
      </c>
      <c r="D35" s="561">
        <v>0</v>
      </c>
      <c r="E35" s="561">
        <v>0</v>
      </c>
      <c r="F35" s="561">
        <v>0</v>
      </c>
      <c r="G35" s="561">
        <v>0</v>
      </c>
      <c r="H35" s="561">
        <v>0</v>
      </c>
      <c r="I35" s="561">
        <v>0</v>
      </c>
      <c r="J35" s="561">
        <v>-506.06687405999998</v>
      </c>
      <c r="K35" s="561">
        <v>0</v>
      </c>
      <c r="L35" s="561">
        <v>0</v>
      </c>
      <c r="M35" s="614">
        <v>-506.06687405999998</v>
      </c>
    </row>
    <row r="36" spans="1:13" s="101" customFormat="1" ht="12" customHeight="1">
      <c r="A36" s="861" t="s">
        <v>173</v>
      </c>
      <c r="B36" s="108"/>
      <c r="C36" s="561">
        <v>-28786.448136790001</v>
      </c>
      <c r="D36" s="561">
        <v>-57328.746904145955</v>
      </c>
      <c r="E36" s="561">
        <v>0</v>
      </c>
      <c r="F36" s="561">
        <v>0</v>
      </c>
      <c r="G36" s="561">
        <v>0</v>
      </c>
      <c r="H36" s="561">
        <v>0</v>
      </c>
      <c r="I36" s="561">
        <v>-219240.97805498997</v>
      </c>
      <c r="J36" s="561">
        <v>0</v>
      </c>
      <c r="K36" s="561">
        <v>0</v>
      </c>
      <c r="L36" s="561">
        <v>0</v>
      </c>
      <c r="M36" s="614">
        <v>-305356.17309592594</v>
      </c>
    </row>
    <row r="37" spans="1:13" s="101" customFormat="1" ht="12" customHeight="1">
      <c r="A37" s="861" t="s">
        <v>71</v>
      </c>
      <c r="B37" s="108"/>
      <c r="C37" s="561">
        <v>0</v>
      </c>
      <c r="D37" s="561">
        <v>-158.30341551999982</v>
      </c>
      <c r="E37" s="561">
        <v>0</v>
      </c>
      <c r="F37" s="561">
        <v>0</v>
      </c>
      <c r="G37" s="561">
        <v>0</v>
      </c>
      <c r="H37" s="561">
        <v>0</v>
      </c>
      <c r="I37" s="561">
        <v>0</v>
      </c>
      <c r="J37" s="561">
        <v>0</v>
      </c>
      <c r="K37" s="561">
        <v>0</v>
      </c>
      <c r="L37" s="561">
        <v>0</v>
      </c>
      <c r="M37" s="614">
        <v>-158.30341551999982</v>
      </c>
    </row>
    <row r="38" spans="1:13" s="101" customFormat="1" ht="12" customHeight="1">
      <c r="A38" s="861" t="s">
        <v>377</v>
      </c>
      <c r="B38" s="108"/>
      <c r="C38" s="561">
        <v>0</v>
      </c>
      <c r="D38" s="561">
        <v>0</v>
      </c>
      <c r="E38" s="561">
        <v>0</v>
      </c>
      <c r="F38" s="561">
        <v>-2655.5658669699997</v>
      </c>
      <c r="G38" s="561">
        <v>-569397.09268591995</v>
      </c>
      <c r="H38" s="561">
        <v>0</v>
      </c>
      <c r="I38" s="561">
        <v>0</v>
      </c>
      <c r="J38" s="561">
        <v>0</v>
      </c>
      <c r="K38" s="561">
        <v>0</v>
      </c>
      <c r="L38" s="561">
        <v>0</v>
      </c>
      <c r="M38" s="614">
        <v>-572052.65855288994</v>
      </c>
    </row>
    <row r="39" spans="1:13" s="101" customFormat="1" ht="12" customHeight="1">
      <c r="A39" s="861" t="s">
        <v>363</v>
      </c>
      <c r="B39" s="108"/>
      <c r="C39" s="561">
        <v>0</v>
      </c>
      <c r="D39" s="561">
        <v>0</v>
      </c>
      <c r="E39" s="561">
        <v>0</v>
      </c>
      <c r="F39" s="561">
        <v>-7976.8551143799996</v>
      </c>
      <c r="G39" s="561">
        <v>0</v>
      </c>
      <c r="H39" s="561">
        <v>0</v>
      </c>
      <c r="I39" s="561">
        <v>0</v>
      </c>
      <c r="J39" s="561">
        <v>0</v>
      </c>
      <c r="K39" s="561">
        <v>0</v>
      </c>
      <c r="L39" s="561">
        <v>0</v>
      </c>
      <c r="M39" s="614">
        <v>-7976.8551143799996</v>
      </c>
    </row>
    <row r="40" spans="1:13" s="101" customFormat="1" ht="12" customHeight="1">
      <c r="A40" s="861" t="s">
        <v>8</v>
      </c>
      <c r="B40" s="108"/>
      <c r="C40" s="561">
        <v>-5875.0055489026681</v>
      </c>
      <c r="D40" s="561">
        <v>0</v>
      </c>
      <c r="E40" s="561">
        <v>0</v>
      </c>
      <c r="F40" s="561">
        <v>0</v>
      </c>
      <c r="G40" s="561">
        <v>0</v>
      </c>
      <c r="H40" s="561">
        <v>0</v>
      </c>
      <c r="I40" s="561">
        <v>0</v>
      </c>
      <c r="J40" s="561">
        <v>0</v>
      </c>
      <c r="K40" s="561">
        <v>0</v>
      </c>
      <c r="L40" s="561">
        <v>0</v>
      </c>
      <c r="M40" s="614">
        <v>-5875.0055489026681</v>
      </c>
    </row>
    <row r="41" spans="1:13" s="101" customFormat="1" ht="12" customHeight="1">
      <c r="A41" s="861" t="s">
        <v>26</v>
      </c>
      <c r="B41" s="108"/>
      <c r="C41" s="561">
        <v>-4215.1624320000001</v>
      </c>
      <c r="D41" s="561">
        <v>-62858.894838749999</v>
      </c>
      <c r="E41" s="561">
        <v>0</v>
      </c>
      <c r="F41" s="561">
        <v>0</v>
      </c>
      <c r="G41" s="561">
        <v>-15954.664059013734</v>
      </c>
      <c r="H41" s="561">
        <v>-8656.0766752</v>
      </c>
      <c r="I41" s="561">
        <v>-235808.46521475431</v>
      </c>
      <c r="J41" s="561">
        <v>0</v>
      </c>
      <c r="K41" s="561">
        <v>-17266.258768058604</v>
      </c>
      <c r="L41" s="561">
        <v>0</v>
      </c>
      <c r="M41" s="614">
        <v>-344759.52198777668</v>
      </c>
    </row>
    <row r="42" spans="1:13" s="101" customFormat="1" ht="12" customHeight="1">
      <c r="A42" s="861" t="s">
        <v>25</v>
      </c>
      <c r="B42" s="108"/>
      <c r="C42" s="561">
        <v>0</v>
      </c>
      <c r="D42" s="561">
        <v>0</v>
      </c>
      <c r="E42" s="561">
        <v>0</v>
      </c>
      <c r="F42" s="561">
        <v>0</v>
      </c>
      <c r="G42" s="561">
        <v>-15954.664059013734</v>
      </c>
      <c r="H42" s="561">
        <v>0</v>
      </c>
      <c r="I42" s="561">
        <v>-9591.3634266442641</v>
      </c>
      <c r="J42" s="561">
        <v>0</v>
      </c>
      <c r="K42" s="561">
        <v>-17266.258768058604</v>
      </c>
      <c r="L42" s="561">
        <v>0</v>
      </c>
      <c r="M42" s="614">
        <v>-42812.286253716607</v>
      </c>
    </row>
    <row r="43" spans="1:13" s="101" customFormat="1" ht="12" customHeight="1">
      <c r="A43" s="861" t="s">
        <v>89</v>
      </c>
      <c r="B43" s="108"/>
      <c r="C43" s="561">
        <v>-4215.1624320000001</v>
      </c>
      <c r="D43" s="561">
        <v>-62858.894838749999</v>
      </c>
      <c r="E43" s="561">
        <v>0</v>
      </c>
      <c r="F43" s="561">
        <v>0</v>
      </c>
      <c r="G43" s="561">
        <v>0</v>
      </c>
      <c r="H43" s="561">
        <v>-8656.0766752</v>
      </c>
      <c r="I43" s="561">
        <v>-226217.10178811004</v>
      </c>
      <c r="J43" s="561">
        <v>0</v>
      </c>
      <c r="K43" s="561">
        <v>0</v>
      </c>
      <c r="L43" s="561">
        <v>0</v>
      </c>
      <c r="M43" s="614">
        <v>-301947.23573406006</v>
      </c>
    </row>
    <row r="44" spans="1:13" s="101" customFormat="1" ht="12" customHeight="1">
      <c r="A44" s="861" t="s">
        <v>19</v>
      </c>
      <c r="B44" s="108"/>
      <c r="C44" s="561">
        <v>0</v>
      </c>
      <c r="D44" s="561">
        <v>-10841.118141647141</v>
      </c>
      <c r="E44" s="561">
        <v>0</v>
      </c>
      <c r="F44" s="561">
        <v>0</v>
      </c>
      <c r="G44" s="561">
        <v>0</v>
      </c>
      <c r="H44" s="561">
        <v>0</v>
      </c>
      <c r="I44" s="561">
        <v>-204361.39715405699</v>
      </c>
      <c r="J44" s="561">
        <v>0</v>
      </c>
      <c r="K44" s="561">
        <v>0</v>
      </c>
      <c r="L44" s="561">
        <v>0</v>
      </c>
      <c r="M44" s="614">
        <v>-215202.51529570413</v>
      </c>
    </row>
    <row r="45" spans="1:13" s="101" customFormat="1" ht="12" customHeight="1">
      <c r="A45" s="861" t="s">
        <v>9</v>
      </c>
      <c r="B45" s="108"/>
      <c r="C45" s="561">
        <v>0</v>
      </c>
      <c r="D45" s="561">
        <v>-10577.621380570161</v>
      </c>
      <c r="E45" s="561">
        <v>-523.59331214999997</v>
      </c>
      <c r="F45" s="561">
        <v>-22749.39507920247</v>
      </c>
      <c r="G45" s="561">
        <v>0</v>
      </c>
      <c r="H45" s="561">
        <v>3481.7214470600002</v>
      </c>
      <c r="I45" s="561">
        <v>0</v>
      </c>
      <c r="J45" s="561">
        <v>0</v>
      </c>
      <c r="K45" s="561">
        <v>0</v>
      </c>
      <c r="L45" s="561">
        <v>0</v>
      </c>
      <c r="M45" s="614">
        <v>-30368.88832486263</v>
      </c>
    </row>
    <row r="46" spans="1:13" s="101" customFormat="1" ht="12" customHeight="1">
      <c r="A46" s="835" t="s">
        <v>59</v>
      </c>
      <c r="B46" s="108"/>
      <c r="C46" s="561">
        <v>0</v>
      </c>
      <c r="D46" s="561">
        <v>649418.69444989075</v>
      </c>
      <c r="E46" s="561">
        <v>0</v>
      </c>
      <c r="F46" s="561">
        <v>0</v>
      </c>
      <c r="G46" s="561">
        <v>459055.38500870392</v>
      </c>
      <c r="H46" s="561">
        <v>0.24023857214299996</v>
      </c>
      <c r="I46" s="561">
        <v>0</v>
      </c>
      <c r="J46" s="561">
        <v>0</v>
      </c>
      <c r="K46" s="561">
        <v>685789.50510639825</v>
      </c>
      <c r="L46" s="561">
        <v>-1222192.8519712901</v>
      </c>
      <c r="M46" s="614">
        <v>572070.97283227497</v>
      </c>
    </row>
    <row r="47" spans="1:13" s="101" customFormat="1" ht="12" customHeight="1">
      <c r="A47" s="861" t="s">
        <v>56</v>
      </c>
      <c r="B47" s="108"/>
      <c r="C47" s="561">
        <v>0</v>
      </c>
      <c r="D47" s="561">
        <v>0</v>
      </c>
      <c r="E47" s="561">
        <v>0</v>
      </c>
      <c r="F47" s="561">
        <v>0</v>
      </c>
      <c r="G47" s="561">
        <v>0</v>
      </c>
      <c r="H47" s="561">
        <v>0</v>
      </c>
      <c r="I47" s="561">
        <v>0</v>
      </c>
      <c r="J47" s="561">
        <v>0</v>
      </c>
      <c r="K47" s="561">
        <v>0</v>
      </c>
      <c r="L47" s="561">
        <v>-1274915.1337348102</v>
      </c>
      <c r="M47" s="614">
        <v>-1274915.1337348102</v>
      </c>
    </row>
    <row r="48" spans="1:13" s="101" customFormat="1" ht="12" customHeight="1">
      <c r="A48" s="861" t="s">
        <v>58</v>
      </c>
      <c r="B48" s="108"/>
      <c r="C48" s="561">
        <v>0</v>
      </c>
      <c r="D48" s="561">
        <v>649418.69444989075</v>
      </c>
      <c r="E48" s="561">
        <v>0</v>
      </c>
      <c r="F48" s="561">
        <v>0</v>
      </c>
      <c r="G48" s="561">
        <v>459055.38500870392</v>
      </c>
      <c r="H48" s="561">
        <v>0.24023857214299996</v>
      </c>
      <c r="I48" s="561">
        <v>0</v>
      </c>
      <c r="J48" s="561">
        <v>0</v>
      </c>
      <c r="K48" s="561">
        <v>685789.50510639825</v>
      </c>
      <c r="L48" s="561">
        <v>0</v>
      </c>
      <c r="M48" s="614">
        <v>1794263.8248035652</v>
      </c>
    </row>
    <row r="49" spans="1:13" s="101" customFormat="1" ht="12" customHeight="1">
      <c r="A49" s="861" t="s">
        <v>79</v>
      </c>
      <c r="B49" s="108"/>
      <c r="C49" s="561">
        <v>0</v>
      </c>
      <c r="D49" s="561">
        <v>0</v>
      </c>
      <c r="E49" s="561">
        <v>0</v>
      </c>
      <c r="F49" s="561">
        <v>0</v>
      </c>
      <c r="G49" s="561">
        <v>0</v>
      </c>
      <c r="H49" s="561">
        <v>0</v>
      </c>
      <c r="I49" s="561">
        <v>0</v>
      </c>
      <c r="J49" s="561">
        <v>0</v>
      </c>
      <c r="K49" s="561">
        <v>0</v>
      </c>
      <c r="L49" s="561">
        <v>52722.281763519997</v>
      </c>
      <c r="M49" s="614">
        <v>52722.281763519997</v>
      </c>
    </row>
    <row r="50" spans="1:13" s="101" customFormat="1" ht="3" customHeight="1">
      <c r="A50" s="835"/>
      <c r="B50" s="108"/>
      <c r="C50" s="561"/>
      <c r="D50" s="561"/>
      <c r="E50" s="561"/>
      <c r="F50" s="561"/>
      <c r="G50" s="561"/>
      <c r="H50" s="561"/>
      <c r="I50" s="561"/>
      <c r="J50" s="561"/>
      <c r="K50" s="561"/>
      <c r="L50" s="561"/>
      <c r="M50" s="614"/>
    </row>
    <row r="51" spans="1:13" s="101" customFormat="1" ht="12" customHeight="1">
      <c r="A51" s="835" t="s">
        <v>175</v>
      </c>
      <c r="B51" s="108"/>
      <c r="C51" s="561">
        <v>-47458.950000000004</v>
      </c>
      <c r="D51" s="561">
        <v>701614.57214697858</v>
      </c>
      <c r="E51" s="561">
        <v>0</v>
      </c>
      <c r="F51" s="561">
        <v>0</v>
      </c>
      <c r="G51" s="561">
        <v>-459055.38500870392</v>
      </c>
      <c r="H51" s="561">
        <v>204112.84524178784</v>
      </c>
      <c r="I51" s="561">
        <v>0</v>
      </c>
      <c r="J51" s="561">
        <v>302049</v>
      </c>
      <c r="K51" s="561">
        <v>-685789.50410639821</v>
      </c>
      <c r="L51" s="561">
        <v>1222192.8519712901</v>
      </c>
      <c r="M51" s="614">
        <v>1237665.4302449543</v>
      </c>
    </row>
    <row r="52" spans="1:13" s="101" customFormat="1" ht="12" customHeight="1">
      <c r="A52" s="861" t="s">
        <v>177</v>
      </c>
      <c r="B52" s="108"/>
      <c r="C52" s="561">
        <v>0</v>
      </c>
      <c r="D52" s="561">
        <v>0</v>
      </c>
      <c r="E52" s="561">
        <v>0</v>
      </c>
      <c r="F52" s="561">
        <v>0</v>
      </c>
      <c r="G52" s="561">
        <v>0</v>
      </c>
      <c r="H52" s="561">
        <v>0</v>
      </c>
      <c r="I52" s="561">
        <v>0</v>
      </c>
      <c r="J52" s="561">
        <v>302049</v>
      </c>
      <c r="K52" s="561">
        <v>0</v>
      </c>
      <c r="L52" s="561">
        <v>0</v>
      </c>
      <c r="M52" s="614">
        <v>302049</v>
      </c>
    </row>
    <row r="53" spans="1:13" s="101" customFormat="1" ht="12" customHeight="1">
      <c r="A53" s="861" t="s">
        <v>178</v>
      </c>
      <c r="B53" s="108"/>
      <c r="C53" s="561">
        <v>0</v>
      </c>
      <c r="D53" s="561">
        <v>1128342.2665968693</v>
      </c>
      <c r="E53" s="561">
        <v>0</v>
      </c>
      <c r="F53" s="561">
        <v>0</v>
      </c>
      <c r="G53" s="561">
        <v>0</v>
      </c>
      <c r="H53" s="561">
        <v>0</v>
      </c>
      <c r="I53" s="561">
        <v>0</v>
      </c>
      <c r="J53" s="561">
        <v>0</v>
      </c>
      <c r="K53" s="561">
        <v>1E-3</v>
      </c>
      <c r="L53" s="561">
        <v>0</v>
      </c>
      <c r="M53" s="614">
        <v>1128342.2675968693</v>
      </c>
    </row>
    <row r="54" spans="1:13" s="101" customFormat="1" ht="12" customHeight="1">
      <c r="A54" s="861" t="s">
        <v>393</v>
      </c>
      <c r="B54" s="108"/>
      <c r="C54" s="561">
        <v>0</v>
      </c>
      <c r="D54" s="561">
        <v>247529</v>
      </c>
      <c r="E54" s="561">
        <v>0</v>
      </c>
      <c r="F54" s="561">
        <v>0</v>
      </c>
      <c r="G54" s="561">
        <v>0</v>
      </c>
      <c r="H54" s="561">
        <v>159773</v>
      </c>
      <c r="I54" s="561">
        <v>0</v>
      </c>
      <c r="J54" s="561">
        <v>0</v>
      </c>
      <c r="K54" s="561">
        <v>0</v>
      </c>
      <c r="L54" s="561">
        <v>0</v>
      </c>
      <c r="M54" s="614">
        <v>407302</v>
      </c>
    </row>
    <row r="55" spans="1:13" s="101" customFormat="1" ht="12" customHeight="1">
      <c r="A55" s="861" t="s">
        <v>12</v>
      </c>
      <c r="B55" s="108"/>
      <c r="C55" s="561">
        <v>0</v>
      </c>
      <c r="D55" s="561">
        <v>-24838</v>
      </c>
      <c r="E55" s="561">
        <v>0</v>
      </c>
      <c r="F55" s="561">
        <v>0</v>
      </c>
      <c r="G55" s="561">
        <v>0</v>
      </c>
      <c r="H55" s="561">
        <v>0</v>
      </c>
      <c r="I55" s="561">
        <v>0</v>
      </c>
      <c r="J55" s="561">
        <v>0</v>
      </c>
      <c r="K55" s="561">
        <v>0</v>
      </c>
      <c r="L55" s="561">
        <v>0</v>
      </c>
      <c r="M55" s="614">
        <v>-24838</v>
      </c>
    </row>
    <row r="56" spans="1:13" s="101" customFormat="1" ht="12" customHeight="1">
      <c r="A56" s="861" t="s">
        <v>180</v>
      </c>
      <c r="B56" s="108"/>
      <c r="C56" s="561">
        <v>-47458.950000000004</v>
      </c>
      <c r="D56" s="561">
        <v>0</v>
      </c>
      <c r="E56" s="561">
        <v>0</v>
      </c>
      <c r="F56" s="561">
        <v>0</v>
      </c>
      <c r="G56" s="561">
        <v>0</v>
      </c>
      <c r="H56" s="561">
        <v>44340.085480359994</v>
      </c>
      <c r="I56" s="561">
        <v>0</v>
      </c>
      <c r="J56" s="561">
        <v>0</v>
      </c>
      <c r="K56" s="561">
        <v>0</v>
      </c>
      <c r="L56" s="561">
        <v>0</v>
      </c>
      <c r="M56" s="614">
        <v>-3118.8645196400103</v>
      </c>
    </row>
    <row r="57" spans="1:13" s="101" customFormat="1" ht="12" customHeight="1">
      <c r="A57" s="835" t="s">
        <v>88</v>
      </c>
      <c r="B57" s="108"/>
      <c r="C57" s="561">
        <v>0</v>
      </c>
      <c r="D57" s="561">
        <v>-649418.69444989075</v>
      </c>
      <c r="E57" s="561">
        <v>0</v>
      </c>
      <c r="F57" s="561">
        <v>0</v>
      </c>
      <c r="G57" s="561">
        <v>-459055.38500870392</v>
      </c>
      <c r="H57" s="561">
        <v>-0.24023857214299996</v>
      </c>
      <c r="I57" s="561">
        <v>0</v>
      </c>
      <c r="J57" s="561">
        <v>0</v>
      </c>
      <c r="K57" s="561">
        <v>-685789.50510639825</v>
      </c>
      <c r="L57" s="561">
        <v>1222192.8519712901</v>
      </c>
      <c r="M57" s="614">
        <v>-572070.97283227497</v>
      </c>
    </row>
    <row r="58" spans="1:13" s="101" customFormat="1" ht="12" customHeight="1">
      <c r="A58" s="861" t="s">
        <v>56</v>
      </c>
      <c r="B58" s="108"/>
      <c r="C58" s="561">
        <v>0</v>
      </c>
      <c r="D58" s="561">
        <v>0</v>
      </c>
      <c r="E58" s="561">
        <v>0</v>
      </c>
      <c r="F58" s="561">
        <v>0</v>
      </c>
      <c r="G58" s="561">
        <v>0</v>
      </c>
      <c r="H58" s="561">
        <v>0</v>
      </c>
      <c r="I58" s="561">
        <v>0</v>
      </c>
      <c r="J58" s="561">
        <v>0</v>
      </c>
      <c r="K58" s="561">
        <v>0</v>
      </c>
      <c r="L58" s="561">
        <v>1274915.1337348102</v>
      </c>
      <c r="M58" s="614">
        <v>1274915.1337348102</v>
      </c>
    </row>
    <row r="59" spans="1:13" s="101" customFormat="1" ht="12" customHeight="1">
      <c r="A59" s="861" t="s">
        <v>80</v>
      </c>
      <c r="B59" s="108"/>
      <c r="C59" s="561">
        <v>0</v>
      </c>
      <c r="D59" s="561">
        <v>-649418.69444989075</v>
      </c>
      <c r="E59" s="561">
        <v>0</v>
      </c>
      <c r="F59" s="561">
        <v>0</v>
      </c>
      <c r="G59" s="561">
        <v>-459055.38500870392</v>
      </c>
      <c r="H59" s="561">
        <v>-0.24023857214299996</v>
      </c>
      <c r="I59" s="561">
        <v>0</v>
      </c>
      <c r="J59" s="561">
        <v>0</v>
      </c>
      <c r="K59" s="561">
        <v>-685789.50510639825</v>
      </c>
      <c r="L59" s="561">
        <v>0</v>
      </c>
      <c r="M59" s="614">
        <v>-1794263.8248035652</v>
      </c>
    </row>
    <row r="60" spans="1:13" s="101" customFormat="1" ht="12" customHeight="1">
      <c r="A60" s="842" t="s">
        <v>79</v>
      </c>
      <c r="B60" s="173"/>
      <c r="C60" s="733">
        <v>0</v>
      </c>
      <c r="D60" s="733">
        <v>0</v>
      </c>
      <c r="E60" s="733">
        <v>0</v>
      </c>
      <c r="F60" s="733">
        <v>0</v>
      </c>
      <c r="G60" s="733">
        <v>0</v>
      </c>
      <c r="H60" s="733">
        <v>0</v>
      </c>
      <c r="I60" s="733">
        <v>0</v>
      </c>
      <c r="J60" s="733">
        <v>0</v>
      </c>
      <c r="K60" s="733">
        <v>0</v>
      </c>
      <c r="L60" s="733">
        <v>-52722.281763519997</v>
      </c>
      <c r="M60" s="734">
        <v>-52722.281763519997</v>
      </c>
    </row>
    <row r="61" spans="1:13" s="209" customFormat="1" ht="9.75" customHeight="1">
      <c r="A61" s="804"/>
      <c r="B61" s="206"/>
      <c r="C61" s="738"/>
      <c r="D61" s="738"/>
      <c r="E61" s="738"/>
      <c r="F61" s="738"/>
      <c r="G61" s="738"/>
      <c r="H61" s="738"/>
      <c r="I61" s="738"/>
      <c r="J61" s="738"/>
      <c r="K61" s="738"/>
      <c r="L61" s="738"/>
      <c r="M61" s="740" t="s">
        <v>473</v>
      </c>
    </row>
    <row r="62" spans="1:13" s="209" customFormat="1" ht="12" customHeight="1">
      <c r="A62" s="804"/>
      <c r="B62" s="206"/>
      <c r="C62" s="299"/>
      <c r="D62" s="299"/>
      <c r="E62" s="299"/>
      <c r="F62" s="299"/>
      <c r="G62" s="299"/>
      <c r="H62" s="299"/>
      <c r="I62" s="299"/>
      <c r="J62" s="299"/>
      <c r="K62" s="299"/>
      <c r="L62" s="299"/>
      <c r="M62" s="299"/>
    </row>
    <row r="63" spans="1:13" s="209" customFormat="1" ht="12" customHeight="1">
      <c r="A63" s="804"/>
      <c r="B63" s="206"/>
      <c r="C63" s="299"/>
      <c r="D63" s="299"/>
      <c r="E63" s="299"/>
      <c r="F63" s="299"/>
      <c r="G63" s="299"/>
      <c r="H63" s="299"/>
      <c r="I63" s="299"/>
      <c r="J63" s="299"/>
      <c r="K63" s="299"/>
      <c r="L63" s="299"/>
      <c r="M63" s="299"/>
    </row>
    <row r="64" spans="1:13" s="209" customFormat="1" ht="12" customHeight="1">
      <c r="A64" s="804"/>
      <c r="B64" s="206"/>
      <c r="C64" s="299"/>
      <c r="D64" s="299"/>
      <c r="E64" s="299"/>
      <c r="F64" s="299"/>
      <c r="G64" s="299"/>
      <c r="H64" s="299"/>
      <c r="I64" s="299"/>
      <c r="J64" s="299"/>
      <c r="K64" s="299"/>
      <c r="L64" s="299"/>
      <c r="M64" s="299"/>
    </row>
    <row r="65" spans="1:13" s="209" customFormat="1" ht="12" customHeight="1">
      <c r="A65" s="804"/>
      <c r="B65" s="206"/>
      <c r="C65" s="299"/>
      <c r="D65" s="299"/>
      <c r="E65" s="299"/>
      <c r="F65" s="299"/>
      <c r="G65" s="299"/>
      <c r="H65" s="299"/>
      <c r="I65" s="299"/>
      <c r="J65" s="299"/>
      <c r="K65" s="299"/>
      <c r="L65" s="299"/>
      <c r="M65" s="299"/>
    </row>
    <row r="66" spans="1:13" s="209" customFormat="1" ht="12" customHeight="1">
      <c r="A66" s="805"/>
      <c r="C66" s="300"/>
      <c r="D66" s="300"/>
      <c r="E66" s="300"/>
      <c r="F66" s="300"/>
      <c r="G66" s="300"/>
      <c r="H66" s="300"/>
      <c r="I66" s="1"/>
      <c r="J66" s="1"/>
      <c r="K66" s="1"/>
      <c r="L66" s="1"/>
      <c r="M66" s="1"/>
    </row>
    <row r="67" spans="1:13" s="209" customFormat="1" ht="12" customHeight="1">
      <c r="A67" s="805"/>
      <c r="C67" s="300"/>
      <c r="D67" s="300"/>
      <c r="E67" s="300"/>
      <c r="F67" s="300"/>
      <c r="G67" s="300"/>
      <c r="H67" s="300"/>
      <c r="I67" s="883"/>
      <c r="J67" s="1"/>
      <c r="K67" s="1"/>
      <c r="L67" s="1"/>
      <c r="M67" s="1"/>
    </row>
    <row r="68" spans="1:13" s="209" customFormat="1" ht="12" customHeight="1">
      <c r="A68" s="805"/>
      <c r="C68" s="300"/>
      <c r="D68" s="300"/>
      <c r="E68" s="300"/>
      <c r="F68" s="300"/>
      <c r="G68" s="300"/>
      <c r="H68" s="300"/>
      <c r="I68" s="883"/>
      <c r="J68" s="1"/>
      <c r="K68" s="1"/>
      <c r="L68" s="1"/>
      <c r="M68" s="1"/>
    </row>
    <row r="69" spans="1:13" s="209" customFormat="1" ht="12" customHeight="1">
      <c r="A69" s="805"/>
      <c r="C69" s="300"/>
      <c r="D69" s="300"/>
      <c r="E69" s="300"/>
      <c r="F69" s="300"/>
      <c r="G69" s="300"/>
      <c r="H69" s="300"/>
      <c r="I69" s="883"/>
      <c r="J69" s="1"/>
      <c r="K69" s="1"/>
      <c r="L69" s="1"/>
      <c r="M69" s="1"/>
    </row>
    <row r="70" spans="1:13" s="209" customFormat="1" ht="12" customHeight="1">
      <c r="A70" s="805"/>
      <c r="C70" s="300"/>
      <c r="D70" s="300"/>
      <c r="E70" s="300"/>
      <c r="F70" s="300"/>
      <c r="G70" s="300"/>
      <c r="H70" s="300"/>
      <c r="I70" s="883"/>
      <c r="J70" s="1"/>
      <c r="K70" s="1"/>
      <c r="L70" s="1"/>
      <c r="M70" s="1"/>
    </row>
    <row r="71" spans="1:13" s="209" customFormat="1" ht="12" customHeight="1">
      <c r="A71" s="805"/>
      <c r="C71" s="300"/>
      <c r="D71" s="300"/>
      <c r="E71" s="300"/>
      <c r="F71" s="300"/>
      <c r="G71" s="300"/>
      <c r="H71" s="300"/>
      <c r="I71" s="883"/>
      <c r="J71" s="1"/>
      <c r="K71" s="1"/>
      <c r="L71" s="1"/>
      <c r="M71" s="1"/>
    </row>
    <row r="72" spans="1:13" s="209" customFormat="1" ht="12" customHeight="1">
      <c r="A72" s="805"/>
      <c r="C72" s="300"/>
      <c r="D72" s="300"/>
      <c r="E72" s="300"/>
      <c r="F72" s="300"/>
      <c r="G72" s="300"/>
      <c r="H72" s="300"/>
      <c r="I72" s="883"/>
      <c r="J72" s="1"/>
      <c r="K72" s="1"/>
      <c r="L72" s="1"/>
      <c r="M72" s="1"/>
    </row>
    <row r="73" spans="1:13" s="209" customFormat="1" ht="12" customHeight="1">
      <c r="A73" s="805"/>
      <c r="C73" s="300"/>
      <c r="D73" s="300"/>
      <c r="E73" s="300"/>
      <c r="F73" s="300"/>
      <c r="G73" s="300"/>
      <c r="H73" s="300"/>
      <c r="I73" s="883"/>
      <c r="J73" s="1"/>
      <c r="K73" s="1"/>
      <c r="L73" s="1"/>
      <c r="M73" s="1"/>
    </row>
    <row r="74" spans="1:13" s="209" customFormat="1" ht="12" customHeight="1">
      <c r="A74" s="805"/>
      <c r="C74" s="300"/>
      <c r="D74" s="300"/>
      <c r="E74" s="300"/>
      <c r="F74" s="300"/>
      <c r="G74" s="300"/>
      <c r="H74" s="300"/>
      <c r="I74" s="883"/>
      <c r="J74" s="1"/>
      <c r="K74" s="1"/>
      <c r="L74" s="1"/>
      <c r="M74" s="1"/>
    </row>
    <row r="75" spans="1:13" s="209" customFormat="1" ht="12" customHeight="1">
      <c r="A75" s="805"/>
      <c r="C75" s="300"/>
      <c r="D75" s="300"/>
      <c r="E75" s="300"/>
      <c r="F75" s="300"/>
      <c r="G75" s="300"/>
      <c r="H75" s="300"/>
      <c r="I75" s="883"/>
      <c r="J75" s="1"/>
      <c r="K75" s="1"/>
      <c r="L75" s="1"/>
      <c r="M75" s="1"/>
    </row>
    <row r="76" spans="1:13" s="209" customFormat="1" ht="12" customHeight="1">
      <c r="A76" s="805"/>
      <c r="C76" s="300"/>
      <c r="D76" s="300"/>
      <c r="E76" s="300"/>
      <c r="F76" s="300"/>
      <c r="G76" s="300"/>
      <c r="H76" s="300"/>
      <c r="I76" s="883"/>
      <c r="J76" s="1"/>
      <c r="K76" s="1"/>
      <c r="L76" s="1"/>
      <c r="M76" s="1"/>
    </row>
    <row r="77" spans="1:13" s="209" customFormat="1" ht="12" customHeight="1">
      <c r="A77" s="805"/>
      <c r="C77" s="300"/>
      <c r="D77" s="300"/>
      <c r="E77" s="300"/>
      <c r="F77" s="300"/>
      <c r="G77" s="300"/>
      <c r="H77" s="300"/>
      <c r="I77" s="883"/>
      <c r="J77" s="1"/>
      <c r="K77" s="1"/>
      <c r="L77" s="1"/>
      <c r="M77" s="1"/>
    </row>
    <row r="78" spans="1:13" s="209" customFormat="1" ht="12" customHeight="1">
      <c r="A78" s="805"/>
      <c r="C78" s="300"/>
      <c r="D78" s="300"/>
      <c r="E78" s="300"/>
      <c r="F78" s="300"/>
      <c r="G78" s="300"/>
      <c r="H78" s="300"/>
      <c r="I78" s="883"/>
      <c r="J78" s="1"/>
      <c r="K78" s="1"/>
      <c r="L78" s="1"/>
      <c r="M78" s="1"/>
    </row>
    <row r="79" spans="1:13" s="209" customFormat="1" ht="12" customHeight="1">
      <c r="A79" s="805"/>
      <c r="C79" s="300"/>
      <c r="D79" s="300"/>
      <c r="E79" s="300"/>
      <c r="F79" s="300"/>
      <c r="G79" s="300"/>
      <c r="H79" s="300"/>
      <c r="I79" s="300"/>
      <c r="J79" s="300"/>
      <c r="K79" s="300"/>
      <c r="L79" s="300"/>
      <c r="M79" s="300"/>
    </row>
    <row r="80" spans="1:13" s="209" customFormat="1" ht="12" customHeight="1">
      <c r="A80" s="805"/>
      <c r="C80" s="300"/>
      <c r="D80" s="300"/>
      <c r="E80" s="300"/>
      <c r="F80" s="300"/>
      <c r="G80" s="300"/>
      <c r="H80" s="300"/>
      <c r="I80" s="300"/>
      <c r="J80" s="300"/>
      <c r="K80" s="300"/>
      <c r="L80" s="300"/>
      <c r="M80" s="300"/>
    </row>
    <row r="81" spans="1:13" s="209" customFormat="1" ht="12" customHeight="1">
      <c r="A81" s="805"/>
      <c r="C81" s="300"/>
      <c r="D81" s="300"/>
      <c r="E81" s="300"/>
      <c r="F81" s="300"/>
      <c r="G81" s="300"/>
      <c r="H81" s="300"/>
      <c r="I81" s="300"/>
      <c r="J81" s="300"/>
      <c r="K81" s="300"/>
      <c r="L81" s="300"/>
      <c r="M81" s="300"/>
    </row>
    <row r="82" spans="1:13" s="209" customFormat="1" ht="12" customHeight="1">
      <c r="A82" s="805"/>
      <c r="C82" s="300"/>
      <c r="D82" s="300"/>
      <c r="E82" s="300"/>
      <c r="F82" s="300"/>
      <c r="G82" s="300"/>
      <c r="H82" s="300"/>
      <c r="I82" s="300"/>
      <c r="J82" s="300"/>
      <c r="K82" s="300"/>
      <c r="L82" s="300"/>
      <c r="M82" s="300"/>
    </row>
    <row r="83" spans="1:13" s="209" customFormat="1" ht="12" customHeight="1">
      <c r="A83" s="805"/>
      <c r="C83" s="300"/>
      <c r="D83" s="300"/>
      <c r="E83" s="300"/>
      <c r="F83" s="300"/>
      <c r="G83" s="300"/>
      <c r="H83" s="300"/>
      <c r="I83" s="300"/>
      <c r="J83" s="300"/>
      <c r="K83" s="300"/>
      <c r="L83" s="300"/>
      <c r="M83" s="300"/>
    </row>
    <row r="84" spans="1:13" s="209" customFormat="1" ht="12" customHeight="1">
      <c r="A84" s="805"/>
      <c r="C84" s="300"/>
      <c r="D84" s="300"/>
      <c r="E84" s="300"/>
      <c r="F84" s="300"/>
      <c r="G84" s="300"/>
      <c r="H84" s="300"/>
      <c r="I84" s="300"/>
      <c r="J84" s="300"/>
      <c r="K84" s="300"/>
      <c r="L84" s="300"/>
      <c r="M84" s="300"/>
    </row>
    <row r="85" spans="1:13" s="209" customFormat="1" ht="12" customHeight="1">
      <c r="A85" s="805"/>
      <c r="C85" s="300"/>
      <c r="D85" s="300"/>
      <c r="E85" s="300"/>
      <c r="F85" s="300"/>
      <c r="G85" s="300"/>
      <c r="H85" s="300"/>
      <c r="I85" s="300"/>
      <c r="J85" s="300"/>
      <c r="K85" s="300"/>
      <c r="L85" s="300"/>
      <c r="M85" s="300"/>
    </row>
    <row r="86" spans="1:13" s="209" customFormat="1" ht="12" customHeight="1">
      <c r="A86" s="805"/>
      <c r="C86" s="300"/>
      <c r="D86" s="300"/>
      <c r="E86" s="300"/>
      <c r="F86" s="300"/>
      <c r="G86" s="300"/>
      <c r="H86" s="300"/>
      <c r="I86" s="300"/>
      <c r="J86" s="300"/>
      <c r="K86" s="300"/>
      <c r="L86" s="300"/>
      <c r="M86" s="300"/>
    </row>
    <row r="87" spans="1:13" s="209" customFormat="1" ht="12" customHeight="1">
      <c r="A87" s="805"/>
    </row>
    <row r="88" spans="1:13" s="209" customFormat="1" ht="12" customHeight="1">
      <c r="A88" s="805"/>
    </row>
    <row r="89" spans="1:13" s="209" customFormat="1" ht="12" customHeight="1">
      <c r="A89" s="805"/>
    </row>
    <row r="90" spans="1:13" s="209" customFormat="1" ht="12" customHeight="1">
      <c r="A90" s="805"/>
    </row>
    <row r="91" spans="1:13" s="209" customFormat="1" ht="12" customHeight="1">
      <c r="A91" s="805"/>
    </row>
    <row r="92" spans="1:13" s="209" customFormat="1" ht="12" customHeight="1">
      <c r="A92" s="805"/>
    </row>
    <row r="93" spans="1:13" s="209" customFormat="1" ht="12" customHeight="1">
      <c r="A93" s="805"/>
    </row>
    <row r="94" spans="1:13" s="209" customFormat="1" ht="12" customHeight="1">
      <c r="A94" s="805"/>
    </row>
    <row r="95" spans="1:13" s="209" customFormat="1" ht="12" customHeight="1">
      <c r="A95" s="805"/>
    </row>
    <row r="96" spans="1:13" s="209" customFormat="1" ht="12" customHeight="1">
      <c r="A96" s="805"/>
    </row>
    <row r="97" spans="1:1" s="209" customFormat="1" ht="12" customHeight="1">
      <c r="A97" s="805"/>
    </row>
    <row r="98" spans="1:1" s="209" customFormat="1" ht="12" customHeight="1">
      <c r="A98" s="805"/>
    </row>
    <row r="99" spans="1:1" s="209" customFormat="1" ht="12" customHeight="1">
      <c r="A99" s="805"/>
    </row>
    <row r="100" spans="1:1" s="209" customFormat="1" ht="12" customHeight="1">
      <c r="A100" s="805"/>
    </row>
    <row r="101" spans="1:1" s="209" customFormat="1" ht="12" customHeight="1">
      <c r="A101" s="805"/>
    </row>
    <row r="102" spans="1:1" s="209" customFormat="1" ht="12" customHeight="1">
      <c r="A102" s="805"/>
    </row>
    <row r="103" spans="1:1" s="209" customFormat="1" ht="12" customHeight="1">
      <c r="A103" s="805"/>
    </row>
    <row r="104" spans="1:1" s="209" customFormat="1" ht="12" customHeight="1">
      <c r="A104" s="805"/>
    </row>
    <row r="105" spans="1:1" s="209" customFormat="1" ht="12" customHeight="1">
      <c r="A105" s="805"/>
    </row>
    <row r="106" spans="1:1" s="209" customFormat="1" ht="12" customHeight="1">
      <c r="A106" s="805"/>
    </row>
    <row r="107" spans="1:1" s="209" customFormat="1" ht="12" customHeight="1">
      <c r="A107" s="805"/>
    </row>
    <row r="108" spans="1:1" s="209" customFormat="1" ht="12" customHeight="1">
      <c r="A108" s="805"/>
    </row>
    <row r="109" spans="1:1" s="209" customFormat="1" ht="12" customHeight="1">
      <c r="A109" s="805"/>
    </row>
    <row r="110" spans="1:1" s="209" customFormat="1" ht="12" customHeight="1">
      <c r="A110" s="805"/>
    </row>
    <row r="111" spans="1:1" s="209" customFormat="1" ht="12" customHeight="1">
      <c r="A111" s="805"/>
    </row>
    <row r="112" spans="1:1" s="209" customFormat="1" ht="12" customHeight="1">
      <c r="A112" s="805"/>
    </row>
    <row r="113" spans="1:1" s="209" customFormat="1" ht="12" customHeight="1">
      <c r="A113" s="805"/>
    </row>
    <row r="114" spans="1:1" s="209" customFormat="1" ht="12" customHeight="1">
      <c r="A114" s="805"/>
    </row>
    <row r="115" spans="1:1" s="209" customFormat="1" ht="12" customHeight="1">
      <c r="A115" s="805"/>
    </row>
    <row r="116" spans="1:1" s="209" customFormat="1" ht="12" customHeight="1">
      <c r="A116" s="805"/>
    </row>
    <row r="117" spans="1:1" s="209" customFormat="1" ht="12" customHeight="1">
      <c r="A117" s="805"/>
    </row>
    <row r="118" spans="1:1" s="209" customFormat="1" ht="12" customHeight="1">
      <c r="A118" s="805"/>
    </row>
    <row r="119" spans="1:1" s="209" customFormat="1" ht="12" customHeight="1">
      <c r="A119" s="805"/>
    </row>
    <row r="120" spans="1:1" s="209" customFormat="1" ht="12" customHeight="1">
      <c r="A120" s="805"/>
    </row>
    <row r="121" spans="1:1" s="209" customFormat="1" ht="12" customHeight="1">
      <c r="A121" s="805"/>
    </row>
    <row r="122" spans="1:1" s="209" customFormat="1" ht="12" customHeight="1">
      <c r="A122" s="805"/>
    </row>
    <row r="123" spans="1:1" s="209" customFormat="1" ht="12" customHeight="1">
      <c r="A123" s="805"/>
    </row>
    <row r="124" spans="1:1" s="209" customFormat="1" ht="12" customHeight="1">
      <c r="A124" s="805"/>
    </row>
    <row r="125" spans="1:1" s="209" customFormat="1" ht="12" customHeight="1">
      <c r="A125" s="805"/>
    </row>
    <row r="126" spans="1:1" s="209" customFormat="1" ht="12" customHeight="1">
      <c r="A126" s="805"/>
    </row>
    <row r="127" spans="1:1" s="209" customFormat="1" ht="12" customHeight="1">
      <c r="A127" s="805"/>
    </row>
    <row r="128" spans="1:1" s="209" customFormat="1" ht="12" customHeight="1">
      <c r="A128" s="805"/>
    </row>
    <row r="129" spans="1:1" s="209" customFormat="1" ht="12" customHeight="1">
      <c r="A129" s="805"/>
    </row>
    <row r="130" spans="1:1" s="209" customFormat="1" ht="12" customHeight="1">
      <c r="A130" s="805"/>
    </row>
    <row r="131" spans="1:1" s="209" customFormat="1" ht="12" customHeight="1">
      <c r="A131" s="805"/>
    </row>
    <row r="132" spans="1:1" s="209" customFormat="1" ht="12" customHeight="1">
      <c r="A132" s="805"/>
    </row>
    <row r="133" spans="1:1" s="209" customFormat="1" ht="12" customHeight="1">
      <c r="A133" s="805"/>
    </row>
    <row r="134" spans="1:1" s="209" customFormat="1" ht="12" customHeight="1">
      <c r="A134" s="805"/>
    </row>
    <row r="135" spans="1:1" s="209" customFormat="1" ht="12" customHeight="1">
      <c r="A135" s="805"/>
    </row>
    <row r="136" spans="1:1" s="209" customFormat="1" ht="12.6" customHeight="1">
      <c r="A136" s="805"/>
    </row>
    <row r="137" spans="1:1" s="209" customFormat="1" ht="12.6" customHeight="1">
      <c r="A137" s="805"/>
    </row>
    <row r="138" spans="1:1" s="209" customFormat="1" ht="12.6" customHeight="1">
      <c r="A138" s="805"/>
    </row>
    <row r="139" spans="1:1" s="209" customFormat="1" ht="12.6" customHeight="1">
      <c r="A139" s="805"/>
    </row>
    <row r="140" spans="1:1" s="209" customFormat="1" ht="12.6" customHeight="1">
      <c r="A140" s="805"/>
    </row>
    <row r="141" spans="1:1" s="209" customFormat="1" ht="12.6" customHeight="1">
      <c r="A141" s="805"/>
    </row>
    <row r="142" spans="1:1" s="209" customFormat="1" ht="12.6" customHeight="1">
      <c r="A142" s="805"/>
    </row>
    <row r="143" spans="1:1" s="209" customFormat="1" ht="12.6" customHeight="1">
      <c r="A143" s="805"/>
    </row>
    <row r="144" spans="1:1" s="209" customFormat="1" ht="12.6" customHeight="1">
      <c r="A144" s="805"/>
    </row>
    <row r="145" spans="1:1" s="209" customFormat="1" ht="12.6" customHeight="1">
      <c r="A145" s="805"/>
    </row>
    <row r="146" spans="1:1" s="209" customFormat="1" ht="12.6" customHeight="1">
      <c r="A146" s="805"/>
    </row>
    <row r="147" spans="1:1" s="209" customFormat="1" ht="12.6" customHeight="1">
      <c r="A147" s="805"/>
    </row>
    <row r="148" spans="1:1" s="209" customFormat="1" ht="12.6" customHeight="1">
      <c r="A148" s="805"/>
    </row>
    <row r="149" spans="1:1" s="209" customFormat="1" ht="12.6" customHeight="1">
      <c r="A149" s="805"/>
    </row>
    <row r="150" spans="1:1" s="209" customFormat="1" ht="12.6" customHeight="1">
      <c r="A150" s="805"/>
    </row>
    <row r="151" spans="1:1" s="209" customFormat="1" ht="12.6" customHeight="1">
      <c r="A151" s="805"/>
    </row>
    <row r="152" spans="1:1" s="209" customFormat="1" ht="12.6" customHeight="1">
      <c r="A152" s="805"/>
    </row>
    <row r="153" spans="1:1" s="209" customFormat="1" ht="12.6" customHeight="1">
      <c r="A153" s="805"/>
    </row>
    <row r="154" spans="1:1" s="209" customFormat="1" ht="12.6" customHeight="1">
      <c r="A154" s="805"/>
    </row>
    <row r="155" spans="1:1" s="209" customFormat="1" ht="12.6" customHeight="1">
      <c r="A155" s="805"/>
    </row>
    <row r="156" spans="1:1" s="209" customFormat="1" ht="12.6" customHeight="1">
      <c r="A156" s="805"/>
    </row>
    <row r="157" spans="1:1" s="209" customFormat="1" ht="12.6" customHeight="1">
      <c r="A157" s="805"/>
    </row>
    <row r="158" spans="1:1" s="209" customFormat="1" ht="12.6" customHeight="1">
      <c r="A158" s="805"/>
    </row>
    <row r="159" spans="1:1" s="209" customFormat="1" ht="12.6" customHeight="1">
      <c r="A159" s="805"/>
    </row>
    <row r="160" spans="1:1" s="209" customFormat="1" ht="12.6" customHeight="1">
      <c r="A160" s="805"/>
    </row>
    <row r="161" spans="1:1" s="209" customFormat="1" ht="12.6" customHeight="1">
      <c r="A161" s="805"/>
    </row>
    <row r="162" spans="1:1" s="209" customFormat="1" ht="12.6" customHeight="1">
      <c r="A162" s="805"/>
    </row>
    <row r="163" spans="1:1" s="209" customFormat="1" ht="12.6" customHeight="1">
      <c r="A163" s="805"/>
    </row>
    <row r="164" spans="1:1" s="209" customFormat="1" ht="12.6" customHeight="1">
      <c r="A164" s="805"/>
    </row>
    <row r="165" spans="1:1" s="209" customFormat="1" ht="12.6" customHeight="1">
      <c r="A165" s="805"/>
    </row>
    <row r="166" spans="1:1" s="209" customFormat="1" ht="12.6" customHeight="1">
      <c r="A166" s="805"/>
    </row>
    <row r="167" spans="1:1" s="209" customFormat="1" ht="12.6" customHeight="1">
      <c r="A167" s="805"/>
    </row>
    <row r="168" spans="1:1" s="209" customFormat="1" ht="12.6" customHeight="1">
      <c r="A168" s="805"/>
    </row>
    <row r="169" spans="1:1" s="209" customFormat="1" ht="12.6" customHeight="1">
      <c r="A169" s="805"/>
    </row>
    <row r="170" spans="1:1" s="209" customFormat="1" ht="12.6" customHeight="1">
      <c r="A170" s="805"/>
    </row>
    <row r="171" spans="1:1" s="209" customFormat="1" ht="12.6" customHeight="1">
      <c r="A171" s="805"/>
    </row>
    <row r="172" spans="1:1" s="209" customFormat="1" ht="12.6" customHeight="1">
      <c r="A172" s="805"/>
    </row>
    <row r="173" spans="1:1" s="209" customFormat="1" ht="12.6" customHeight="1">
      <c r="A173" s="805"/>
    </row>
    <row r="174" spans="1:1" s="209" customFormat="1" ht="12.6" customHeight="1">
      <c r="A174" s="805"/>
    </row>
  </sheetData>
  <phoneticPr fontId="37" type="noConversion"/>
  <conditionalFormatting sqref="C5:C6">
    <cfRule type="expression" dxfId="34" priority="1" stopIfTrue="1">
      <formula>$D$8="Dezembro"</formula>
    </cfRule>
  </conditionalFormatting>
  <conditionalFormatting sqref="D5:D6 D8:L8">
    <cfRule type="expression" dxfId="33" priority="2" stopIfTrue="1">
      <formula>$G$8="Janeiro"</formula>
    </cfRule>
  </conditionalFormatting>
  <pageMargins left="0.47244094488188981" right="0.27559055118110237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19"/>
  <dimension ref="A1:M166"/>
  <sheetViews>
    <sheetView showGridLines="0" zoomScaleNormal="100" workbookViewId="0"/>
  </sheetViews>
  <sheetFormatPr defaultColWidth="13" defaultRowHeight="13.5"/>
  <cols>
    <col min="1" max="1" width="12.28515625" style="804" customWidth="1"/>
    <col min="2" max="2" width="8.42578125" style="206" customWidth="1"/>
    <col min="3" max="3" width="6.42578125" style="206" customWidth="1"/>
    <col min="4" max="4" width="6.28515625" style="206" customWidth="1"/>
    <col min="5" max="5" width="5.7109375" style="206" customWidth="1"/>
    <col min="6" max="6" width="6.5703125" style="206" customWidth="1"/>
    <col min="7" max="8" width="5.85546875" style="206" customWidth="1"/>
    <col min="9" max="9" width="7.7109375" style="206" customWidth="1"/>
    <col min="10" max="10" width="5.7109375" style="206" customWidth="1"/>
    <col min="11" max="11" width="6.85546875" style="206" customWidth="1"/>
    <col min="12" max="12" width="5.7109375" style="206" customWidth="1"/>
    <col min="13" max="13" width="6.42578125" style="206" customWidth="1"/>
    <col min="14" max="16384" width="13" style="206"/>
  </cols>
  <sheetData>
    <row r="1" spans="1:13" s="207" customFormat="1" ht="21" customHeight="1">
      <c r="A1" s="877" t="s">
        <v>566</v>
      </c>
      <c r="B1" s="228"/>
      <c r="C1" s="228"/>
      <c r="D1" s="228"/>
      <c r="E1" s="228"/>
      <c r="F1" s="228"/>
      <c r="G1" s="229"/>
      <c r="H1" s="229"/>
      <c r="I1" s="229"/>
      <c r="J1" s="229"/>
      <c r="K1" s="229"/>
      <c r="L1" s="229"/>
      <c r="M1" s="230"/>
    </row>
    <row r="2" spans="1:13" s="207" customFormat="1" ht="17.100000000000001" customHeight="1">
      <c r="A2" s="811"/>
      <c r="B2" s="333" t="s">
        <v>123</v>
      </c>
      <c r="C2" s="411"/>
      <c r="D2" s="411"/>
      <c r="E2" s="411"/>
      <c r="F2" s="411"/>
      <c r="G2" s="233"/>
      <c r="H2" s="233"/>
      <c r="I2" s="233"/>
      <c r="J2" s="233"/>
      <c r="K2" s="233"/>
      <c r="L2" s="233"/>
      <c r="M2" s="235"/>
    </row>
    <row r="3" spans="1:13" s="207" customFormat="1" ht="14.1" customHeight="1">
      <c r="A3" s="811"/>
      <c r="B3" s="411"/>
      <c r="C3" s="411"/>
      <c r="D3" s="411"/>
      <c r="E3" s="411"/>
      <c r="F3" s="411"/>
      <c r="G3" s="233"/>
      <c r="H3" s="233"/>
      <c r="I3" s="233"/>
      <c r="J3" s="233"/>
      <c r="K3" s="233"/>
      <c r="L3" s="233"/>
      <c r="M3" s="235"/>
    </row>
    <row r="4" spans="1:13" ht="12.75" customHeight="1">
      <c r="A4" s="830"/>
      <c r="B4" s="231"/>
      <c r="C4" s="329"/>
      <c r="D4" s="232"/>
      <c r="E4" s="232"/>
      <c r="F4" s="232"/>
      <c r="G4" s="231"/>
      <c r="H4" s="231"/>
      <c r="I4" s="231"/>
      <c r="J4" s="233"/>
      <c r="K4" s="234"/>
      <c r="L4" s="233"/>
      <c r="M4" s="310" t="s">
        <v>124</v>
      </c>
    </row>
    <row r="5" spans="1:13" s="101" customFormat="1" ht="11.45" customHeight="1">
      <c r="A5" s="834" t="s">
        <v>131</v>
      </c>
      <c r="B5" s="105"/>
      <c r="C5" s="292">
        <v>2018</v>
      </c>
      <c r="D5" s="292" t="s">
        <v>319</v>
      </c>
      <c r="E5" s="292"/>
      <c r="F5" s="71"/>
      <c r="G5" s="71"/>
      <c r="H5" s="71"/>
      <c r="I5" s="71"/>
      <c r="J5" s="71"/>
      <c r="K5" s="71"/>
      <c r="L5" s="71"/>
      <c r="M5" s="63"/>
    </row>
    <row r="6" spans="1:13" s="101" customFormat="1" ht="11.45" customHeight="1">
      <c r="A6" s="334"/>
      <c r="B6" s="108"/>
      <c r="C6" s="111"/>
      <c r="D6" s="111"/>
      <c r="E6" s="111"/>
      <c r="F6" s="98"/>
      <c r="G6" s="98"/>
      <c r="H6" s="98"/>
      <c r="I6" s="98"/>
      <c r="J6" s="98"/>
      <c r="K6" s="98"/>
      <c r="L6" s="98"/>
      <c r="M6" s="64"/>
    </row>
    <row r="7" spans="1:13" s="101" customFormat="1" ht="11.45" customHeight="1">
      <c r="A7" s="334"/>
      <c r="B7" s="108"/>
      <c r="C7" s="72" t="s">
        <v>184</v>
      </c>
      <c r="D7" s="71"/>
      <c r="E7" s="71"/>
      <c r="F7" s="71"/>
      <c r="G7" s="71"/>
      <c r="H7" s="71"/>
      <c r="I7" s="71"/>
      <c r="J7" s="71"/>
      <c r="K7" s="71"/>
      <c r="L7" s="71"/>
      <c r="M7" s="372"/>
    </row>
    <row r="8" spans="1:13" s="101" customFormat="1" ht="11.45" customHeight="1">
      <c r="A8" s="835"/>
      <c r="B8" s="108"/>
      <c r="C8" s="409"/>
      <c r="D8" s="111"/>
      <c r="E8" s="111"/>
      <c r="F8" s="111"/>
      <c r="G8" s="111"/>
      <c r="H8" s="111"/>
      <c r="I8" s="111"/>
      <c r="J8" s="111"/>
      <c r="K8" s="111"/>
      <c r="L8" s="111"/>
      <c r="M8" s="376"/>
    </row>
    <row r="9" spans="1:13" s="208" customFormat="1" ht="11.45" customHeight="1">
      <c r="A9" s="879"/>
      <c r="B9" s="240"/>
      <c r="C9" s="238" t="s">
        <v>202</v>
      </c>
      <c r="D9" s="238"/>
      <c r="E9" s="238"/>
      <c r="F9" s="238"/>
      <c r="G9" s="238"/>
      <c r="H9" s="238"/>
      <c r="I9" s="238"/>
      <c r="J9" s="238"/>
      <c r="K9" s="238"/>
      <c r="L9" s="238"/>
      <c r="M9" s="239" t="s">
        <v>129</v>
      </c>
    </row>
    <row r="10" spans="1:13" s="208" customFormat="1" ht="11.45" customHeight="1">
      <c r="A10" s="814"/>
      <c r="B10" s="240"/>
      <c r="C10" s="242"/>
      <c r="D10" s="243"/>
      <c r="E10" s="243"/>
      <c r="F10" s="243"/>
      <c r="G10" s="244"/>
      <c r="H10" s="244"/>
      <c r="I10" s="244"/>
      <c r="J10" s="244"/>
      <c r="K10" s="244"/>
      <c r="L10" s="244"/>
      <c r="M10" s="246"/>
    </row>
    <row r="11" spans="1:13" s="208" customFormat="1" ht="11.45" customHeight="1">
      <c r="A11" s="814"/>
      <c r="B11" s="240"/>
      <c r="C11" s="238" t="s">
        <v>327</v>
      </c>
      <c r="D11" s="348" t="s">
        <v>329</v>
      </c>
      <c r="E11" s="351" t="s">
        <v>330</v>
      </c>
      <c r="F11" s="351" t="s">
        <v>331</v>
      </c>
      <c r="G11" s="351" t="s">
        <v>5</v>
      </c>
      <c r="H11" s="351" t="s">
        <v>157</v>
      </c>
      <c r="I11" s="351" t="s">
        <v>527</v>
      </c>
      <c r="J11" s="351" t="s">
        <v>333</v>
      </c>
      <c r="K11" s="351" t="s">
        <v>300</v>
      </c>
      <c r="L11" s="351" t="s">
        <v>158</v>
      </c>
      <c r="M11" s="248"/>
    </row>
    <row r="12" spans="1:13" s="208" customFormat="1" ht="11.45" customHeight="1">
      <c r="A12" s="814"/>
      <c r="B12" s="240"/>
      <c r="C12" s="407"/>
      <c r="D12" s="369"/>
      <c r="E12" s="370"/>
      <c r="F12" s="370"/>
      <c r="G12" s="370"/>
      <c r="H12" s="370"/>
      <c r="I12" s="370"/>
      <c r="J12" s="370" t="s">
        <v>6</v>
      </c>
      <c r="K12" s="370"/>
      <c r="L12" s="370"/>
      <c r="M12" s="248"/>
    </row>
    <row r="13" spans="1:13" s="208" customFormat="1" ht="11.45" customHeight="1">
      <c r="A13" s="880"/>
      <c r="B13" s="65"/>
      <c r="C13" s="380"/>
      <c r="D13" s="369"/>
      <c r="E13" s="370"/>
      <c r="F13" s="370"/>
      <c r="G13" s="370"/>
      <c r="H13" s="370"/>
      <c r="I13" s="370"/>
      <c r="J13" s="370" t="s">
        <v>7</v>
      </c>
      <c r="K13" s="370"/>
      <c r="L13" s="370"/>
      <c r="M13" s="66"/>
    </row>
    <row r="14" spans="1:13" s="208" customFormat="1" ht="4.5" customHeight="1">
      <c r="A14" s="881"/>
      <c r="B14" s="67"/>
      <c r="C14" s="252"/>
      <c r="D14" s="253"/>
      <c r="E14" s="253"/>
      <c r="F14" s="253"/>
      <c r="G14" s="253"/>
      <c r="H14" s="253"/>
      <c r="I14" s="253"/>
      <c r="J14" s="253"/>
      <c r="K14" s="253"/>
      <c r="L14" s="253"/>
      <c r="M14" s="68"/>
    </row>
    <row r="15" spans="1:13" s="314" customFormat="1" ht="12.75" customHeight="1">
      <c r="A15" s="861" t="s">
        <v>183</v>
      </c>
      <c r="B15" s="108"/>
      <c r="C15" s="560">
        <v>37047.186339578831</v>
      </c>
      <c r="D15" s="560">
        <v>4727.5522034484093</v>
      </c>
      <c r="E15" s="560">
        <v>72.18751241999999</v>
      </c>
      <c r="F15" s="560">
        <v>27967.223305112471</v>
      </c>
      <c r="G15" s="560">
        <v>543667.42193860002</v>
      </c>
      <c r="H15" s="560">
        <v>7586.3227670300012</v>
      </c>
      <c r="I15" s="560">
        <v>54193.67492278001</v>
      </c>
      <c r="J15" s="560">
        <v>-4218.7558918300001</v>
      </c>
      <c r="K15" s="560">
        <v>7950.3186523968343</v>
      </c>
      <c r="L15" s="562">
        <v>0</v>
      </c>
      <c r="M15" s="615">
        <v>678993.13174953649</v>
      </c>
    </row>
    <row r="16" spans="1:13" s="314" customFormat="1" ht="12.75" customHeight="1">
      <c r="A16" s="861" t="s">
        <v>379</v>
      </c>
      <c r="B16" s="108"/>
      <c r="C16" s="561">
        <v>0</v>
      </c>
      <c r="D16" s="561">
        <v>0</v>
      </c>
      <c r="E16" s="561">
        <v>0</v>
      </c>
      <c r="F16" s="561">
        <v>103.87837496</v>
      </c>
      <c r="G16" s="561">
        <v>540655.84391631</v>
      </c>
      <c r="H16" s="561">
        <v>0</v>
      </c>
      <c r="I16" s="561">
        <v>0</v>
      </c>
      <c r="J16" s="561">
        <v>0</v>
      </c>
      <c r="K16" s="561">
        <v>0</v>
      </c>
      <c r="L16" s="561">
        <v>0</v>
      </c>
      <c r="M16" s="614">
        <v>540759.72229127004</v>
      </c>
    </row>
    <row r="17" spans="1:13" s="314" customFormat="1" ht="12.75" customHeight="1">
      <c r="A17" s="861" t="s">
        <v>368</v>
      </c>
      <c r="B17" s="108"/>
      <c r="C17" s="561">
        <v>0</v>
      </c>
      <c r="D17" s="561">
        <v>0</v>
      </c>
      <c r="E17" s="561">
        <v>0</v>
      </c>
      <c r="F17" s="561">
        <v>5113.9498509499999</v>
      </c>
      <c r="G17" s="561">
        <v>0</v>
      </c>
      <c r="H17" s="561">
        <v>0</v>
      </c>
      <c r="I17" s="561">
        <v>0</v>
      </c>
      <c r="J17" s="561">
        <v>0</v>
      </c>
      <c r="K17" s="561">
        <v>0</v>
      </c>
      <c r="L17" s="561">
        <v>0</v>
      </c>
      <c r="M17" s="614">
        <v>5113.9498509499999</v>
      </c>
    </row>
    <row r="18" spans="1:13" s="314" customFormat="1" ht="12.75" customHeight="1">
      <c r="A18" s="861" t="s">
        <v>8</v>
      </c>
      <c r="B18" s="108"/>
      <c r="C18" s="561">
        <v>3517.7896440188274</v>
      </c>
      <c r="D18" s="561">
        <v>0</v>
      </c>
      <c r="E18" s="561">
        <v>0</v>
      </c>
      <c r="F18" s="561">
        <v>0</v>
      </c>
      <c r="G18" s="561">
        <v>0</v>
      </c>
      <c r="H18" s="561">
        <v>0</v>
      </c>
      <c r="I18" s="561">
        <v>0</v>
      </c>
      <c r="J18" s="561">
        <v>0</v>
      </c>
      <c r="K18" s="561">
        <v>0</v>
      </c>
      <c r="L18" s="561">
        <v>0</v>
      </c>
      <c r="M18" s="614">
        <v>3517.7896440188274</v>
      </c>
    </row>
    <row r="19" spans="1:13" s="314" customFormat="1" ht="12.75" customHeight="1">
      <c r="A19" s="837" t="s">
        <v>209</v>
      </c>
      <c r="B19" s="108"/>
      <c r="C19" s="561">
        <v>33529.396695560004</v>
      </c>
      <c r="D19" s="561">
        <v>42250.551046786291</v>
      </c>
      <c r="E19" s="561">
        <v>9.0492000000000003E-4</v>
      </c>
      <c r="F19" s="561">
        <v>0</v>
      </c>
      <c r="G19" s="561">
        <v>3011.5780222899998</v>
      </c>
      <c r="H19" s="561">
        <v>7586.3227670300012</v>
      </c>
      <c r="I19" s="561">
        <v>54193.67492278001</v>
      </c>
      <c r="J19" s="561">
        <v>0</v>
      </c>
      <c r="K19" s="561">
        <v>7950.3186523968343</v>
      </c>
      <c r="L19" s="561">
        <v>0</v>
      </c>
      <c r="M19" s="614">
        <v>148521.84301176315</v>
      </c>
    </row>
    <row r="20" spans="1:13" s="314" customFormat="1" ht="12.75" customHeight="1">
      <c r="A20" s="837" t="s">
        <v>10</v>
      </c>
      <c r="B20" s="108"/>
      <c r="C20" s="561">
        <v>0</v>
      </c>
      <c r="D20" s="561">
        <v>594.76224603000003</v>
      </c>
      <c r="E20" s="561">
        <v>72.186607499999994</v>
      </c>
      <c r="F20" s="561">
        <v>22749.39507920247</v>
      </c>
      <c r="G20" s="561">
        <v>0</v>
      </c>
      <c r="H20" s="561">
        <v>0</v>
      </c>
      <c r="I20" s="561">
        <v>0</v>
      </c>
      <c r="J20" s="561">
        <v>0</v>
      </c>
      <c r="K20" s="561">
        <v>0</v>
      </c>
      <c r="L20" s="561">
        <v>0</v>
      </c>
      <c r="M20" s="614">
        <v>23416.34393273247</v>
      </c>
    </row>
    <row r="21" spans="1:13" s="314" customFormat="1" ht="12.75" customHeight="1">
      <c r="A21" s="861" t="s">
        <v>210</v>
      </c>
      <c r="B21" s="108"/>
      <c r="C21" s="561">
        <v>0</v>
      </c>
      <c r="D21" s="561">
        <v>0</v>
      </c>
      <c r="E21" s="561">
        <v>0</v>
      </c>
      <c r="F21" s="561">
        <v>0</v>
      </c>
      <c r="G21" s="561">
        <v>0</v>
      </c>
      <c r="H21" s="561">
        <v>0</v>
      </c>
      <c r="I21" s="561">
        <v>0</v>
      </c>
      <c r="J21" s="561">
        <v>-551.84169625999994</v>
      </c>
      <c r="K21" s="561">
        <v>0</v>
      </c>
      <c r="L21" s="561">
        <v>0</v>
      </c>
      <c r="M21" s="614">
        <v>-551.84169625999994</v>
      </c>
    </row>
    <row r="22" spans="1:13" s="314" customFormat="1" ht="12.75" customHeight="1">
      <c r="A22" s="861" t="s">
        <v>211</v>
      </c>
      <c r="B22" s="108"/>
      <c r="C22" s="561">
        <v>0</v>
      </c>
      <c r="D22" s="561">
        <v>0</v>
      </c>
      <c r="E22" s="561">
        <v>0</v>
      </c>
      <c r="F22" s="561">
        <v>0</v>
      </c>
      <c r="G22" s="561">
        <v>0</v>
      </c>
      <c r="H22" s="561">
        <v>0</v>
      </c>
      <c r="I22" s="561">
        <v>0</v>
      </c>
      <c r="J22" s="561">
        <v>-3666.9141955699997</v>
      </c>
      <c r="K22" s="561">
        <v>0</v>
      </c>
      <c r="L22" s="561">
        <v>0</v>
      </c>
      <c r="M22" s="614">
        <v>-3666.9141955699997</v>
      </c>
    </row>
    <row r="23" spans="1:13" s="101" customFormat="1" ht="12.75" customHeight="1">
      <c r="A23" s="861" t="s">
        <v>11</v>
      </c>
      <c r="B23" s="108"/>
      <c r="C23" s="561">
        <v>0</v>
      </c>
      <c r="D23" s="561">
        <v>-38117.761089367879</v>
      </c>
      <c r="E23" s="561">
        <v>0</v>
      </c>
      <c r="F23" s="561">
        <v>0</v>
      </c>
      <c r="G23" s="561">
        <v>0</v>
      </c>
      <c r="H23" s="561">
        <v>0</v>
      </c>
      <c r="I23" s="561">
        <v>0</v>
      </c>
      <c r="J23" s="561">
        <v>0</v>
      </c>
      <c r="K23" s="561">
        <v>0</v>
      </c>
      <c r="L23" s="561">
        <v>0</v>
      </c>
      <c r="M23" s="614">
        <v>-38117.761089367879</v>
      </c>
    </row>
    <row r="24" spans="1:13" s="314" customFormat="1" ht="2.1" customHeight="1">
      <c r="A24" s="861"/>
      <c r="B24" s="108"/>
      <c r="C24" s="560"/>
      <c r="D24" s="560"/>
      <c r="E24" s="560"/>
      <c r="F24" s="560"/>
      <c r="G24" s="560"/>
      <c r="H24" s="560"/>
      <c r="I24" s="560"/>
      <c r="J24" s="560"/>
      <c r="K24" s="560"/>
      <c r="L24" s="562"/>
      <c r="M24" s="615"/>
    </row>
    <row r="25" spans="1:13" s="314" customFormat="1" ht="12.75" customHeight="1">
      <c r="A25" s="861" t="s">
        <v>160</v>
      </c>
      <c r="B25" s="108"/>
      <c r="C25" s="560">
        <v>270.12368208823801</v>
      </c>
      <c r="D25" s="560">
        <v>6694.2854819730273</v>
      </c>
      <c r="E25" s="560">
        <v>177.29514495000001</v>
      </c>
      <c r="F25" s="560">
        <v>2802.2079698599996</v>
      </c>
      <c r="G25" s="560">
        <v>30854.099903209993</v>
      </c>
      <c r="H25" s="560">
        <v>14778.722376219994</v>
      </c>
      <c r="I25" s="560">
        <v>6590.4291852499991</v>
      </c>
      <c r="J25" s="560">
        <v>-2909.17518853</v>
      </c>
      <c r="K25" s="560">
        <v>335.40997369597875</v>
      </c>
      <c r="L25" s="562">
        <v>0</v>
      </c>
      <c r="M25" s="615">
        <v>59593.398528717233</v>
      </c>
    </row>
    <row r="26" spans="1:13" s="171" customFormat="1" ht="12.75" customHeight="1">
      <c r="A26" s="835" t="s">
        <v>376</v>
      </c>
      <c r="B26" s="108"/>
      <c r="C26" s="561">
        <v>0</v>
      </c>
      <c r="D26" s="561">
        <v>0</v>
      </c>
      <c r="E26" s="561">
        <v>0</v>
      </c>
      <c r="F26" s="561">
        <v>2551.6874920099995</v>
      </c>
      <c r="G26" s="561">
        <v>28741.248769609996</v>
      </c>
      <c r="H26" s="561">
        <v>0</v>
      </c>
      <c r="I26" s="561">
        <v>0</v>
      </c>
      <c r="J26" s="561">
        <v>0</v>
      </c>
      <c r="K26" s="561">
        <v>0</v>
      </c>
      <c r="L26" s="561">
        <v>0</v>
      </c>
      <c r="M26" s="614">
        <v>31292.936261619994</v>
      </c>
    </row>
    <row r="27" spans="1:13" s="171" customFormat="1" ht="12.75" customHeight="1">
      <c r="A27" s="861" t="s">
        <v>369</v>
      </c>
      <c r="B27" s="108"/>
      <c r="C27" s="561">
        <v>0</v>
      </c>
      <c r="D27" s="561">
        <v>0</v>
      </c>
      <c r="E27" s="561">
        <v>0</v>
      </c>
      <c r="F27" s="561">
        <v>250.52047784999999</v>
      </c>
      <c r="G27" s="561">
        <v>0</v>
      </c>
      <c r="H27" s="561">
        <v>0</v>
      </c>
      <c r="I27" s="561">
        <v>0</v>
      </c>
      <c r="J27" s="561">
        <v>0</v>
      </c>
      <c r="K27" s="561">
        <v>0</v>
      </c>
      <c r="L27" s="561">
        <v>0</v>
      </c>
      <c r="M27" s="614">
        <v>250.52047784999999</v>
      </c>
    </row>
    <row r="28" spans="1:13" s="101" customFormat="1" ht="12.75" customHeight="1">
      <c r="A28" s="861" t="s">
        <v>8</v>
      </c>
      <c r="B28" s="108"/>
      <c r="C28" s="561">
        <v>270.12368208823801</v>
      </c>
      <c r="D28" s="561">
        <v>0</v>
      </c>
      <c r="E28" s="561">
        <v>0</v>
      </c>
      <c r="F28" s="561">
        <v>0</v>
      </c>
      <c r="G28" s="561">
        <v>0</v>
      </c>
      <c r="H28" s="561">
        <v>0</v>
      </c>
      <c r="I28" s="561">
        <v>0</v>
      </c>
      <c r="J28" s="561">
        <v>0</v>
      </c>
      <c r="K28" s="561">
        <v>0</v>
      </c>
      <c r="L28" s="561">
        <v>0</v>
      </c>
      <c r="M28" s="614">
        <v>270.12368208823801</v>
      </c>
    </row>
    <row r="29" spans="1:13" s="101" customFormat="1" ht="12.75" customHeight="1">
      <c r="A29" s="861" t="s">
        <v>212</v>
      </c>
      <c r="B29" s="108"/>
      <c r="C29" s="561">
        <v>0</v>
      </c>
      <c r="D29" s="561">
        <v>4526.4859808199999</v>
      </c>
      <c r="E29" s="561">
        <v>177.29514495000001</v>
      </c>
      <c r="F29" s="561">
        <v>0</v>
      </c>
      <c r="G29" s="561">
        <v>2112.8511335999988</v>
      </c>
      <c r="H29" s="561">
        <v>14778.722376219994</v>
      </c>
      <c r="I29" s="561">
        <v>6590.4291852499991</v>
      </c>
      <c r="J29" s="561">
        <v>0</v>
      </c>
      <c r="K29" s="561">
        <v>335.40997369597875</v>
      </c>
      <c r="L29" s="561">
        <v>0</v>
      </c>
      <c r="M29" s="614">
        <v>28521.193794535971</v>
      </c>
    </row>
    <row r="30" spans="1:13" s="101" customFormat="1" ht="12.75" customHeight="1">
      <c r="A30" s="861" t="s">
        <v>213</v>
      </c>
      <c r="B30" s="108"/>
      <c r="C30" s="561">
        <v>0</v>
      </c>
      <c r="D30" s="561">
        <v>0</v>
      </c>
      <c r="E30" s="561">
        <v>0</v>
      </c>
      <c r="F30" s="561">
        <v>0</v>
      </c>
      <c r="G30" s="561">
        <v>0</v>
      </c>
      <c r="H30" s="561">
        <v>0</v>
      </c>
      <c r="I30" s="561">
        <v>0</v>
      </c>
      <c r="J30" s="561">
        <v>-308.79683885999998</v>
      </c>
      <c r="K30" s="561">
        <v>0</v>
      </c>
      <c r="L30" s="561">
        <v>0</v>
      </c>
      <c r="M30" s="614">
        <v>-308.79683885999998</v>
      </c>
    </row>
    <row r="31" spans="1:13" s="101" customFormat="1" ht="12.75" customHeight="1">
      <c r="A31" s="882" t="s">
        <v>458</v>
      </c>
      <c r="B31" s="108"/>
      <c r="C31" s="561">
        <v>0</v>
      </c>
      <c r="D31" s="561">
        <v>2167.7995011530279</v>
      </c>
      <c r="E31" s="561">
        <v>0</v>
      </c>
      <c r="F31" s="561">
        <v>0</v>
      </c>
      <c r="G31" s="561">
        <v>0</v>
      </c>
      <c r="H31" s="561">
        <v>0</v>
      </c>
      <c r="I31" s="561">
        <v>0</v>
      </c>
      <c r="J31" s="561">
        <v>-2600.3783496699998</v>
      </c>
      <c r="K31" s="561">
        <v>0</v>
      </c>
      <c r="L31" s="561">
        <v>0</v>
      </c>
      <c r="M31" s="614">
        <v>-432.5788485169719</v>
      </c>
    </row>
    <row r="32" spans="1:13" s="101" customFormat="1" ht="3" customHeight="1">
      <c r="A32" s="861"/>
      <c r="B32" s="108"/>
      <c r="C32" s="560"/>
      <c r="D32" s="560"/>
      <c r="E32" s="560"/>
      <c r="F32" s="560"/>
      <c r="G32" s="560"/>
      <c r="H32" s="560"/>
      <c r="I32" s="560"/>
      <c r="J32" s="560"/>
      <c r="K32" s="560"/>
      <c r="L32" s="562"/>
      <c r="M32" s="615"/>
    </row>
    <row r="33" spans="1:13" s="101" customFormat="1" ht="12.75" customHeight="1">
      <c r="A33" s="861" t="s">
        <v>169</v>
      </c>
      <c r="B33" s="108"/>
      <c r="C33" s="560">
        <v>1820.3427518359379</v>
      </c>
      <c r="D33" s="560">
        <v>21417.331363551311</v>
      </c>
      <c r="E33" s="560">
        <v>159.39273806</v>
      </c>
      <c r="F33" s="560">
        <v>2611.63662613</v>
      </c>
      <c r="G33" s="560">
        <v>6667.5489420200001</v>
      </c>
      <c r="H33" s="560">
        <v>7727.2048042599999</v>
      </c>
      <c r="I33" s="560">
        <v>4783.2600023299992</v>
      </c>
      <c r="J33" s="560">
        <v>-429.61897329479626</v>
      </c>
      <c r="K33" s="560">
        <v>1146.08138317</v>
      </c>
      <c r="L33" s="562">
        <v>0</v>
      </c>
      <c r="M33" s="615">
        <v>45903.179638062458</v>
      </c>
    </row>
    <row r="34" spans="1:13" s="101" customFormat="1" ht="12.75" customHeight="1">
      <c r="A34" s="861" t="s">
        <v>303</v>
      </c>
      <c r="B34" s="108"/>
      <c r="C34" s="560">
        <v>1172.8092142642258</v>
      </c>
      <c r="D34" s="560">
        <v>-7629.7862399891992</v>
      </c>
      <c r="E34" s="560">
        <v>0</v>
      </c>
      <c r="F34" s="560">
        <v>-5.1159076974727213E-13</v>
      </c>
      <c r="G34" s="560">
        <v>0</v>
      </c>
      <c r="H34" s="560">
        <v>2292.0037977600005</v>
      </c>
      <c r="I34" s="560">
        <v>0</v>
      </c>
      <c r="J34" s="560">
        <v>-2.0019310247962068</v>
      </c>
      <c r="K34" s="560">
        <v>19.502448500000003</v>
      </c>
      <c r="L34" s="562">
        <v>0</v>
      </c>
      <c r="M34" s="615">
        <v>-4147.4727104897702</v>
      </c>
    </row>
    <row r="35" spans="1:13" s="101" customFormat="1" ht="12.75" customHeight="1">
      <c r="A35" s="861" t="s">
        <v>380</v>
      </c>
      <c r="B35" s="108"/>
      <c r="C35" s="561">
        <v>1172.8092142642258</v>
      </c>
      <c r="D35" s="561">
        <v>0</v>
      </c>
      <c r="E35" s="561">
        <v>0</v>
      </c>
      <c r="F35" s="561">
        <v>0</v>
      </c>
      <c r="G35" s="561">
        <v>0</v>
      </c>
      <c r="H35" s="561">
        <v>0</v>
      </c>
      <c r="I35" s="561">
        <v>0</v>
      </c>
      <c r="J35" s="561">
        <v>0</v>
      </c>
      <c r="K35" s="561">
        <v>0</v>
      </c>
      <c r="L35" s="561">
        <v>0</v>
      </c>
      <c r="M35" s="614">
        <v>1172.8092142642258</v>
      </c>
    </row>
    <row r="36" spans="1:13" s="101" customFormat="1" ht="12.75" customHeight="1">
      <c r="A36" s="861" t="s">
        <v>381</v>
      </c>
      <c r="B36" s="108"/>
      <c r="C36" s="561">
        <v>0</v>
      </c>
      <c r="D36" s="561">
        <v>1053.85782973</v>
      </c>
      <c r="E36" s="561">
        <v>0</v>
      </c>
      <c r="F36" s="561">
        <v>0</v>
      </c>
      <c r="G36" s="561">
        <v>0</v>
      </c>
      <c r="H36" s="561">
        <v>0</v>
      </c>
      <c r="I36" s="561">
        <v>0</v>
      </c>
      <c r="J36" s="561">
        <v>0</v>
      </c>
      <c r="K36" s="561">
        <v>19.502448500000003</v>
      </c>
      <c r="L36" s="561">
        <v>0</v>
      </c>
      <c r="M36" s="614">
        <v>1073.3602782299999</v>
      </c>
    </row>
    <row r="37" spans="1:13" s="101" customFormat="1" ht="12.75" customHeight="1">
      <c r="A37" s="861" t="s">
        <v>382</v>
      </c>
      <c r="B37" s="108"/>
      <c r="C37" s="561">
        <v>0</v>
      </c>
      <c r="D37" s="561">
        <v>0</v>
      </c>
      <c r="E37" s="561">
        <v>0</v>
      </c>
      <c r="F37" s="561">
        <v>-5.1159076974727213E-13</v>
      </c>
      <c r="G37" s="561">
        <v>0</v>
      </c>
      <c r="H37" s="561">
        <v>4313.4598421600003</v>
      </c>
      <c r="I37" s="561">
        <v>0</v>
      </c>
      <c r="J37" s="561">
        <v>0</v>
      </c>
      <c r="K37" s="561">
        <v>0</v>
      </c>
      <c r="L37" s="561">
        <v>0</v>
      </c>
      <c r="M37" s="614">
        <v>4313.4598421599994</v>
      </c>
    </row>
    <row r="38" spans="1:13" s="101" customFormat="1" ht="12.75" customHeight="1">
      <c r="A38" s="861" t="s">
        <v>383</v>
      </c>
      <c r="B38" s="108"/>
      <c r="C38" s="561">
        <v>0</v>
      </c>
      <c r="D38" s="561">
        <v>0</v>
      </c>
      <c r="E38" s="561">
        <v>0</v>
      </c>
      <c r="F38" s="561">
        <v>0</v>
      </c>
      <c r="G38" s="561">
        <v>0</v>
      </c>
      <c r="H38" s="561">
        <v>0</v>
      </c>
      <c r="I38" s="561">
        <v>0</v>
      </c>
      <c r="J38" s="561">
        <v>0</v>
      </c>
      <c r="K38" s="561">
        <v>0</v>
      </c>
      <c r="L38" s="561">
        <v>0</v>
      </c>
      <c r="M38" s="614">
        <v>0</v>
      </c>
    </row>
    <row r="39" spans="1:13" s="101" customFormat="1" ht="12.75" customHeight="1">
      <c r="A39" s="861" t="s">
        <v>384</v>
      </c>
      <c r="B39" s="108"/>
      <c r="C39" s="561">
        <v>0</v>
      </c>
      <c r="D39" s="561">
        <v>-8683.6440697191993</v>
      </c>
      <c r="E39" s="561">
        <v>0</v>
      </c>
      <c r="F39" s="561">
        <v>0</v>
      </c>
      <c r="G39" s="561">
        <v>0</v>
      </c>
      <c r="H39" s="561">
        <v>0</v>
      </c>
      <c r="I39" s="561">
        <v>0</v>
      </c>
      <c r="J39" s="561">
        <v>0</v>
      </c>
      <c r="K39" s="561">
        <v>0</v>
      </c>
      <c r="L39" s="561">
        <v>0</v>
      </c>
      <c r="M39" s="614">
        <v>-8683.6440697191993</v>
      </c>
    </row>
    <row r="40" spans="1:13" s="101" customFormat="1" ht="12.75" customHeight="1">
      <c r="A40" s="861" t="s">
        <v>385</v>
      </c>
      <c r="B40" s="108"/>
      <c r="C40" s="561">
        <v>0</v>
      </c>
      <c r="D40" s="561">
        <v>0</v>
      </c>
      <c r="E40" s="561">
        <v>0</v>
      </c>
      <c r="F40" s="561">
        <v>0</v>
      </c>
      <c r="G40" s="561">
        <v>0</v>
      </c>
      <c r="H40" s="561">
        <v>0</v>
      </c>
      <c r="I40" s="561">
        <v>0</v>
      </c>
      <c r="J40" s="561">
        <v>-2.0019310247962068</v>
      </c>
      <c r="K40" s="561">
        <v>0</v>
      </c>
      <c r="L40" s="561">
        <v>0</v>
      </c>
      <c r="M40" s="614">
        <v>-2.0019310247962068</v>
      </c>
    </row>
    <row r="41" spans="1:13" s="101" customFormat="1" ht="12.75" customHeight="1">
      <c r="A41" s="861" t="s">
        <v>386</v>
      </c>
      <c r="B41" s="108"/>
      <c r="C41" s="561">
        <v>0</v>
      </c>
      <c r="D41" s="561">
        <v>0</v>
      </c>
      <c r="E41" s="561">
        <v>0</v>
      </c>
      <c r="F41" s="561">
        <v>0</v>
      </c>
      <c r="G41" s="561">
        <v>0</v>
      </c>
      <c r="H41" s="561">
        <v>-2021.4560444000001</v>
      </c>
      <c r="I41" s="561">
        <v>0</v>
      </c>
      <c r="J41" s="561">
        <v>0</v>
      </c>
      <c r="K41" s="561">
        <v>0</v>
      </c>
      <c r="L41" s="561">
        <v>0</v>
      </c>
      <c r="M41" s="614">
        <v>-2021.4560444000001</v>
      </c>
    </row>
    <row r="42" spans="1:13" s="101" customFormat="1" ht="3" customHeight="1">
      <c r="A42" s="861"/>
      <c r="B42" s="108"/>
      <c r="C42" s="560"/>
      <c r="D42" s="560"/>
      <c r="E42" s="560"/>
      <c r="F42" s="560"/>
      <c r="G42" s="560"/>
      <c r="H42" s="560"/>
      <c r="I42" s="560"/>
      <c r="J42" s="560"/>
      <c r="K42" s="560"/>
      <c r="L42" s="562"/>
      <c r="M42" s="615"/>
    </row>
    <row r="43" spans="1:13" s="101" customFormat="1" ht="12.75" customHeight="1">
      <c r="A43" s="861" t="s">
        <v>174</v>
      </c>
      <c r="B43" s="108"/>
      <c r="C43" s="560">
        <v>562.41724757816405</v>
      </c>
      <c r="D43" s="560">
        <v>28779.196174440513</v>
      </c>
      <c r="E43" s="560">
        <v>159.23758556999999</v>
      </c>
      <c r="F43" s="560">
        <v>1464.2432081700001</v>
      </c>
      <c r="G43" s="560">
        <v>6644.1188461700003</v>
      </c>
      <c r="H43" s="560">
        <v>5217.9521195699999</v>
      </c>
      <c r="I43" s="560">
        <v>4677.8623801999993</v>
      </c>
      <c r="J43" s="560">
        <v>-394.01523518000005</v>
      </c>
      <c r="K43" s="560">
        <v>1100.6216641000001</v>
      </c>
      <c r="L43" s="562">
        <v>0</v>
      </c>
      <c r="M43" s="615">
        <v>48211.633990618677</v>
      </c>
    </row>
    <row r="44" spans="1:13" s="101" customFormat="1" ht="12.75" customHeight="1">
      <c r="A44" s="861" t="s">
        <v>380</v>
      </c>
      <c r="B44" s="108"/>
      <c r="C44" s="561">
        <v>562.41724757816405</v>
      </c>
      <c r="D44" s="561">
        <v>0</v>
      </c>
      <c r="E44" s="561">
        <v>0</v>
      </c>
      <c r="F44" s="561">
        <v>0</v>
      </c>
      <c r="G44" s="561">
        <v>0</v>
      </c>
      <c r="H44" s="561">
        <v>0</v>
      </c>
      <c r="I44" s="561">
        <v>0</v>
      </c>
      <c r="J44" s="561">
        <v>0</v>
      </c>
      <c r="K44" s="561">
        <v>0</v>
      </c>
      <c r="L44" s="561">
        <v>0</v>
      </c>
      <c r="M44" s="614">
        <v>562.41724757816405</v>
      </c>
    </row>
    <row r="45" spans="1:13" s="101" customFormat="1" ht="12.75" customHeight="1">
      <c r="A45" s="861" t="s">
        <v>387</v>
      </c>
      <c r="B45" s="108"/>
      <c r="C45" s="561">
        <v>0</v>
      </c>
      <c r="D45" s="561">
        <v>11615.416010160514</v>
      </c>
      <c r="E45" s="561">
        <v>159.23758556999999</v>
      </c>
      <c r="F45" s="561">
        <v>0</v>
      </c>
      <c r="G45" s="561">
        <v>11.991796170000001</v>
      </c>
      <c r="H45" s="561">
        <v>4920.4483695700001</v>
      </c>
      <c r="I45" s="561">
        <v>4612.9974801999997</v>
      </c>
      <c r="J45" s="561">
        <v>0</v>
      </c>
      <c r="K45" s="561">
        <v>1100.6216641000001</v>
      </c>
      <c r="L45" s="561">
        <v>0</v>
      </c>
      <c r="M45" s="614">
        <v>22420.71290577051</v>
      </c>
    </row>
    <row r="46" spans="1:13" s="101" customFormat="1" ht="12.75" customHeight="1">
      <c r="A46" s="861" t="s">
        <v>388</v>
      </c>
      <c r="B46" s="108"/>
      <c r="C46" s="561">
        <v>0</v>
      </c>
      <c r="D46" s="561">
        <v>19457.205902259997</v>
      </c>
      <c r="E46" s="561">
        <v>0</v>
      </c>
      <c r="F46" s="561">
        <v>0</v>
      </c>
      <c r="G46" s="561">
        <v>6632.1270500000001</v>
      </c>
      <c r="H46" s="561">
        <v>297.50375000000003</v>
      </c>
      <c r="I46" s="561">
        <v>64.864899999999992</v>
      </c>
      <c r="J46" s="561">
        <v>0</v>
      </c>
      <c r="K46" s="561">
        <v>0</v>
      </c>
      <c r="L46" s="561">
        <v>0</v>
      </c>
      <c r="M46" s="614">
        <v>26451.701602259996</v>
      </c>
    </row>
    <row r="47" spans="1:13" s="101" customFormat="1" ht="12.75" customHeight="1">
      <c r="A47" s="861" t="s">
        <v>383</v>
      </c>
      <c r="B47" s="108"/>
      <c r="C47" s="561">
        <v>0</v>
      </c>
      <c r="D47" s="561">
        <v>0</v>
      </c>
      <c r="E47" s="561">
        <v>0</v>
      </c>
      <c r="F47" s="561">
        <v>1464.2432081700001</v>
      </c>
      <c r="G47" s="561">
        <v>0</v>
      </c>
      <c r="H47" s="561">
        <v>0</v>
      </c>
      <c r="I47" s="561">
        <v>0</v>
      </c>
      <c r="J47" s="561">
        <v>0</v>
      </c>
      <c r="K47" s="561">
        <v>0</v>
      </c>
      <c r="L47" s="561">
        <v>0</v>
      </c>
      <c r="M47" s="614">
        <v>1464.2432081700001</v>
      </c>
    </row>
    <row r="48" spans="1:13" s="101" customFormat="1" ht="12.75" customHeight="1">
      <c r="A48" s="861" t="s">
        <v>384</v>
      </c>
      <c r="B48" s="108"/>
      <c r="C48" s="561">
        <v>0</v>
      </c>
      <c r="D48" s="561">
        <v>-716.94916132000003</v>
      </c>
      <c r="E48" s="561">
        <v>0</v>
      </c>
      <c r="F48" s="561">
        <v>0</v>
      </c>
      <c r="G48" s="561">
        <v>0</v>
      </c>
      <c r="H48" s="561">
        <v>0</v>
      </c>
      <c r="I48" s="561">
        <v>0</v>
      </c>
      <c r="J48" s="561">
        <v>0</v>
      </c>
      <c r="K48" s="561">
        <v>0</v>
      </c>
      <c r="L48" s="561">
        <v>0</v>
      </c>
      <c r="M48" s="614">
        <v>-716.94916132000003</v>
      </c>
    </row>
    <row r="49" spans="1:13" s="101" customFormat="1" ht="12.75" customHeight="1">
      <c r="A49" s="861" t="s">
        <v>396</v>
      </c>
      <c r="B49" s="108"/>
      <c r="C49" s="561">
        <v>0</v>
      </c>
      <c r="D49" s="561">
        <v>-1576.4765766599976</v>
      </c>
      <c r="E49" s="561">
        <v>0</v>
      </c>
      <c r="F49" s="561">
        <v>0</v>
      </c>
      <c r="G49" s="561">
        <v>0</v>
      </c>
      <c r="H49" s="561">
        <v>0</v>
      </c>
      <c r="I49" s="561">
        <v>0</v>
      </c>
      <c r="J49" s="561">
        <v>-394.01523518000005</v>
      </c>
      <c r="K49" s="561">
        <v>0</v>
      </c>
      <c r="L49" s="561">
        <v>0</v>
      </c>
      <c r="M49" s="614">
        <v>-1970.4918118399976</v>
      </c>
    </row>
    <row r="50" spans="1:13" s="101" customFormat="1" ht="3" customHeight="1">
      <c r="A50" s="835"/>
      <c r="B50" s="108"/>
      <c r="C50" s="560"/>
      <c r="D50" s="560"/>
      <c r="E50" s="560"/>
      <c r="F50" s="560"/>
      <c r="G50" s="560"/>
      <c r="H50" s="560"/>
      <c r="I50" s="560"/>
      <c r="J50" s="560"/>
      <c r="K50" s="560"/>
      <c r="L50" s="562"/>
      <c r="M50" s="615"/>
    </row>
    <row r="51" spans="1:13" s="101" customFormat="1" ht="12.75" customHeight="1">
      <c r="A51" s="861" t="s">
        <v>176</v>
      </c>
      <c r="B51" s="108"/>
      <c r="C51" s="560">
        <v>85.116289993547994</v>
      </c>
      <c r="D51" s="560">
        <v>267.92142910000001</v>
      </c>
      <c r="E51" s="560">
        <v>0.15515249</v>
      </c>
      <c r="F51" s="560">
        <v>1147.3934179600001</v>
      </c>
      <c r="G51" s="560">
        <v>23.430095850000001</v>
      </c>
      <c r="H51" s="560">
        <v>217.24888693000003</v>
      </c>
      <c r="I51" s="560">
        <v>105.39762213</v>
      </c>
      <c r="J51" s="560">
        <v>-33.601807090000001</v>
      </c>
      <c r="K51" s="560">
        <v>25.957270569999999</v>
      </c>
      <c r="L51" s="562">
        <v>0</v>
      </c>
      <c r="M51" s="615">
        <v>1839.018357933548</v>
      </c>
    </row>
    <row r="52" spans="1:13" s="101" customFormat="1" ht="12.75" customHeight="1">
      <c r="A52" s="861" t="s">
        <v>389</v>
      </c>
      <c r="B52" s="108"/>
      <c r="C52" s="560">
        <v>85.116289993547994</v>
      </c>
      <c r="D52" s="560">
        <v>0</v>
      </c>
      <c r="E52" s="560">
        <v>0</v>
      </c>
      <c r="F52" s="560">
        <v>0</v>
      </c>
      <c r="G52" s="560">
        <v>0</v>
      </c>
      <c r="H52" s="560">
        <v>0</v>
      </c>
      <c r="I52" s="560">
        <v>0</v>
      </c>
      <c r="J52" s="560">
        <v>0</v>
      </c>
      <c r="K52" s="560">
        <v>0</v>
      </c>
      <c r="L52" s="562">
        <v>0</v>
      </c>
      <c r="M52" s="615">
        <v>85.116289993547994</v>
      </c>
    </row>
    <row r="53" spans="1:13" s="101" customFormat="1" ht="12.75" customHeight="1">
      <c r="A53" s="861" t="s">
        <v>390</v>
      </c>
      <c r="B53" s="108"/>
      <c r="C53" s="560">
        <v>0</v>
      </c>
      <c r="D53" s="560">
        <v>267.92142910000001</v>
      </c>
      <c r="E53" s="560">
        <v>0.15515249</v>
      </c>
      <c r="F53" s="560">
        <v>0</v>
      </c>
      <c r="G53" s="560">
        <v>23.430095850000001</v>
      </c>
      <c r="H53" s="560">
        <v>217.24888693000003</v>
      </c>
      <c r="I53" s="560">
        <v>105.39762213</v>
      </c>
      <c r="J53" s="560">
        <v>0</v>
      </c>
      <c r="K53" s="560">
        <v>25.957270569999999</v>
      </c>
      <c r="L53" s="562">
        <v>0</v>
      </c>
      <c r="M53" s="615">
        <v>640.11045706999994</v>
      </c>
    </row>
    <row r="54" spans="1:13" s="101" customFormat="1" ht="12.75" customHeight="1">
      <c r="A54" s="861" t="s">
        <v>383</v>
      </c>
      <c r="B54" s="108"/>
      <c r="C54" s="560">
        <v>0</v>
      </c>
      <c r="D54" s="560">
        <v>0</v>
      </c>
      <c r="E54" s="560">
        <v>0</v>
      </c>
      <c r="F54" s="560">
        <v>1147.3934179600001</v>
      </c>
      <c r="G54" s="560">
        <v>0</v>
      </c>
      <c r="H54" s="560">
        <v>0</v>
      </c>
      <c r="I54" s="560">
        <v>0</v>
      </c>
      <c r="J54" s="560">
        <v>0</v>
      </c>
      <c r="K54" s="560">
        <v>0</v>
      </c>
      <c r="L54" s="562">
        <v>0</v>
      </c>
      <c r="M54" s="615">
        <v>1147.3934179600001</v>
      </c>
    </row>
    <row r="55" spans="1:13" s="101" customFormat="1" ht="12" customHeight="1">
      <c r="A55" s="842" t="s">
        <v>391</v>
      </c>
      <c r="B55" s="173"/>
      <c r="C55" s="570">
        <v>0</v>
      </c>
      <c r="D55" s="570">
        <v>0</v>
      </c>
      <c r="E55" s="570">
        <v>0</v>
      </c>
      <c r="F55" s="570">
        <v>0</v>
      </c>
      <c r="G55" s="570">
        <v>0</v>
      </c>
      <c r="H55" s="570">
        <v>0</v>
      </c>
      <c r="I55" s="570">
        <v>0</v>
      </c>
      <c r="J55" s="570">
        <v>-33.601807090000001</v>
      </c>
      <c r="K55" s="570">
        <v>0</v>
      </c>
      <c r="L55" s="570">
        <v>0</v>
      </c>
      <c r="M55" s="609">
        <v>-33.601807090000001</v>
      </c>
    </row>
    <row r="56" spans="1:13" s="209" customFormat="1" ht="9.75" customHeight="1">
      <c r="A56" s="804"/>
      <c r="B56" s="206"/>
      <c r="C56" s="738"/>
      <c r="D56" s="738"/>
      <c r="E56" s="738"/>
      <c r="F56" s="738"/>
      <c r="G56" s="738"/>
      <c r="H56" s="738"/>
      <c r="I56" s="738"/>
      <c r="J56" s="738"/>
      <c r="K56" s="738"/>
      <c r="L56" s="738"/>
      <c r="M56" s="740" t="s">
        <v>473</v>
      </c>
    </row>
    <row r="57" spans="1:13" s="209" customFormat="1" ht="12" customHeight="1">
      <c r="A57" s="804"/>
      <c r="B57" s="206"/>
      <c r="C57" s="299"/>
      <c r="D57" s="299"/>
      <c r="E57" s="299"/>
      <c r="F57" s="299"/>
      <c r="G57" s="299"/>
      <c r="H57" s="299"/>
      <c r="I57" s="299"/>
      <c r="J57" s="299"/>
      <c r="K57" s="299"/>
      <c r="L57" s="299"/>
      <c r="M57" s="299"/>
    </row>
    <row r="58" spans="1:13" s="209" customFormat="1" ht="12" customHeight="1">
      <c r="A58" s="805"/>
      <c r="C58" s="300"/>
      <c r="D58" s="300"/>
      <c r="E58" s="300"/>
      <c r="F58" s="300"/>
      <c r="G58" s="300"/>
      <c r="H58" s="300"/>
      <c r="I58" s="300"/>
      <c r="J58" s="300"/>
      <c r="K58" s="300"/>
      <c r="L58" s="300"/>
      <c r="M58" s="300"/>
    </row>
    <row r="59" spans="1:13" s="209" customFormat="1" ht="12" customHeight="1">
      <c r="A59" s="805"/>
      <c r="C59" s="300"/>
      <c r="D59" s="300"/>
      <c r="E59" s="300"/>
      <c r="F59" s="300"/>
      <c r="G59" s="300"/>
      <c r="H59" s="300"/>
      <c r="I59" s="300"/>
      <c r="J59" s="300"/>
      <c r="K59" s="300"/>
      <c r="L59" s="300"/>
      <c r="M59" s="300"/>
    </row>
    <row r="60" spans="1:13" s="209" customFormat="1" ht="12" customHeight="1">
      <c r="A60" s="805"/>
      <c r="C60" s="300"/>
      <c r="D60" s="300"/>
      <c r="E60" s="300"/>
      <c r="F60" s="300"/>
      <c r="G60" s="300"/>
      <c r="H60" s="300"/>
      <c r="I60" s="300"/>
      <c r="J60" s="300"/>
      <c r="K60" s="300"/>
      <c r="L60" s="300"/>
      <c r="M60" s="300"/>
    </row>
    <row r="61" spans="1:13" s="209" customFormat="1" ht="12" customHeight="1">
      <c r="A61" s="805"/>
      <c r="C61" s="300"/>
      <c r="D61" s="300"/>
      <c r="E61" s="300"/>
      <c r="F61" s="300"/>
      <c r="G61" s="300"/>
      <c r="H61" s="300"/>
      <c r="I61" s="300"/>
      <c r="J61" s="300"/>
      <c r="K61" s="300"/>
      <c r="L61" s="300"/>
      <c r="M61" s="300"/>
    </row>
    <row r="62" spans="1:13" s="209" customFormat="1" ht="12" customHeight="1">
      <c r="A62" s="805"/>
      <c r="C62" s="300"/>
      <c r="D62" s="300"/>
      <c r="E62" s="300"/>
      <c r="F62" s="300"/>
      <c r="G62" s="300"/>
      <c r="H62" s="300"/>
      <c r="I62" s="300"/>
      <c r="J62" s="300"/>
      <c r="K62" s="300"/>
      <c r="L62" s="300"/>
      <c r="M62" s="300"/>
    </row>
    <row r="63" spans="1:13" s="209" customFormat="1" ht="12" customHeight="1">
      <c r="A63" s="805"/>
      <c r="C63" s="300"/>
      <c r="D63" s="300"/>
      <c r="E63" s="300"/>
      <c r="F63" s="300"/>
      <c r="G63" s="300"/>
      <c r="H63" s="300"/>
      <c r="I63" s="300"/>
      <c r="J63" s="300"/>
      <c r="K63" s="300"/>
      <c r="L63" s="300"/>
      <c r="M63" s="300"/>
    </row>
    <row r="64" spans="1:13" s="209" customFormat="1" ht="12" customHeight="1">
      <c r="A64" s="805"/>
      <c r="C64" s="300"/>
      <c r="D64" s="300"/>
      <c r="E64" s="300"/>
      <c r="F64" s="300"/>
      <c r="G64" s="300"/>
      <c r="H64" s="300"/>
      <c r="I64" s="300"/>
      <c r="J64" s="300"/>
      <c r="K64" s="300"/>
      <c r="L64" s="300"/>
      <c r="M64" s="300"/>
    </row>
    <row r="65" spans="1:13" s="209" customFormat="1" ht="12" customHeight="1">
      <c r="A65" s="805"/>
      <c r="C65" s="300"/>
      <c r="D65" s="300"/>
      <c r="E65" s="300"/>
      <c r="F65" s="300"/>
      <c r="G65" s="300"/>
      <c r="H65" s="300"/>
      <c r="I65" s="300"/>
      <c r="J65" s="300"/>
      <c r="K65" s="300"/>
      <c r="L65" s="300"/>
      <c r="M65" s="300"/>
    </row>
    <row r="66" spans="1:13" s="209" customFormat="1" ht="12" customHeight="1">
      <c r="A66" s="805"/>
      <c r="C66" s="300"/>
      <c r="D66" s="300"/>
      <c r="E66" s="300"/>
      <c r="F66" s="300"/>
      <c r="G66" s="300"/>
      <c r="H66" s="300"/>
      <c r="I66" s="300"/>
      <c r="J66" s="300"/>
      <c r="K66" s="300"/>
      <c r="L66" s="300"/>
      <c r="M66" s="300"/>
    </row>
    <row r="67" spans="1:13" s="209" customFormat="1" ht="12" customHeight="1">
      <c r="A67" s="805"/>
      <c r="C67" s="300"/>
      <c r="D67" s="300"/>
      <c r="E67" s="300"/>
      <c r="F67" s="300"/>
      <c r="G67" s="300"/>
      <c r="H67" s="300"/>
      <c r="I67" s="300"/>
      <c r="J67" s="300"/>
      <c r="K67" s="300"/>
      <c r="L67" s="300"/>
      <c r="M67" s="300"/>
    </row>
    <row r="68" spans="1:13" s="209" customFormat="1" ht="12" customHeight="1">
      <c r="A68" s="805"/>
      <c r="C68" s="300"/>
      <c r="D68" s="300"/>
      <c r="E68" s="300"/>
      <c r="F68" s="300"/>
      <c r="G68" s="300"/>
      <c r="H68" s="300"/>
      <c r="I68" s="300"/>
      <c r="J68" s="300"/>
      <c r="K68" s="300"/>
      <c r="L68" s="300"/>
      <c r="M68" s="300"/>
    </row>
    <row r="69" spans="1:13" s="209" customFormat="1" ht="12" customHeight="1">
      <c r="A69" s="805"/>
      <c r="C69" s="300"/>
      <c r="D69" s="300"/>
      <c r="E69" s="300"/>
      <c r="F69" s="300"/>
      <c r="G69" s="300"/>
      <c r="H69" s="300"/>
      <c r="I69" s="300"/>
      <c r="J69" s="300"/>
      <c r="K69" s="300"/>
      <c r="L69" s="300"/>
      <c r="M69" s="300"/>
    </row>
    <row r="70" spans="1:13" s="209" customFormat="1" ht="12" customHeight="1">
      <c r="A70" s="805"/>
      <c r="C70" s="300"/>
      <c r="D70" s="300"/>
      <c r="E70" s="300"/>
      <c r="F70" s="300"/>
      <c r="G70" s="300"/>
      <c r="H70" s="300"/>
      <c r="I70" s="300"/>
      <c r="J70" s="300"/>
      <c r="K70" s="300"/>
      <c r="L70" s="300"/>
      <c r="M70" s="300"/>
    </row>
    <row r="71" spans="1:13" s="209" customFormat="1" ht="12" customHeight="1">
      <c r="A71" s="805"/>
      <c r="C71" s="300"/>
      <c r="D71" s="300"/>
      <c r="E71" s="300"/>
      <c r="F71" s="300"/>
      <c r="G71" s="300"/>
      <c r="H71" s="300"/>
      <c r="I71" s="300"/>
      <c r="J71" s="300"/>
      <c r="K71" s="300"/>
      <c r="L71" s="300"/>
      <c r="M71" s="300"/>
    </row>
    <row r="72" spans="1:13" s="209" customFormat="1" ht="12" customHeight="1">
      <c r="A72" s="805"/>
      <c r="C72" s="300"/>
      <c r="D72" s="300"/>
      <c r="E72" s="300"/>
      <c r="F72" s="300"/>
      <c r="G72" s="300"/>
      <c r="H72" s="300"/>
      <c r="I72" s="300"/>
      <c r="J72" s="300"/>
      <c r="K72" s="300"/>
      <c r="L72" s="300"/>
      <c r="M72" s="300"/>
    </row>
    <row r="73" spans="1:13" s="209" customFormat="1" ht="12" customHeight="1">
      <c r="A73" s="805"/>
      <c r="C73" s="300"/>
      <c r="D73" s="300"/>
      <c r="E73" s="300"/>
      <c r="F73" s="300"/>
      <c r="G73" s="300"/>
      <c r="H73" s="300"/>
      <c r="I73" s="300"/>
      <c r="J73" s="300"/>
      <c r="K73" s="300"/>
      <c r="L73" s="300"/>
      <c r="M73" s="300"/>
    </row>
    <row r="74" spans="1:13" s="209" customFormat="1" ht="12" customHeight="1">
      <c r="A74" s="805"/>
      <c r="C74" s="300"/>
      <c r="D74" s="300"/>
      <c r="E74" s="300"/>
      <c r="F74" s="300"/>
      <c r="G74" s="300"/>
      <c r="H74" s="300"/>
      <c r="I74" s="300"/>
      <c r="J74" s="300"/>
      <c r="K74" s="300"/>
      <c r="L74" s="300"/>
      <c r="M74" s="300"/>
    </row>
    <row r="75" spans="1:13" s="209" customFormat="1" ht="12" customHeight="1">
      <c r="A75" s="805"/>
      <c r="C75" s="300"/>
      <c r="D75" s="300"/>
      <c r="E75" s="300"/>
      <c r="F75" s="300"/>
      <c r="G75" s="300"/>
      <c r="H75" s="300"/>
      <c r="I75" s="300"/>
      <c r="J75" s="300"/>
      <c r="K75" s="300"/>
      <c r="L75" s="300"/>
      <c r="M75" s="300"/>
    </row>
    <row r="76" spans="1:13" s="209" customFormat="1" ht="12" customHeight="1">
      <c r="A76" s="805"/>
      <c r="C76" s="300"/>
      <c r="D76" s="300"/>
      <c r="E76" s="300"/>
      <c r="F76" s="300"/>
      <c r="G76" s="300"/>
      <c r="H76" s="300"/>
      <c r="I76" s="300"/>
      <c r="J76" s="300"/>
      <c r="K76" s="300"/>
      <c r="L76" s="300"/>
      <c r="M76" s="300"/>
    </row>
    <row r="77" spans="1:13" s="209" customFormat="1" ht="12" customHeight="1">
      <c r="A77" s="805"/>
      <c r="C77" s="300"/>
      <c r="D77" s="300"/>
      <c r="E77" s="300"/>
      <c r="F77" s="300"/>
      <c r="G77" s="300"/>
      <c r="H77" s="300"/>
      <c r="I77" s="300"/>
      <c r="J77" s="300"/>
      <c r="K77" s="300"/>
      <c r="L77" s="300"/>
      <c r="M77" s="300"/>
    </row>
    <row r="78" spans="1:13" s="209" customFormat="1" ht="12" customHeight="1">
      <c r="A78" s="805"/>
      <c r="C78" s="300"/>
      <c r="D78" s="300"/>
      <c r="E78" s="300"/>
      <c r="F78" s="300"/>
      <c r="G78" s="300"/>
      <c r="H78" s="300"/>
      <c r="I78" s="300"/>
      <c r="J78" s="300"/>
      <c r="K78" s="300"/>
      <c r="L78" s="300"/>
      <c r="M78" s="300"/>
    </row>
    <row r="79" spans="1:13" s="209" customFormat="1" ht="12" customHeight="1">
      <c r="A79" s="805"/>
    </row>
    <row r="80" spans="1:13" s="209" customFormat="1" ht="12" customHeight="1">
      <c r="A80" s="805"/>
    </row>
    <row r="81" spans="1:1" s="209" customFormat="1" ht="12" customHeight="1">
      <c r="A81" s="805"/>
    </row>
    <row r="82" spans="1:1" s="209" customFormat="1" ht="12" customHeight="1">
      <c r="A82" s="805"/>
    </row>
    <row r="83" spans="1:1" s="209" customFormat="1" ht="12" customHeight="1">
      <c r="A83" s="805"/>
    </row>
    <row r="84" spans="1:1" s="209" customFormat="1" ht="12" customHeight="1">
      <c r="A84" s="805"/>
    </row>
    <row r="85" spans="1:1" s="209" customFormat="1" ht="12" customHeight="1">
      <c r="A85" s="805"/>
    </row>
    <row r="86" spans="1:1" s="209" customFormat="1" ht="12" customHeight="1">
      <c r="A86" s="805"/>
    </row>
    <row r="87" spans="1:1" s="209" customFormat="1" ht="12" customHeight="1">
      <c r="A87" s="805"/>
    </row>
    <row r="88" spans="1:1" s="209" customFormat="1" ht="12" customHeight="1">
      <c r="A88" s="805"/>
    </row>
    <row r="89" spans="1:1" s="209" customFormat="1" ht="12" customHeight="1">
      <c r="A89" s="805"/>
    </row>
    <row r="90" spans="1:1" s="209" customFormat="1" ht="12" customHeight="1">
      <c r="A90" s="805"/>
    </row>
    <row r="91" spans="1:1" s="209" customFormat="1" ht="12" customHeight="1">
      <c r="A91" s="805"/>
    </row>
    <row r="92" spans="1:1" s="209" customFormat="1" ht="12" customHeight="1">
      <c r="A92" s="805"/>
    </row>
    <row r="93" spans="1:1" s="209" customFormat="1" ht="12" customHeight="1">
      <c r="A93" s="805"/>
    </row>
    <row r="94" spans="1:1" s="209" customFormat="1" ht="12" customHeight="1">
      <c r="A94" s="805"/>
    </row>
    <row r="95" spans="1:1" s="209" customFormat="1" ht="12" customHeight="1">
      <c r="A95" s="805"/>
    </row>
    <row r="96" spans="1:1" s="209" customFormat="1" ht="12" customHeight="1">
      <c r="A96" s="805"/>
    </row>
    <row r="97" spans="1:1" s="209" customFormat="1" ht="12" customHeight="1">
      <c r="A97" s="805"/>
    </row>
    <row r="98" spans="1:1" s="209" customFormat="1" ht="12" customHeight="1">
      <c r="A98" s="805"/>
    </row>
    <row r="99" spans="1:1" s="209" customFormat="1" ht="12" customHeight="1">
      <c r="A99" s="805"/>
    </row>
    <row r="100" spans="1:1" s="209" customFormat="1" ht="12" customHeight="1">
      <c r="A100" s="805"/>
    </row>
    <row r="101" spans="1:1" s="209" customFormat="1" ht="12" customHeight="1">
      <c r="A101" s="805"/>
    </row>
    <row r="102" spans="1:1" s="209" customFormat="1" ht="12" customHeight="1">
      <c r="A102" s="805"/>
    </row>
    <row r="103" spans="1:1" s="209" customFormat="1" ht="12" customHeight="1">
      <c r="A103" s="805"/>
    </row>
    <row r="104" spans="1:1" s="209" customFormat="1" ht="12" customHeight="1">
      <c r="A104" s="805"/>
    </row>
    <row r="105" spans="1:1" s="209" customFormat="1" ht="12" customHeight="1">
      <c r="A105" s="805"/>
    </row>
    <row r="106" spans="1:1" s="209" customFormat="1" ht="12" customHeight="1">
      <c r="A106" s="805"/>
    </row>
    <row r="107" spans="1:1" s="209" customFormat="1" ht="12" customHeight="1">
      <c r="A107" s="805"/>
    </row>
    <row r="108" spans="1:1" s="209" customFormat="1" ht="12" customHeight="1">
      <c r="A108" s="805"/>
    </row>
    <row r="109" spans="1:1" s="209" customFormat="1" ht="12" customHeight="1">
      <c r="A109" s="805"/>
    </row>
    <row r="110" spans="1:1" s="209" customFormat="1" ht="12" customHeight="1">
      <c r="A110" s="805"/>
    </row>
    <row r="111" spans="1:1" s="209" customFormat="1" ht="12" customHeight="1">
      <c r="A111" s="805"/>
    </row>
    <row r="112" spans="1:1" s="209" customFormat="1" ht="12" customHeight="1">
      <c r="A112" s="805"/>
    </row>
    <row r="113" spans="1:1" s="209" customFormat="1" ht="12" customHeight="1">
      <c r="A113" s="805"/>
    </row>
    <row r="114" spans="1:1" s="209" customFormat="1" ht="12" customHeight="1">
      <c r="A114" s="805"/>
    </row>
    <row r="115" spans="1:1" s="209" customFormat="1" ht="12" customHeight="1">
      <c r="A115" s="805"/>
    </row>
    <row r="116" spans="1:1" s="209" customFormat="1" ht="12" customHeight="1">
      <c r="A116" s="805"/>
    </row>
    <row r="117" spans="1:1" s="209" customFormat="1" ht="12" customHeight="1">
      <c r="A117" s="805"/>
    </row>
    <row r="118" spans="1:1" s="209" customFormat="1" ht="12" customHeight="1">
      <c r="A118" s="805"/>
    </row>
    <row r="119" spans="1:1" s="209" customFormat="1" ht="12" customHeight="1">
      <c r="A119" s="805"/>
    </row>
    <row r="120" spans="1:1" s="209" customFormat="1" ht="12" customHeight="1">
      <c r="A120" s="805"/>
    </row>
    <row r="121" spans="1:1" s="209" customFormat="1" ht="12" customHeight="1">
      <c r="A121" s="805"/>
    </row>
    <row r="122" spans="1:1" s="209" customFormat="1" ht="12" customHeight="1">
      <c r="A122" s="805"/>
    </row>
    <row r="123" spans="1:1" s="209" customFormat="1" ht="12" customHeight="1">
      <c r="A123" s="805"/>
    </row>
    <row r="124" spans="1:1" s="209" customFormat="1" ht="12" customHeight="1">
      <c r="A124" s="805"/>
    </row>
    <row r="125" spans="1:1" s="209" customFormat="1" ht="12" customHeight="1">
      <c r="A125" s="805"/>
    </row>
    <row r="126" spans="1:1" s="209" customFormat="1" ht="12" customHeight="1">
      <c r="A126" s="805"/>
    </row>
    <row r="127" spans="1:1" s="209" customFormat="1" ht="12" customHeight="1">
      <c r="A127" s="805"/>
    </row>
    <row r="128" spans="1:1" s="209" customFormat="1" ht="12.6" customHeight="1">
      <c r="A128" s="805"/>
    </row>
    <row r="129" spans="1:1" s="209" customFormat="1" ht="12.6" customHeight="1">
      <c r="A129" s="805"/>
    </row>
    <row r="130" spans="1:1" s="209" customFormat="1" ht="12.6" customHeight="1">
      <c r="A130" s="805"/>
    </row>
    <row r="131" spans="1:1" s="209" customFormat="1" ht="12.6" customHeight="1">
      <c r="A131" s="805"/>
    </row>
    <row r="132" spans="1:1" s="209" customFormat="1" ht="12.6" customHeight="1">
      <c r="A132" s="805"/>
    </row>
    <row r="133" spans="1:1" s="209" customFormat="1" ht="12.6" customHeight="1">
      <c r="A133" s="805"/>
    </row>
    <row r="134" spans="1:1" s="209" customFormat="1" ht="12.6" customHeight="1">
      <c r="A134" s="805"/>
    </row>
    <row r="135" spans="1:1" s="209" customFormat="1" ht="12.6" customHeight="1">
      <c r="A135" s="805"/>
    </row>
    <row r="136" spans="1:1" s="209" customFormat="1" ht="12.6" customHeight="1">
      <c r="A136" s="805"/>
    </row>
    <row r="137" spans="1:1" s="209" customFormat="1" ht="12.6" customHeight="1">
      <c r="A137" s="805"/>
    </row>
    <row r="138" spans="1:1" s="209" customFormat="1" ht="12.6" customHeight="1">
      <c r="A138" s="805"/>
    </row>
    <row r="139" spans="1:1" s="209" customFormat="1" ht="12.6" customHeight="1">
      <c r="A139" s="805"/>
    </row>
    <row r="140" spans="1:1" s="209" customFormat="1" ht="12.6" customHeight="1">
      <c r="A140" s="805"/>
    </row>
    <row r="141" spans="1:1" s="209" customFormat="1" ht="12.6" customHeight="1">
      <c r="A141" s="805"/>
    </row>
    <row r="142" spans="1:1" s="209" customFormat="1" ht="12.6" customHeight="1">
      <c r="A142" s="805"/>
    </row>
    <row r="143" spans="1:1" s="209" customFormat="1" ht="12.6" customHeight="1">
      <c r="A143" s="805"/>
    </row>
    <row r="144" spans="1:1" s="209" customFormat="1" ht="12.6" customHeight="1">
      <c r="A144" s="805"/>
    </row>
    <row r="145" spans="1:1" s="209" customFormat="1" ht="12.6" customHeight="1">
      <c r="A145" s="805"/>
    </row>
    <row r="146" spans="1:1" s="209" customFormat="1" ht="12.6" customHeight="1">
      <c r="A146" s="805"/>
    </row>
    <row r="147" spans="1:1" s="209" customFormat="1" ht="12.6" customHeight="1">
      <c r="A147" s="805"/>
    </row>
    <row r="148" spans="1:1" s="209" customFormat="1" ht="12.6" customHeight="1">
      <c r="A148" s="805"/>
    </row>
    <row r="149" spans="1:1" s="209" customFormat="1" ht="12.6" customHeight="1">
      <c r="A149" s="805"/>
    </row>
    <row r="150" spans="1:1" s="209" customFormat="1" ht="12.6" customHeight="1">
      <c r="A150" s="805"/>
    </row>
    <row r="151" spans="1:1" s="209" customFormat="1" ht="12.6" customHeight="1">
      <c r="A151" s="805"/>
    </row>
    <row r="152" spans="1:1" s="209" customFormat="1" ht="12.6" customHeight="1">
      <c r="A152" s="805"/>
    </row>
    <row r="153" spans="1:1" s="209" customFormat="1" ht="12.6" customHeight="1">
      <c r="A153" s="805"/>
    </row>
    <row r="154" spans="1:1" s="209" customFormat="1" ht="12.6" customHeight="1">
      <c r="A154" s="805"/>
    </row>
    <row r="155" spans="1:1" s="209" customFormat="1" ht="12.6" customHeight="1">
      <c r="A155" s="805"/>
    </row>
    <row r="156" spans="1:1" s="209" customFormat="1" ht="12.6" customHeight="1">
      <c r="A156" s="805"/>
    </row>
    <row r="157" spans="1:1" s="209" customFormat="1" ht="12.6" customHeight="1">
      <c r="A157" s="805"/>
    </row>
    <row r="158" spans="1:1" s="209" customFormat="1" ht="12.6" customHeight="1">
      <c r="A158" s="805"/>
    </row>
    <row r="159" spans="1:1" s="209" customFormat="1" ht="12.6" customHeight="1">
      <c r="A159" s="805"/>
    </row>
    <row r="160" spans="1:1" s="209" customFormat="1" ht="12.6" customHeight="1">
      <c r="A160" s="805"/>
    </row>
    <row r="161" spans="1:1" s="209" customFormat="1" ht="12.6" customHeight="1">
      <c r="A161" s="805"/>
    </row>
    <row r="162" spans="1:1" s="209" customFormat="1" ht="12.6" customHeight="1">
      <c r="A162" s="805"/>
    </row>
    <row r="163" spans="1:1" s="209" customFormat="1" ht="12.6" customHeight="1">
      <c r="A163" s="805"/>
    </row>
    <row r="164" spans="1:1" s="209" customFormat="1" ht="12.6" customHeight="1">
      <c r="A164" s="805"/>
    </row>
    <row r="165" spans="1:1" s="209" customFormat="1" ht="12.6" customHeight="1">
      <c r="A165" s="805"/>
    </row>
    <row r="166" spans="1:1" s="209" customFormat="1" ht="12.6" customHeight="1">
      <c r="A166" s="805"/>
    </row>
  </sheetData>
  <phoneticPr fontId="37" type="noConversion"/>
  <conditionalFormatting sqref="C5:C6">
    <cfRule type="expression" dxfId="32" priority="1" stopIfTrue="1">
      <formula>$D$8="Dezembro"</formula>
    </cfRule>
  </conditionalFormatting>
  <conditionalFormatting sqref="D5:D6 D8:L8">
    <cfRule type="expression" dxfId="31" priority="2" stopIfTrue="1">
      <formula>$G$8="Janeiro"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20"/>
  <dimension ref="A1:M135"/>
  <sheetViews>
    <sheetView showGridLines="0" zoomScaleNormal="100" workbookViewId="0"/>
  </sheetViews>
  <sheetFormatPr defaultColWidth="13" defaultRowHeight="13.5"/>
  <cols>
    <col min="1" max="1" width="12.28515625" style="804" customWidth="1"/>
    <col min="2" max="2" width="7.140625" style="206" customWidth="1"/>
    <col min="3" max="3" width="7.5703125" style="206" customWidth="1"/>
    <col min="4" max="4" width="6.28515625" style="206" customWidth="1"/>
    <col min="5" max="5" width="5.7109375" style="206" customWidth="1"/>
    <col min="6" max="6" width="6.5703125" style="206" customWidth="1"/>
    <col min="7" max="8" width="5.7109375" style="206" customWidth="1"/>
    <col min="9" max="9" width="7.7109375" style="206" customWidth="1"/>
    <col min="10" max="10" width="5.7109375" style="206" customWidth="1"/>
    <col min="11" max="11" width="6.85546875" style="206" customWidth="1"/>
    <col min="12" max="12" width="5.7109375" style="206" customWidth="1"/>
    <col min="13" max="13" width="7" style="206" customWidth="1"/>
    <col min="14" max="16384" width="13" style="206"/>
  </cols>
  <sheetData>
    <row r="1" spans="1:13" s="207" customFormat="1" ht="21" customHeight="1">
      <c r="A1" s="877" t="s">
        <v>567</v>
      </c>
      <c r="B1" s="228"/>
      <c r="C1" s="228"/>
      <c r="D1" s="228"/>
      <c r="E1" s="228"/>
      <c r="F1" s="228"/>
      <c r="G1" s="229"/>
      <c r="H1" s="229"/>
      <c r="I1" s="229"/>
      <c r="J1" s="229"/>
      <c r="K1" s="229"/>
      <c r="L1" s="229"/>
      <c r="M1" s="230"/>
    </row>
    <row r="2" spans="1:13" s="207" customFormat="1" ht="17.100000000000001" customHeight="1">
      <c r="A2" s="811"/>
      <c r="B2" s="333" t="s">
        <v>123</v>
      </c>
      <c r="C2" s="411"/>
      <c r="D2" s="411"/>
      <c r="E2" s="411"/>
      <c r="F2" s="411"/>
      <c r="G2" s="233"/>
      <c r="H2" s="233"/>
      <c r="I2" s="233"/>
      <c r="J2" s="233"/>
      <c r="K2" s="233"/>
      <c r="L2" s="233"/>
      <c r="M2" s="235"/>
    </row>
    <row r="3" spans="1:13" s="207" customFormat="1" ht="14.1" customHeight="1">
      <c r="A3" s="811"/>
      <c r="B3" s="411"/>
      <c r="C3" s="411"/>
      <c r="D3" s="411"/>
      <c r="E3" s="411"/>
      <c r="F3" s="411"/>
      <c r="G3" s="233"/>
      <c r="H3" s="233"/>
      <c r="I3" s="233"/>
      <c r="J3" s="233"/>
      <c r="K3" s="233"/>
      <c r="L3" s="233"/>
      <c r="M3" s="235"/>
    </row>
    <row r="4" spans="1:13" ht="12.75" customHeight="1">
      <c r="A4" s="830"/>
      <c r="B4" s="231"/>
      <c r="C4" s="329"/>
      <c r="D4" s="232"/>
      <c r="E4" s="232"/>
      <c r="F4" s="232"/>
      <c r="G4" s="231"/>
      <c r="H4" s="231"/>
      <c r="I4" s="231"/>
      <c r="J4" s="233"/>
      <c r="K4" s="234"/>
      <c r="L4" s="233"/>
      <c r="M4" s="310" t="s">
        <v>124</v>
      </c>
    </row>
    <row r="5" spans="1:13" s="101" customFormat="1" ht="11.45" customHeight="1">
      <c r="A5" s="834" t="s">
        <v>131</v>
      </c>
      <c r="B5" s="105"/>
      <c r="C5" s="292">
        <v>2018</v>
      </c>
      <c r="D5" s="292" t="s">
        <v>319</v>
      </c>
      <c r="E5" s="292"/>
      <c r="F5" s="71"/>
      <c r="G5" s="71"/>
      <c r="H5" s="71"/>
      <c r="I5" s="71"/>
      <c r="J5" s="71"/>
      <c r="K5" s="71"/>
      <c r="L5" s="71"/>
      <c r="M5" s="63"/>
    </row>
    <row r="6" spans="1:13" s="101" customFormat="1" ht="11.45" customHeight="1">
      <c r="A6" s="334"/>
      <c r="B6" s="108"/>
      <c r="C6" s="111"/>
      <c r="D6" s="111"/>
      <c r="E6" s="111"/>
      <c r="F6" s="98"/>
      <c r="G6" s="98"/>
      <c r="H6" s="98"/>
      <c r="I6" s="98"/>
      <c r="J6" s="98"/>
      <c r="K6" s="98"/>
      <c r="L6" s="98"/>
      <c r="M6" s="64"/>
    </row>
    <row r="7" spans="1:13" s="101" customFormat="1" ht="11.45" customHeight="1">
      <c r="A7" s="334"/>
      <c r="B7" s="108"/>
      <c r="C7" s="72" t="s">
        <v>184</v>
      </c>
      <c r="D7" s="71"/>
      <c r="E7" s="71"/>
      <c r="F7" s="71"/>
      <c r="G7" s="71"/>
      <c r="H7" s="71"/>
      <c r="I7" s="71"/>
      <c r="J7" s="71"/>
      <c r="K7" s="71"/>
      <c r="L7" s="71"/>
      <c r="M7" s="372"/>
    </row>
    <row r="8" spans="1:13" s="101" customFormat="1" ht="11.45" customHeight="1">
      <c r="A8" s="835"/>
      <c r="B8" s="108"/>
      <c r="C8" s="409"/>
      <c r="D8" s="111"/>
      <c r="E8" s="111"/>
      <c r="F8" s="111"/>
      <c r="G8" s="111"/>
      <c r="H8" s="111"/>
      <c r="I8" s="111"/>
      <c r="J8" s="111"/>
      <c r="K8" s="111"/>
      <c r="L8" s="111"/>
      <c r="M8" s="376"/>
    </row>
    <row r="9" spans="1:13" s="208" customFormat="1" ht="11.45" customHeight="1">
      <c r="A9" s="879"/>
      <c r="B9" s="240"/>
      <c r="C9" s="238" t="s">
        <v>202</v>
      </c>
      <c r="D9" s="238"/>
      <c r="E9" s="238"/>
      <c r="F9" s="238"/>
      <c r="G9" s="238"/>
      <c r="H9" s="238"/>
      <c r="I9" s="238"/>
      <c r="J9" s="238"/>
      <c r="K9" s="238"/>
      <c r="L9" s="238"/>
      <c r="M9" s="239" t="s">
        <v>129</v>
      </c>
    </row>
    <row r="10" spans="1:13" s="208" customFormat="1" ht="11.45" customHeight="1">
      <c r="A10" s="814"/>
      <c r="B10" s="240"/>
      <c r="C10" s="242"/>
      <c r="D10" s="243"/>
      <c r="E10" s="243"/>
      <c r="F10" s="243"/>
      <c r="G10" s="244"/>
      <c r="H10" s="244"/>
      <c r="I10" s="244"/>
      <c r="J10" s="244"/>
      <c r="K10" s="244"/>
      <c r="L10" s="244"/>
      <c r="M10" s="246"/>
    </row>
    <row r="11" spans="1:13" s="208" customFormat="1" ht="11.45" customHeight="1">
      <c r="A11" s="814"/>
      <c r="B11" s="240"/>
      <c r="C11" s="238" t="s">
        <v>327</v>
      </c>
      <c r="D11" s="348" t="s">
        <v>329</v>
      </c>
      <c r="E11" s="351" t="s">
        <v>330</v>
      </c>
      <c r="F11" s="351" t="s">
        <v>331</v>
      </c>
      <c r="G11" s="351" t="s">
        <v>5</v>
      </c>
      <c r="H11" s="351" t="s">
        <v>157</v>
      </c>
      <c r="I11" s="351" t="s">
        <v>527</v>
      </c>
      <c r="J11" s="351" t="s">
        <v>333</v>
      </c>
      <c r="K11" s="351" t="s">
        <v>300</v>
      </c>
      <c r="L11" s="351" t="s">
        <v>158</v>
      </c>
      <c r="M11" s="248"/>
    </row>
    <row r="12" spans="1:13" s="208" customFormat="1" ht="11.45" customHeight="1">
      <c r="A12" s="814"/>
      <c r="B12" s="240"/>
      <c r="C12" s="407"/>
      <c r="D12" s="369"/>
      <c r="E12" s="370"/>
      <c r="F12" s="370"/>
      <c r="G12" s="370"/>
      <c r="H12" s="370"/>
      <c r="I12" s="370"/>
      <c r="J12" s="370" t="s">
        <v>6</v>
      </c>
      <c r="K12" s="370"/>
      <c r="L12" s="370"/>
      <c r="M12" s="248"/>
    </row>
    <row r="13" spans="1:13" s="208" customFormat="1" ht="11.45" customHeight="1">
      <c r="A13" s="880"/>
      <c r="B13" s="65"/>
      <c r="C13" s="380"/>
      <c r="D13" s="369"/>
      <c r="E13" s="370"/>
      <c r="F13" s="370"/>
      <c r="G13" s="370"/>
      <c r="H13" s="370"/>
      <c r="I13" s="370"/>
      <c r="J13" s="370" t="s">
        <v>7</v>
      </c>
      <c r="K13" s="370"/>
      <c r="L13" s="370"/>
      <c r="M13" s="66"/>
    </row>
    <row r="14" spans="1:13" s="208" customFormat="1" ht="4.5" customHeight="1">
      <c r="A14" s="881"/>
      <c r="B14" s="67"/>
      <c r="C14" s="252"/>
      <c r="D14" s="253"/>
      <c r="E14" s="253"/>
      <c r="F14" s="253"/>
      <c r="G14" s="253"/>
      <c r="H14" s="253"/>
      <c r="I14" s="253"/>
      <c r="J14" s="253"/>
      <c r="K14" s="253"/>
      <c r="L14" s="253"/>
      <c r="M14" s="68"/>
    </row>
    <row r="15" spans="1:13" s="101" customFormat="1" ht="12.75" customHeight="1">
      <c r="A15" s="835" t="s">
        <v>181</v>
      </c>
      <c r="B15" s="108"/>
      <c r="C15" s="561">
        <v>-1161326.2606697173</v>
      </c>
      <c r="D15" s="561">
        <v>0</v>
      </c>
      <c r="E15" s="561">
        <v>0</v>
      </c>
      <c r="F15" s="561">
        <v>0</v>
      </c>
      <c r="G15" s="561">
        <v>0</v>
      </c>
      <c r="H15" s="561">
        <v>0</v>
      </c>
      <c r="I15" s="561">
        <v>0</v>
      </c>
      <c r="J15" s="561">
        <v>0</v>
      </c>
      <c r="K15" s="561">
        <v>10171.771982308399</v>
      </c>
      <c r="L15" s="561">
        <v>0</v>
      </c>
      <c r="M15" s="614">
        <v>-1151154.4886874089</v>
      </c>
    </row>
    <row r="16" spans="1:13" s="101" customFormat="1" ht="12.75" customHeight="1">
      <c r="A16" s="861" t="s">
        <v>69</v>
      </c>
      <c r="B16" s="108"/>
      <c r="C16" s="561">
        <v>126815.00006006366</v>
      </c>
      <c r="D16" s="561">
        <v>0</v>
      </c>
      <c r="E16" s="561">
        <v>0</v>
      </c>
      <c r="F16" s="561">
        <v>0</v>
      </c>
      <c r="G16" s="561">
        <v>0</v>
      </c>
      <c r="H16" s="561">
        <v>0</v>
      </c>
      <c r="I16" s="561">
        <v>0</v>
      </c>
      <c r="J16" s="561">
        <v>0</v>
      </c>
      <c r="K16" s="561">
        <v>10171.771982308399</v>
      </c>
      <c r="L16" s="561">
        <v>0</v>
      </c>
      <c r="M16" s="614">
        <v>136986.77204237206</v>
      </c>
    </row>
    <row r="17" spans="1:13" s="101" customFormat="1" ht="12.75" customHeight="1">
      <c r="A17" s="837" t="s">
        <v>161</v>
      </c>
      <c r="B17" s="108"/>
      <c r="C17" s="561">
        <v>-1435786.5155464814</v>
      </c>
      <c r="D17" s="561">
        <v>0</v>
      </c>
      <c r="E17" s="561">
        <v>0</v>
      </c>
      <c r="F17" s="561">
        <v>0</v>
      </c>
      <c r="G17" s="561">
        <v>0</v>
      </c>
      <c r="H17" s="561">
        <v>0</v>
      </c>
      <c r="I17" s="561">
        <v>0</v>
      </c>
      <c r="J17" s="561">
        <v>0</v>
      </c>
      <c r="K17" s="561">
        <v>0</v>
      </c>
      <c r="L17" s="561">
        <v>0</v>
      </c>
      <c r="M17" s="614">
        <v>-1435786.5155464814</v>
      </c>
    </row>
    <row r="18" spans="1:13" s="101" customFormat="1" ht="12.75" customHeight="1">
      <c r="A18" s="861" t="s">
        <v>162</v>
      </c>
      <c r="B18" s="108"/>
      <c r="C18" s="561">
        <v>119191.80895494709</v>
      </c>
      <c r="D18" s="561">
        <v>0</v>
      </c>
      <c r="E18" s="561">
        <v>0</v>
      </c>
      <c r="F18" s="561">
        <v>0</v>
      </c>
      <c r="G18" s="561">
        <v>0</v>
      </c>
      <c r="H18" s="561">
        <v>0</v>
      </c>
      <c r="I18" s="561">
        <v>0</v>
      </c>
      <c r="J18" s="561">
        <v>0</v>
      </c>
      <c r="K18" s="561">
        <v>0</v>
      </c>
      <c r="L18" s="561">
        <v>0</v>
      </c>
      <c r="M18" s="614">
        <v>119191.80895494709</v>
      </c>
    </row>
    <row r="19" spans="1:13" s="101" customFormat="1" ht="12.75" customHeight="1">
      <c r="A19" s="861" t="s">
        <v>163</v>
      </c>
      <c r="B19" s="108"/>
      <c r="C19" s="561">
        <v>13356.102580144037</v>
      </c>
      <c r="D19" s="561">
        <v>0</v>
      </c>
      <c r="E19" s="561">
        <v>0</v>
      </c>
      <c r="F19" s="561">
        <v>0</v>
      </c>
      <c r="G19" s="561">
        <v>0</v>
      </c>
      <c r="H19" s="561">
        <v>0</v>
      </c>
      <c r="I19" s="561">
        <v>0</v>
      </c>
      <c r="J19" s="561">
        <v>0</v>
      </c>
      <c r="K19" s="561">
        <v>0</v>
      </c>
      <c r="L19" s="561">
        <v>0</v>
      </c>
      <c r="M19" s="614">
        <v>13356.102580144037</v>
      </c>
    </row>
    <row r="20" spans="1:13" s="101" customFormat="1" ht="12.75" customHeight="1">
      <c r="A20" s="861" t="s">
        <v>164</v>
      </c>
      <c r="B20" s="108"/>
      <c r="C20" s="561">
        <v>15097.343281609319</v>
      </c>
      <c r="D20" s="561">
        <v>0</v>
      </c>
      <c r="E20" s="561">
        <v>0</v>
      </c>
      <c r="F20" s="561">
        <v>0</v>
      </c>
      <c r="G20" s="561">
        <v>0</v>
      </c>
      <c r="H20" s="561">
        <v>0</v>
      </c>
      <c r="I20" s="561">
        <v>0</v>
      </c>
      <c r="J20" s="561">
        <v>0</v>
      </c>
      <c r="K20" s="561">
        <v>0</v>
      </c>
      <c r="L20" s="561">
        <v>0</v>
      </c>
      <c r="M20" s="614">
        <v>15097.343281609319</v>
      </c>
    </row>
    <row r="21" spans="1:13" s="101" customFormat="1" ht="12.75" customHeight="1">
      <c r="A21" s="861" t="s">
        <v>303</v>
      </c>
      <c r="B21" s="108"/>
      <c r="C21" s="561">
        <v>1.1577909553361678</v>
      </c>
      <c r="D21" s="561">
        <v>0</v>
      </c>
      <c r="E21" s="561">
        <v>0</v>
      </c>
      <c r="F21" s="561">
        <v>0</v>
      </c>
      <c r="G21" s="561">
        <v>0</v>
      </c>
      <c r="H21" s="561">
        <v>0</v>
      </c>
      <c r="I21" s="561">
        <v>0</v>
      </c>
      <c r="J21" s="561">
        <v>0</v>
      </c>
      <c r="K21" s="561">
        <v>0</v>
      </c>
      <c r="L21" s="561">
        <v>0</v>
      </c>
      <c r="M21" s="614">
        <v>1.1577909553361678</v>
      </c>
    </row>
    <row r="22" spans="1:13" s="101" customFormat="1" ht="12.75" customHeight="1">
      <c r="A22" s="837" t="s">
        <v>167</v>
      </c>
      <c r="B22" s="108"/>
      <c r="C22" s="561">
        <v>15096.185490653983</v>
      </c>
      <c r="D22" s="561">
        <v>0</v>
      </c>
      <c r="E22" s="561">
        <v>0</v>
      </c>
      <c r="F22" s="561">
        <v>0</v>
      </c>
      <c r="G22" s="561">
        <v>0</v>
      </c>
      <c r="H22" s="561">
        <v>0</v>
      </c>
      <c r="I22" s="561">
        <v>0</v>
      </c>
      <c r="J22" s="561">
        <v>0</v>
      </c>
      <c r="K22" s="561">
        <v>0</v>
      </c>
      <c r="L22" s="561">
        <v>0</v>
      </c>
      <c r="M22" s="614">
        <v>15096.185490653983</v>
      </c>
    </row>
    <row r="23" spans="1:13" s="101" customFormat="1" ht="12" customHeight="1">
      <c r="A23" s="842" t="s">
        <v>168</v>
      </c>
      <c r="B23" s="173"/>
      <c r="C23" s="733">
        <v>0</v>
      </c>
      <c r="D23" s="733">
        <v>0</v>
      </c>
      <c r="E23" s="733">
        <v>0</v>
      </c>
      <c r="F23" s="733">
        <v>0</v>
      </c>
      <c r="G23" s="733">
        <v>0</v>
      </c>
      <c r="H23" s="733">
        <v>0</v>
      </c>
      <c r="I23" s="733">
        <v>0</v>
      </c>
      <c r="J23" s="733">
        <v>0</v>
      </c>
      <c r="K23" s="733">
        <v>0</v>
      </c>
      <c r="L23" s="733">
        <v>0</v>
      </c>
      <c r="M23" s="734">
        <v>0</v>
      </c>
    </row>
    <row r="24" spans="1:13" s="209" customFormat="1" ht="12" customHeight="1">
      <c r="A24" s="804"/>
      <c r="B24" s="206"/>
      <c r="C24" s="299"/>
      <c r="D24" s="299"/>
      <c r="E24" s="299"/>
      <c r="F24" s="299"/>
      <c r="G24" s="299"/>
      <c r="H24" s="299"/>
      <c r="I24" s="299"/>
      <c r="J24" s="299"/>
      <c r="K24" s="299"/>
      <c r="L24" s="299"/>
      <c r="M24" s="299"/>
    </row>
    <row r="25" spans="1:13" s="209" customFormat="1" ht="12" customHeight="1">
      <c r="A25" s="804"/>
      <c r="B25" s="206"/>
      <c r="C25" s="299"/>
      <c r="D25" s="299"/>
      <c r="E25" s="299"/>
      <c r="F25" s="299"/>
      <c r="G25" s="299"/>
      <c r="H25" s="299"/>
      <c r="I25" s="299"/>
      <c r="J25" s="299"/>
      <c r="K25" s="299"/>
      <c r="L25" s="299"/>
      <c r="M25" s="299"/>
    </row>
    <row r="26" spans="1:13" s="209" customFormat="1" ht="12" customHeight="1">
      <c r="A26" s="804"/>
      <c r="B26" s="206"/>
      <c r="C26" s="299"/>
      <c r="D26" s="299"/>
      <c r="E26" s="299"/>
      <c r="F26" s="299"/>
      <c r="G26" s="299"/>
      <c r="H26" s="299"/>
      <c r="I26" s="299"/>
      <c r="J26" s="299"/>
      <c r="K26" s="299"/>
      <c r="L26" s="299"/>
      <c r="M26" s="299"/>
    </row>
    <row r="27" spans="1:13" s="209" customFormat="1" ht="12" customHeight="1">
      <c r="A27" s="805"/>
      <c r="C27" s="300"/>
      <c r="D27" s="300"/>
      <c r="E27" s="300"/>
      <c r="F27" s="300"/>
      <c r="G27" s="300"/>
      <c r="H27" s="300"/>
      <c r="I27" s="300"/>
      <c r="J27" s="300"/>
      <c r="K27" s="300"/>
      <c r="L27" s="300"/>
      <c r="M27" s="300"/>
    </row>
    <row r="28" spans="1:13" s="209" customFormat="1" ht="12" customHeight="1">
      <c r="A28" s="805"/>
      <c r="C28" s="300"/>
      <c r="D28" s="300"/>
      <c r="E28" s="300"/>
      <c r="F28" s="300"/>
      <c r="G28" s="300"/>
      <c r="H28" s="300"/>
      <c r="I28" s="300"/>
      <c r="J28" s="300"/>
      <c r="K28" s="300"/>
      <c r="L28" s="300"/>
      <c r="M28" s="300"/>
    </row>
    <row r="29" spans="1:13" s="209" customFormat="1" ht="12" customHeight="1">
      <c r="A29" s="805"/>
      <c r="C29" s="300"/>
      <c r="D29" s="300"/>
      <c r="E29" s="300"/>
      <c r="F29" s="300"/>
      <c r="G29" s="300"/>
      <c r="H29" s="300"/>
      <c r="I29" s="300"/>
      <c r="J29" s="300"/>
      <c r="K29" s="300"/>
      <c r="L29" s="300"/>
      <c r="M29" s="300"/>
    </row>
    <row r="30" spans="1:13" s="209" customFormat="1" ht="12" customHeight="1">
      <c r="A30" s="805"/>
      <c r="C30" s="300"/>
      <c r="D30" s="300"/>
      <c r="E30" s="300"/>
      <c r="F30" s="300"/>
      <c r="G30" s="300"/>
      <c r="H30" s="300"/>
      <c r="I30" s="300"/>
      <c r="J30" s="300"/>
      <c r="K30" s="300"/>
      <c r="L30" s="300"/>
      <c r="M30" s="300"/>
    </row>
    <row r="31" spans="1:13" s="209" customFormat="1" ht="12" customHeight="1">
      <c r="A31" s="805"/>
      <c r="C31" s="300"/>
      <c r="D31" s="300"/>
      <c r="E31" s="300"/>
      <c r="F31" s="300"/>
      <c r="G31" s="300"/>
      <c r="H31" s="300"/>
      <c r="I31" s="300"/>
      <c r="J31" s="300"/>
      <c r="K31" s="300"/>
      <c r="L31" s="300"/>
      <c r="M31" s="300"/>
    </row>
    <row r="32" spans="1:13" s="209" customFormat="1" ht="12" customHeight="1">
      <c r="A32" s="805"/>
      <c r="C32" s="300"/>
      <c r="D32" s="300"/>
      <c r="E32" s="300"/>
      <c r="F32" s="300"/>
      <c r="G32" s="300"/>
      <c r="H32" s="300"/>
      <c r="I32" s="300"/>
      <c r="J32" s="300"/>
      <c r="K32" s="300"/>
      <c r="L32" s="300"/>
      <c r="M32" s="300"/>
    </row>
    <row r="33" spans="1:13" s="209" customFormat="1" ht="12" customHeight="1">
      <c r="A33" s="805"/>
      <c r="C33" s="300"/>
      <c r="D33" s="300"/>
      <c r="E33" s="300"/>
      <c r="F33" s="300"/>
      <c r="G33" s="300"/>
      <c r="H33" s="300"/>
      <c r="I33" s="300"/>
      <c r="J33" s="300"/>
      <c r="K33" s="300"/>
      <c r="L33" s="300"/>
      <c r="M33" s="300"/>
    </row>
    <row r="34" spans="1:13" s="209" customFormat="1" ht="12" customHeight="1">
      <c r="A34" s="805"/>
      <c r="C34" s="300"/>
      <c r="D34" s="300"/>
      <c r="E34" s="300"/>
      <c r="F34" s="300"/>
      <c r="G34" s="300"/>
      <c r="H34" s="300"/>
      <c r="I34" s="300"/>
      <c r="J34" s="300"/>
      <c r="K34" s="300"/>
      <c r="L34" s="300"/>
      <c r="M34" s="300"/>
    </row>
    <row r="35" spans="1:13" s="209" customFormat="1" ht="12" customHeight="1">
      <c r="A35" s="805"/>
      <c r="C35" s="300"/>
      <c r="D35" s="300"/>
      <c r="E35" s="300"/>
      <c r="F35" s="300"/>
      <c r="G35" s="300"/>
      <c r="H35" s="300"/>
      <c r="I35" s="300"/>
      <c r="J35" s="300"/>
      <c r="K35" s="300"/>
      <c r="L35" s="300"/>
      <c r="M35" s="300"/>
    </row>
    <row r="36" spans="1:13" s="209" customFormat="1" ht="12" customHeight="1">
      <c r="A36" s="805"/>
      <c r="C36" s="300"/>
      <c r="D36" s="300"/>
      <c r="E36" s="300"/>
      <c r="F36" s="300"/>
      <c r="G36" s="300"/>
      <c r="H36" s="300"/>
      <c r="I36" s="300"/>
      <c r="J36" s="300"/>
      <c r="K36" s="300"/>
      <c r="L36" s="300"/>
      <c r="M36" s="300"/>
    </row>
    <row r="37" spans="1:13" s="209" customFormat="1" ht="12" customHeight="1">
      <c r="A37" s="805"/>
      <c r="C37" s="300"/>
      <c r="D37" s="300"/>
      <c r="E37" s="300"/>
      <c r="F37" s="300"/>
      <c r="G37" s="300"/>
      <c r="H37" s="300"/>
      <c r="I37" s="300"/>
      <c r="J37" s="300"/>
      <c r="K37" s="300"/>
      <c r="L37" s="300"/>
      <c r="M37" s="300"/>
    </row>
    <row r="38" spans="1:13" s="209" customFormat="1" ht="12" customHeight="1">
      <c r="A38" s="805"/>
      <c r="C38" s="300"/>
      <c r="D38" s="300"/>
      <c r="E38" s="300"/>
      <c r="F38" s="300"/>
      <c r="G38" s="300"/>
      <c r="H38" s="300"/>
      <c r="I38" s="300"/>
      <c r="J38" s="300"/>
      <c r="K38" s="300"/>
      <c r="L38" s="300"/>
      <c r="M38" s="300"/>
    </row>
    <row r="39" spans="1:13" s="209" customFormat="1" ht="12" customHeight="1">
      <c r="A39" s="805"/>
      <c r="C39" s="300"/>
      <c r="D39" s="300"/>
      <c r="E39" s="300"/>
      <c r="F39" s="300"/>
      <c r="G39" s="300"/>
      <c r="H39" s="300"/>
      <c r="I39" s="300"/>
      <c r="J39" s="300"/>
      <c r="K39" s="300"/>
      <c r="L39" s="300"/>
      <c r="M39" s="300"/>
    </row>
    <row r="40" spans="1:13" s="209" customFormat="1" ht="12" customHeight="1">
      <c r="A40" s="805"/>
      <c r="C40" s="300"/>
      <c r="D40" s="300"/>
      <c r="E40" s="300"/>
      <c r="F40" s="300"/>
      <c r="G40" s="300"/>
      <c r="H40" s="300"/>
      <c r="I40" s="300"/>
      <c r="J40" s="300"/>
      <c r="K40" s="300"/>
      <c r="L40" s="300"/>
      <c r="M40" s="300"/>
    </row>
    <row r="41" spans="1:13" s="209" customFormat="1" ht="12" customHeight="1">
      <c r="A41" s="805"/>
      <c r="C41" s="300"/>
      <c r="D41" s="300"/>
      <c r="E41" s="300"/>
      <c r="F41" s="300"/>
      <c r="G41" s="300"/>
      <c r="H41" s="300"/>
      <c r="I41" s="300"/>
      <c r="J41" s="300"/>
      <c r="K41" s="300"/>
      <c r="L41" s="300"/>
      <c r="M41" s="300"/>
    </row>
    <row r="42" spans="1:13" s="209" customFormat="1" ht="12" customHeight="1">
      <c r="A42" s="805"/>
      <c r="C42" s="300"/>
      <c r="D42" s="300"/>
      <c r="E42" s="300"/>
      <c r="F42" s="300"/>
      <c r="G42" s="300"/>
      <c r="H42" s="300"/>
      <c r="I42" s="300"/>
      <c r="J42" s="300"/>
      <c r="K42" s="300"/>
      <c r="L42" s="300"/>
      <c r="M42" s="300"/>
    </row>
    <row r="43" spans="1:13" s="209" customFormat="1" ht="12" customHeight="1">
      <c r="A43" s="805"/>
      <c r="C43" s="300"/>
      <c r="D43" s="300"/>
      <c r="E43" s="300"/>
      <c r="F43" s="300"/>
      <c r="G43" s="300"/>
      <c r="H43" s="300"/>
      <c r="I43" s="300"/>
      <c r="J43" s="300"/>
      <c r="K43" s="300"/>
      <c r="L43" s="300"/>
      <c r="M43" s="300"/>
    </row>
    <row r="44" spans="1:13" s="209" customFormat="1" ht="12" customHeight="1">
      <c r="A44" s="805"/>
      <c r="C44" s="300"/>
      <c r="D44" s="300"/>
      <c r="E44" s="300"/>
      <c r="F44" s="300"/>
      <c r="G44" s="300"/>
      <c r="H44" s="300"/>
      <c r="I44" s="300"/>
      <c r="J44" s="300"/>
      <c r="K44" s="300"/>
      <c r="L44" s="300"/>
      <c r="M44" s="300"/>
    </row>
    <row r="45" spans="1:13" s="209" customFormat="1" ht="12" customHeight="1">
      <c r="A45" s="805"/>
      <c r="C45" s="300"/>
      <c r="D45" s="300"/>
      <c r="E45" s="300"/>
      <c r="F45" s="300"/>
      <c r="G45" s="300"/>
      <c r="H45" s="300"/>
      <c r="I45" s="300"/>
      <c r="J45" s="300"/>
      <c r="K45" s="300"/>
      <c r="L45" s="300"/>
      <c r="M45" s="300"/>
    </row>
    <row r="46" spans="1:13" s="209" customFormat="1" ht="12" customHeight="1">
      <c r="A46" s="805"/>
      <c r="C46" s="300"/>
      <c r="D46" s="300"/>
      <c r="E46" s="300"/>
      <c r="F46" s="300"/>
      <c r="G46" s="300"/>
      <c r="H46" s="300"/>
      <c r="I46" s="300"/>
      <c r="J46" s="300"/>
      <c r="K46" s="300"/>
      <c r="L46" s="300"/>
      <c r="M46" s="300"/>
    </row>
    <row r="47" spans="1:13" s="209" customFormat="1" ht="12" customHeight="1">
      <c r="A47" s="805"/>
      <c r="C47" s="300"/>
      <c r="D47" s="300"/>
      <c r="E47" s="300"/>
      <c r="F47" s="300"/>
      <c r="G47" s="300"/>
      <c r="H47" s="300"/>
      <c r="I47" s="300"/>
      <c r="J47" s="300"/>
      <c r="K47" s="300"/>
      <c r="L47" s="300"/>
      <c r="M47" s="300"/>
    </row>
    <row r="48" spans="1:13" s="209" customFormat="1" ht="12" customHeight="1">
      <c r="A48" s="805"/>
    </row>
    <row r="49" spans="1:1" s="209" customFormat="1" ht="12" customHeight="1">
      <c r="A49" s="805"/>
    </row>
    <row r="50" spans="1:1" s="209" customFormat="1" ht="12" customHeight="1">
      <c r="A50" s="805"/>
    </row>
    <row r="51" spans="1:1" s="209" customFormat="1" ht="12" customHeight="1">
      <c r="A51" s="805"/>
    </row>
    <row r="52" spans="1:1" s="209" customFormat="1" ht="12" customHeight="1">
      <c r="A52" s="805"/>
    </row>
    <row r="53" spans="1:1" s="209" customFormat="1" ht="12" customHeight="1">
      <c r="A53" s="805"/>
    </row>
    <row r="54" spans="1:1" s="209" customFormat="1" ht="12" customHeight="1">
      <c r="A54" s="805"/>
    </row>
    <row r="55" spans="1:1" s="209" customFormat="1" ht="12" customHeight="1">
      <c r="A55" s="805"/>
    </row>
    <row r="56" spans="1:1" s="209" customFormat="1" ht="12" customHeight="1">
      <c r="A56" s="805"/>
    </row>
    <row r="57" spans="1:1" s="209" customFormat="1" ht="12" customHeight="1">
      <c r="A57" s="805"/>
    </row>
    <row r="58" spans="1:1" s="209" customFormat="1" ht="12" customHeight="1">
      <c r="A58" s="805"/>
    </row>
    <row r="59" spans="1:1" s="209" customFormat="1" ht="12" customHeight="1">
      <c r="A59" s="805"/>
    </row>
    <row r="60" spans="1:1" s="209" customFormat="1" ht="12" customHeight="1">
      <c r="A60" s="805"/>
    </row>
    <row r="61" spans="1:1" s="209" customFormat="1" ht="12" customHeight="1">
      <c r="A61" s="805"/>
    </row>
    <row r="62" spans="1:1" s="209" customFormat="1" ht="12" customHeight="1">
      <c r="A62" s="805"/>
    </row>
    <row r="63" spans="1:1" s="209" customFormat="1" ht="12" customHeight="1">
      <c r="A63" s="805"/>
    </row>
    <row r="64" spans="1:1" s="209" customFormat="1" ht="12" customHeight="1">
      <c r="A64" s="805"/>
    </row>
    <row r="65" spans="1:1" s="209" customFormat="1" ht="12" customHeight="1">
      <c r="A65" s="805"/>
    </row>
    <row r="66" spans="1:1" s="209" customFormat="1" ht="12" customHeight="1">
      <c r="A66" s="805"/>
    </row>
    <row r="67" spans="1:1" s="209" customFormat="1" ht="12" customHeight="1">
      <c r="A67" s="805"/>
    </row>
    <row r="68" spans="1:1" s="209" customFormat="1" ht="12" customHeight="1">
      <c r="A68" s="805"/>
    </row>
    <row r="69" spans="1:1" s="209" customFormat="1" ht="12" customHeight="1">
      <c r="A69" s="805"/>
    </row>
    <row r="70" spans="1:1" s="209" customFormat="1" ht="12" customHeight="1">
      <c r="A70" s="805"/>
    </row>
    <row r="71" spans="1:1" s="209" customFormat="1" ht="12" customHeight="1">
      <c r="A71" s="805"/>
    </row>
    <row r="72" spans="1:1" s="209" customFormat="1" ht="12" customHeight="1">
      <c r="A72" s="805"/>
    </row>
    <row r="73" spans="1:1" s="209" customFormat="1" ht="12" customHeight="1">
      <c r="A73" s="805"/>
    </row>
    <row r="74" spans="1:1" s="209" customFormat="1" ht="12" customHeight="1">
      <c r="A74" s="805"/>
    </row>
    <row r="75" spans="1:1" s="209" customFormat="1" ht="12" customHeight="1">
      <c r="A75" s="805"/>
    </row>
    <row r="76" spans="1:1" s="209" customFormat="1" ht="12" customHeight="1">
      <c r="A76" s="805"/>
    </row>
    <row r="77" spans="1:1" s="209" customFormat="1" ht="12" customHeight="1">
      <c r="A77" s="805"/>
    </row>
    <row r="78" spans="1:1" s="209" customFormat="1" ht="12" customHeight="1">
      <c r="A78" s="805"/>
    </row>
    <row r="79" spans="1:1" s="209" customFormat="1" ht="12" customHeight="1">
      <c r="A79" s="805"/>
    </row>
    <row r="80" spans="1:1" s="209" customFormat="1" ht="12" customHeight="1">
      <c r="A80" s="805"/>
    </row>
    <row r="81" spans="1:1" s="209" customFormat="1" ht="12" customHeight="1">
      <c r="A81" s="805"/>
    </row>
    <row r="82" spans="1:1" s="209" customFormat="1" ht="12" customHeight="1">
      <c r="A82" s="805"/>
    </row>
    <row r="83" spans="1:1" s="209" customFormat="1" ht="12" customHeight="1">
      <c r="A83" s="805"/>
    </row>
    <row r="84" spans="1:1" s="209" customFormat="1" ht="12" customHeight="1">
      <c r="A84" s="805"/>
    </row>
    <row r="85" spans="1:1" s="209" customFormat="1" ht="12" customHeight="1">
      <c r="A85" s="805"/>
    </row>
    <row r="86" spans="1:1" s="209" customFormat="1" ht="12" customHeight="1">
      <c r="A86" s="805"/>
    </row>
    <row r="87" spans="1:1" s="209" customFormat="1" ht="12" customHeight="1">
      <c r="A87" s="805"/>
    </row>
    <row r="88" spans="1:1" s="209" customFormat="1" ht="12" customHeight="1">
      <c r="A88" s="805"/>
    </row>
    <row r="89" spans="1:1" s="209" customFormat="1" ht="12" customHeight="1">
      <c r="A89" s="805"/>
    </row>
    <row r="90" spans="1:1" s="209" customFormat="1" ht="12" customHeight="1">
      <c r="A90" s="805"/>
    </row>
    <row r="91" spans="1:1" s="209" customFormat="1" ht="12" customHeight="1">
      <c r="A91" s="805"/>
    </row>
    <row r="92" spans="1:1" s="209" customFormat="1" ht="12" customHeight="1">
      <c r="A92" s="805"/>
    </row>
    <row r="93" spans="1:1" s="209" customFormat="1" ht="12" customHeight="1">
      <c r="A93" s="805"/>
    </row>
    <row r="94" spans="1:1" s="209" customFormat="1" ht="12" customHeight="1">
      <c r="A94" s="805"/>
    </row>
    <row r="95" spans="1:1" s="209" customFormat="1" ht="12" customHeight="1">
      <c r="A95" s="805"/>
    </row>
    <row r="96" spans="1:1" s="209" customFormat="1" ht="12" customHeight="1">
      <c r="A96" s="805"/>
    </row>
    <row r="97" spans="1:1" s="209" customFormat="1" ht="12.6" customHeight="1">
      <c r="A97" s="805"/>
    </row>
    <row r="98" spans="1:1" s="209" customFormat="1" ht="12.6" customHeight="1">
      <c r="A98" s="805"/>
    </row>
    <row r="99" spans="1:1" s="209" customFormat="1" ht="12.6" customHeight="1">
      <c r="A99" s="805"/>
    </row>
    <row r="100" spans="1:1" s="209" customFormat="1" ht="12.6" customHeight="1">
      <c r="A100" s="805"/>
    </row>
    <row r="101" spans="1:1" s="209" customFormat="1" ht="12.6" customHeight="1">
      <c r="A101" s="805"/>
    </row>
    <row r="102" spans="1:1" s="209" customFormat="1" ht="12.6" customHeight="1">
      <c r="A102" s="805"/>
    </row>
    <row r="103" spans="1:1" s="209" customFormat="1" ht="12.6" customHeight="1">
      <c r="A103" s="805"/>
    </row>
    <row r="104" spans="1:1" s="209" customFormat="1" ht="12.6" customHeight="1">
      <c r="A104" s="805"/>
    </row>
    <row r="105" spans="1:1" s="209" customFormat="1" ht="12.6" customHeight="1">
      <c r="A105" s="805"/>
    </row>
    <row r="106" spans="1:1" s="209" customFormat="1" ht="12.6" customHeight="1">
      <c r="A106" s="805"/>
    </row>
    <row r="107" spans="1:1" s="209" customFormat="1" ht="12.6" customHeight="1">
      <c r="A107" s="805"/>
    </row>
    <row r="108" spans="1:1" s="209" customFormat="1" ht="12.6" customHeight="1">
      <c r="A108" s="805"/>
    </row>
    <row r="109" spans="1:1" s="209" customFormat="1" ht="12.6" customHeight="1">
      <c r="A109" s="805"/>
    </row>
    <row r="110" spans="1:1" s="209" customFormat="1" ht="12.6" customHeight="1">
      <c r="A110" s="805"/>
    </row>
    <row r="111" spans="1:1" s="209" customFormat="1" ht="12.6" customHeight="1">
      <c r="A111" s="805"/>
    </row>
    <row r="112" spans="1:1" s="209" customFormat="1" ht="12.6" customHeight="1">
      <c r="A112" s="805"/>
    </row>
    <row r="113" spans="1:1" s="209" customFormat="1" ht="12.6" customHeight="1">
      <c r="A113" s="805"/>
    </row>
    <row r="114" spans="1:1" s="209" customFormat="1" ht="12.6" customHeight="1">
      <c r="A114" s="805"/>
    </row>
    <row r="115" spans="1:1" s="209" customFormat="1" ht="12.6" customHeight="1">
      <c r="A115" s="805"/>
    </row>
    <row r="116" spans="1:1" s="209" customFormat="1" ht="12.6" customHeight="1">
      <c r="A116" s="805"/>
    </row>
    <row r="117" spans="1:1" s="209" customFormat="1" ht="12.6" customHeight="1">
      <c r="A117" s="805"/>
    </row>
    <row r="118" spans="1:1" s="209" customFormat="1" ht="12.6" customHeight="1">
      <c r="A118" s="805"/>
    </row>
    <row r="119" spans="1:1" s="209" customFormat="1" ht="12.6" customHeight="1">
      <c r="A119" s="805"/>
    </row>
    <row r="120" spans="1:1" s="209" customFormat="1" ht="12.6" customHeight="1">
      <c r="A120" s="805"/>
    </row>
    <row r="121" spans="1:1" s="209" customFormat="1" ht="12.6" customHeight="1">
      <c r="A121" s="805"/>
    </row>
    <row r="122" spans="1:1" s="209" customFormat="1" ht="12.6" customHeight="1">
      <c r="A122" s="805"/>
    </row>
    <row r="123" spans="1:1" s="209" customFormat="1" ht="12.6" customHeight="1">
      <c r="A123" s="805"/>
    </row>
    <row r="124" spans="1:1" s="209" customFormat="1" ht="12.6" customHeight="1">
      <c r="A124" s="805"/>
    </row>
    <row r="125" spans="1:1" s="209" customFormat="1" ht="12.6" customHeight="1">
      <c r="A125" s="805"/>
    </row>
    <row r="126" spans="1:1" s="209" customFormat="1" ht="12.6" customHeight="1">
      <c r="A126" s="805"/>
    </row>
    <row r="127" spans="1:1" s="209" customFormat="1" ht="12.6" customHeight="1">
      <c r="A127" s="805"/>
    </row>
    <row r="128" spans="1:1" s="209" customFormat="1" ht="12.6" customHeight="1">
      <c r="A128" s="805"/>
    </row>
    <row r="129" spans="1:1" s="209" customFormat="1" ht="12.6" customHeight="1">
      <c r="A129" s="805"/>
    </row>
    <row r="130" spans="1:1" s="209" customFormat="1" ht="12.6" customHeight="1">
      <c r="A130" s="805"/>
    </row>
    <row r="131" spans="1:1" s="209" customFormat="1" ht="12.6" customHeight="1">
      <c r="A131" s="805"/>
    </row>
    <row r="132" spans="1:1" s="209" customFormat="1" ht="12.6" customHeight="1">
      <c r="A132" s="805"/>
    </row>
    <row r="133" spans="1:1" s="209" customFormat="1" ht="12.6" customHeight="1">
      <c r="A133" s="805"/>
    </row>
    <row r="134" spans="1:1" s="209" customFormat="1" ht="12.6" customHeight="1">
      <c r="A134" s="805"/>
    </row>
    <row r="135" spans="1:1" s="209" customFormat="1" ht="12.6" customHeight="1">
      <c r="A135" s="805"/>
    </row>
  </sheetData>
  <phoneticPr fontId="37" type="noConversion"/>
  <conditionalFormatting sqref="C5:C6">
    <cfRule type="expression" dxfId="30" priority="1" stopIfTrue="1">
      <formula>$D$8="Dezembro"</formula>
    </cfRule>
  </conditionalFormatting>
  <conditionalFormatting sqref="D5:D6 D8:L8">
    <cfRule type="expression" dxfId="29" priority="2" stopIfTrue="1">
      <formula>$G$8="Janeiro"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21"/>
  <dimension ref="A1:R631"/>
  <sheetViews>
    <sheetView showGridLines="0" zoomScaleNormal="100" workbookViewId="0"/>
  </sheetViews>
  <sheetFormatPr defaultColWidth="12.5703125" defaultRowHeight="12.75"/>
  <cols>
    <col min="1" max="1" width="14.42578125" style="826" customWidth="1"/>
    <col min="2" max="2" width="13.7109375" style="177" customWidth="1"/>
    <col min="3" max="9" width="8.85546875" style="177" customWidth="1"/>
    <col min="10" max="10" width="12.5703125" style="177" customWidth="1"/>
    <col min="11" max="16" width="4.7109375" style="177" customWidth="1"/>
    <col min="17" max="16384" width="12.5703125" style="177"/>
  </cols>
  <sheetData>
    <row r="1" spans="1:18" ht="21" customHeight="1">
      <c r="A1" s="818" t="s">
        <v>568</v>
      </c>
      <c r="B1" s="355"/>
      <c r="C1" s="175"/>
      <c r="D1" s="175"/>
      <c r="E1" s="175"/>
      <c r="F1" s="175"/>
      <c r="G1" s="175"/>
      <c r="H1" s="175"/>
      <c r="I1" s="176"/>
    </row>
    <row r="2" spans="1:18" ht="17.100000000000001" customHeight="1">
      <c r="A2" s="827"/>
      <c r="B2" s="178" t="s">
        <v>107</v>
      </c>
      <c r="C2" s="178"/>
      <c r="D2" s="178"/>
      <c r="E2" s="178"/>
      <c r="F2" s="178"/>
      <c r="G2" s="178"/>
      <c r="H2" s="178"/>
      <c r="I2" s="179"/>
    </row>
    <row r="3" spans="1:18" ht="14.1" customHeight="1">
      <c r="A3" s="820"/>
      <c r="B3" s="180"/>
      <c r="I3" s="179"/>
    </row>
    <row r="4" spans="1:18" ht="12.75" customHeight="1">
      <c r="A4" s="820"/>
      <c r="B4" s="180"/>
      <c r="C4" s="180"/>
      <c r="D4" s="180"/>
      <c r="E4" s="180"/>
      <c r="F4" s="180"/>
      <c r="G4" s="180"/>
      <c r="H4" s="180"/>
      <c r="I4" s="181"/>
    </row>
    <row r="5" spans="1:18" ht="12.75" customHeight="1">
      <c r="A5" s="821" t="s">
        <v>131</v>
      </c>
      <c r="B5" s="193"/>
      <c r="C5" s="320">
        <v>2018</v>
      </c>
      <c r="D5" s="325" t="s">
        <v>319</v>
      </c>
      <c r="E5" s="325" t="s">
        <v>319</v>
      </c>
      <c r="F5" s="325" t="s">
        <v>319</v>
      </c>
      <c r="G5" s="325" t="s">
        <v>319</v>
      </c>
      <c r="H5" s="325" t="s">
        <v>319</v>
      </c>
      <c r="I5" s="321" t="s">
        <v>319</v>
      </c>
    </row>
    <row r="6" spans="1:18" ht="12.75" customHeight="1">
      <c r="A6" s="820"/>
      <c r="B6" s="180"/>
      <c r="C6" s="278"/>
      <c r="D6" s="324"/>
      <c r="E6" s="473"/>
      <c r="F6" s="473"/>
      <c r="G6" s="473"/>
      <c r="H6" s="473"/>
      <c r="I6" s="474"/>
      <c r="K6" s="13"/>
    </row>
    <row r="7" spans="1:18" ht="12.75" customHeight="1">
      <c r="A7" s="820"/>
      <c r="B7" s="180"/>
      <c r="C7" s="194" t="s">
        <v>311</v>
      </c>
      <c r="D7" s="194" t="s">
        <v>312</v>
      </c>
      <c r="E7" s="194" t="s">
        <v>316</v>
      </c>
      <c r="F7" s="194" t="s">
        <v>317</v>
      </c>
      <c r="G7" s="469" t="s">
        <v>318</v>
      </c>
      <c r="H7" s="194" t="s">
        <v>320</v>
      </c>
      <c r="I7" s="195" t="s">
        <v>184</v>
      </c>
      <c r="K7" s="13"/>
      <c r="M7" s="931"/>
      <c r="N7" s="931"/>
      <c r="O7" s="931"/>
      <c r="P7" s="931"/>
    </row>
    <row r="8" spans="1:18" ht="12.75" customHeight="1">
      <c r="A8" s="822"/>
      <c r="B8" s="472"/>
      <c r="C8" s="470"/>
      <c r="D8" s="470"/>
      <c r="E8" s="470"/>
      <c r="F8" s="470"/>
      <c r="G8" s="470"/>
      <c r="H8" s="470"/>
      <c r="I8" s="471"/>
      <c r="K8" s="13"/>
      <c r="P8" s="481"/>
    </row>
    <row r="9" spans="1:18" ht="6" customHeight="1">
      <c r="A9" s="828"/>
      <c r="B9" s="356"/>
      <c r="C9" s="366"/>
      <c r="D9" s="197"/>
      <c r="E9" s="196"/>
      <c r="F9" s="198"/>
      <c r="G9" s="198"/>
      <c r="H9" s="198"/>
      <c r="I9" s="468"/>
      <c r="K9" s="408"/>
    </row>
    <row r="10" spans="1:18" ht="12.75" customHeight="1">
      <c r="A10" s="878" t="s">
        <v>159</v>
      </c>
      <c r="B10" s="357"/>
      <c r="C10" s="616">
        <v>1.3048618447871307</v>
      </c>
      <c r="D10" s="617">
        <v>0.74473288350831446</v>
      </c>
      <c r="E10" s="616">
        <v>1.7398787362220558</v>
      </c>
      <c r="F10" s="617">
        <v>0.41647760403531464</v>
      </c>
      <c r="G10" s="617">
        <v>0.38774744900016422</v>
      </c>
      <c r="H10" s="617">
        <v>0.96605398476921067</v>
      </c>
      <c r="I10" s="618">
        <v>0.73589180307862545</v>
      </c>
      <c r="K10" s="772"/>
      <c r="L10" s="772"/>
      <c r="M10" s="772"/>
      <c r="N10" s="772"/>
      <c r="O10" s="772"/>
      <c r="P10" s="772"/>
    </row>
    <row r="11" spans="1:18" ht="12.75" customHeight="1">
      <c r="A11" s="820" t="s">
        <v>232</v>
      </c>
      <c r="B11" s="180"/>
      <c r="C11" s="616">
        <v>1.5405015715378667</v>
      </c>
      <c r="D11" s="617">
        <v>0.79167159177011559</v>
      </c>
      <c r="E11" s="616">
        <v>1.9247773112317734</v>
      </c>
      <c r="F11" s="617">
        <v>0.35379243077160449</v>
      </c>
      <c r="G11" s="617">
        <v>0.38871224201191268</v>
      </c>
      <c r="H11" s="617">
        <v>1.0569024643541702</v>
      </c>
      <c r="I11" s="618">
        <v>0.79348644173919958</v>
      </c>
      <c r="K11" s="772"/>
      <c r="L11" s="772"/>
      <c r="M11" s="772"/>
      <c r="N11" s="772"/>
      <c r="O11" s="772"/>
    </row>
    <row r="12" spans="1:18" ht="12.75" customHeight="1">
      <c r="A12" s="823" t="s">
        <v>162</v>
      </c>
      <c r="B12" s="358"/>
      <c r="C12" s="616">
        <v>0.60051082315737414</v>
      </c>
      <c r="D12" s="617">
        <v>0.59748178383913775</v>
      </c>
      <c r="E12" s="616">
        <v>1.2449830252721172</v>
      </c>
      <c r="F12" s="617">
        <v>0.59467206942844797</v>
      </c>
      <c r="G12" s="617">
        <v>0.36167193274583287</v>
      </c>
      <c r="H12" s="617">
        <v>0.68770437190339706</v>
      </c>
      <c r="I12" s="618">
        <v>0.54750382832697841</v>
      </c>
      <c r="K12" s="772"/>
      <c r="L12" s="772"/>
      <c r="M12" s="772"/>
      <c r="N12" s="772"/>
      <c r="O12" s="772"/>
      <c r="P12" s="661"/>
    </row>
    <row r="13" spans="1:18" ht="12.75" customHeight="1">
      <c r="A13" s="823" t="s">
        <v>163</v>
      </c>
      <c r="B13" s="358"/>
      <c r="C13" s="616">
        <v>0.6564164097241143</v>
      </c>
      <c r="D13" s="617">
        <v>0.65342349260857358</v>
      </c>
      <c r="E13" s="616">
        <v>1.0540689870386144</v>
      </c>
      <c r="F13" s="617">
        <v>0.60913599264345031</v>
      </c>
      <c r="G13" s="617">
        <v>0.49877477714816987</v>
      </c>
      <c r="H13" s="617">
        <v>0.69460437406085873</v>
      </c>
      <c r="I13" s="618">
        <v>0.63182717449563608</v>
      </c>
      <c r="K13" s="772"/>
      <c r="L13" s="772"/>
      <c r="M13" s="772"/>
      <c r="N13" s="772"/>
      <c r="O13" s="772"/>
      <c r="P13" s="661"/>
    </row>
    <row r="14" spans="1:18" ht="12.75" customHeight="1">
      <c r="A14" s="823" t="s">
        <v>164</v>
      </c>
      <c r="B14" s="358"/>
      <c r="C14" s="616">
        <v>0.9698658091990886</v>
      </c>
      <c r="D14" s="617">
        <v>0.69620338692635286</v>
      </c>
      <c r="E14" s="616">
        <v>0.96073090244945814</v>
      </c>
      <c r="F14" s="617">
        <v>0.59004076407369599</v>
      </c>
      <c r="G14" s="617">
        <v>0.55296287137163169</v>
      </c>
      <c r="H14" s="617">
        <v>0.77524427464674694</v>
      </c>
      <c r="I14" s="618">
        <v>0.71931197678067882</v>
      </c>
      <c r="K14" s="772"/>
      <c r="L14" s="772"/>
      <c r="M14" s="772"/>
      <c r="N14" s="772"/>
      <c r="O14" s="772"/>
      <c r="P14" s="661"/>
    </row>
    <row r="15" spans="1:18" ht="12.75" customHeight="1">
      <c r="A15" s="861" t="s">
        <v>303</v>
      </c>
      <c r="B15" s="358"/>
      <c r="C15" s="616">
        <v>60.430799080132203</v>
      </c>
      <c r="D15" s="617">
        <v>4.4259937591657472</v>
      </c>
      <c r="E15" s="616">
        <v>-7.3355392378399609</v>
      </c>
      <c r="F15" s="617">
        <v>3.4593288056337768</v>
      </c>
      <c r="G15" s="617">
        <v>4.1813054644472825</v>
      </c>
      <c r="H15" s="617">
        <v>-1.4668980164698198</v>
      </c>
      <c r="I15" s="618">
        <v>0.43880089537584599</v>
      </c>
      <c r="K15" s="772"/>
      <c r="L15" s="489"/>
      <c r="M15" s="772"/>
      <c r="N15" s="772"/>
      <c r="O15" s="772"/>
      <c r="P15" s="661"/>
    </row>
    <row r="16" spans="1:18" ht="12.75" customHeight="1">
      <c r="A16" s="823" t="s">
        <v>167</v>
      </c>
      <c r="B16" s="358"/>
      <c r="C16" s="616">
        <v>0.89470525936241607</v>
      </c>
      <c r="D16" s="617">
        <v>0.7603730072735404</v>
      </c>
      <c r="E16" s="616">
        <v>0.7674217308016873</v>
      </c>
      <c r="F16" s="617">
        <v>0.65925194044633706</v>
      </c>
      <c r="G16" s="617">
        <v>0.68290181868615463</v>
      </c>
      <c r="H16" s="617">
        <v>0.67868347300699128</v>
      </c>
      <c r="I16" s="618">
        <v>0.7093752397574038</v>
      </c>
      <c r="K16" s="772"/>
      <c r="L16" s="772"/>
      <c r="M16" s="772"/>
      <c r="N16" s="772"/>
      <c r="O16" s="772"/>
      <c r="P16" s="661"/>
      <c r="Q16" s="661"/>
      <c r="R16" s="661"/>
    </row>
    <row r="17" spans="1:18" ht="12.75" customHeight="1">
      <c r="A17" s="823" t="s">
        <v>168</v>
      </c>
      <c r="B17" s="358"/>
      <c r="C17" s="616">
        <v>1.599441242994315</v>
      </c>
      <c r="D17" s="617">
        <v>0.27374033709084422</v>
      </c>
      <c r="E17" s="616">
        <v>0.99558940597570533</v>
      </c>
      <c r="F17" s="617">
        <v>0.45015010381070919</v>
      </c>
      <c r="G17" s="617">
        <v>-0.25612002633385034</v>
      </c>
      <c r="H17" s="617">
        <v>1.3497942391468065</v>
      </c>
      <c r="I17" s="618">
        <v>0.5767082494896103</v>
      </c>
      <c r="K17" s="772"/>
      <c r="L17" s="772"/>
      <c r="M17" s="772"/>
      <c r="N17" s="772"/>
      <c r="O17" s="772"/>
      <c r="P17" s="661"/>
      <c r="Q17" s="661"/>
      <c r="R17" s="661"/>
    </row>
    <row r="18" spans="1:18" ht="12.75" customHeight="1">
      <c r="A18" s="823"/>
      <c r="B18" s="358"/>
      <c r="C18" s="418"/>
      <c r="D18" s="419"/>
      <c r="E18" s="418"/>
      <c r="F18" s="419"/>
      <c r="G18" s="419"/>
      <c r="H18" s="419"/>
      <c r="I18" s="328"/>
      <c r="K18" s="772"/>
      <c r="L18" s="772"/>
      <c r="M18" s="772"/>
      <c r="N18" s="772"/>
      <c r="O18" s="772"/>
      <c r="P18" s="661"/>
      <c r="Q18" s="661"/>
      <c r="R18" s="661"/>
    </row>
    <row r="19" spans="1:18" ht="12.75" customHeight="1">
      <c r="A19" s="823" t="s">
        <v>170</v>
      </c>
      <c r="B19" s="358"/>
      <c r="C19" s="616">
        <v>1.0053209690262799</v>
      </c>
      <c r="D19" s="617">
        <v>0.57314388283697948</v>
      </c>
      <c r="E19" s="616">
        <v>1.3274367680648158</v>
      </c>
      <c r="F19" s="617">
        <v>0.34982945854871161</v>
      </c>
      <c r="G19" s="617">
        <v>0.31922741900383134</v>
      </c>
      <c r="H19" s="617">
        <v>0.77287362450708663</v>
      </c>
      <c r="I19" s="618">
        <v>0.59493014898464036</v>
      </c>
      <c r="K19" s="772"/>
      <c r="L19" s="772"/>
      <c r="M19" s="772"/>
      <c r="N19" s="772"/>
      <c r="O19" s="772"/>
      <c r="P19" s="661"/>
      <c r="Q19" s="661"/>
      <c r="R19" s="661"/>
    </row>
    <row r="20" spans="1:18" ht="12.75" customHeight="1">
      <c r="A20" s="820" t="s">
        <v>232</v>
      </c>
      <c r="B20" s="180"/>
      <c r="C20" s="616">
        <v>1.0616677970902044</v>
      </c>
      <c r="D20" s="617">
        <v>0.55087998080542988</v>
      </c>
      <c r="E20" s="616">
        <v>1.3117762317214066</v>
      </c>
      <c r="F20" s="617">
        <v>0.29173613518451713</v>
      </c>
      <c r="G20" s="617">
        <v>0.30690854739239271</v>
      </c>
      <c r="H20" s="617">
        <v>0.77015168229011</v>
      </c>
      <c r="I20" s="618">
        <v>0.59624905678141715</v>
      </c>
      <c r="K20" s="772"/>
      <c r="L20" s="772"/>
      <c r="M20" s="772"/>
      <c r="N20" s="772"/>
      <c r="O20" s="772"/>
      <c r="P20" s="661"/>
      <c r="Q20" s="661"/>
      <c r="R20" s="661"/>
    </row>
    <row r="21" spans="1:18" ht="12.75" customHeight="1">
      <c r="A21" s="823" t="s">
        <v>162</v>
      </c>
      <c r="B21" s="358"/>
      <c r="C21" s="616">
        <v>0.67855618866230483</v>
      </c>
      <c r="D21" s="617">
        <v>0.67316836807758129</v>
      </c>
      <c r="E21" s="616">
        <v>1.4340308207475339</v>
      </c>
      <c r="F21" s="617">
        <v>0.64331030251703059</v>
      </c>
      <c r="G21" s="617">
        <v>0.35124731548334953</v>
      </c>
      <c r="H21" s="617">
        <v>0.77194685458383816</v>
      </c>
      <c r="I21" s="618">
        <v>0.5665496972641515</v>
      </c>
      <c r="K21" s="772"/>
      <c r="L21" s="772"/>
      <c r="M21" s="772"/>
      <c r="N21" s="772"/>
      <c r="O21" s="772"/>
      <c r="P21" s="661"/>
      <c r="Q21" s="661"/>
      <c r="R21" s="661"/>
    </row>
    <row r="22" spans="1:18" ht="12.75" customHeight="1">
      <c r="A22" s="823" t="s">
        <v>163</v>
      </c>
      <c r="B22" s="358"/>
      <c r="C22" s="616">
        <v>0.76214640027731928</v>
      </c>
      <c r="D22" s="617">
        <v>0.79286798575231021</v>
      </c>
      <c r="E22" s="616">
        <v>1.2676943184044998</v>
      </c>
      <c r="F22" s="617">
        <v>0.71784953179250266</v>
      </c>
      <c r="G22" s="617">
        <v>0.5242474316523138</v>
      </c>
      <c r="H22" s="617">
        <v>0.7862400150878468</v>
      </c>
      <c r="I22" s="618">
        <v>0.60410898241660682</v>
      </c>
      <c r="K22" s="772"/>
      <c r="L22" s="772"/>
      <c r="M22" s="772"/>
      <c r="N22" s="772"/>
      <c r="O22" s="772"/>
      <c r="P22" s="661"/>
      <c r="Q22" s="661"/>
      <c r="R22" s="661"/>
    </row>
    <row r="23" spans="1:18" ht="12.75" customHeight="1">
      <c r="A23" s="823" t="s">
        <v>164</v>
      </c>
      <c r="B23" s="358"/>
      <c r="C23" s="420" t="s">
        <v>151</v>
      </c>
      <c r="D23" s="422" t="s">
        <v>151</v>
      </c>
      <c r="E23" s="420" t="s">
        <v>151</v>
      </c>
      <c r="F23" s="422" t="s">
        <v>151</v>
      </c>
      <c r="G23" s="422" t="s">
        <v>151</v>
      </c>
      <c r="H23" s="420" t="s">
        <v>151</v>
      </c>
      <c r="I23" s="421" t="s">
        <v>151</v>
      </c>
      <c r="K23" s="772"/>
      <c r="L23" s="772"/>
      <c r="M23" s="488"/>
      <c r="N23" s="772"/>
      <c r="O23" s="772"/>
    </row>
    <row r="24" spans="1:18" ht="12.75" customHeight="1">
      <c r="A24" s="861" t="s">
        <v>303</v>
      </c>
      <c r="B24" s="358"/>
      <c r="C24" s="616">
        <v>60.430799080131806</v>
      </c>
      <c r="D24" s="617">
        <v>4.4259937591657472</v>
      </c>
      <c r="E24" s="616">
        <v>-7.3355392378399609</v>
      </c>
      <c r="F24" s="617">
        <v>3.4593288056337768</v>
      </c>
      <c r="G24" s="617">
        <v>4.1799983159624965</v>
      </c>
      <c r="H24" s="617">
        <v>-1.4661301182478215</v>
      </c>
      <c r="I24" s="618">
        <v>0.43864019808064203</v>
      </c>
      <c r="K24" s="772"/>
      <c r="L24" s="772"/>
      <c r="M24" s="772"/>
      <c r="N24" s="772"/>
      <c r="O24" s="772"/>
    </row>
    <row r="25" spans="1:18" ht="12.75" customHeight="1">
      <c r="A25" s="823" t="s">
        <v>167</v>
      </c>
      <c r="B25" s="358"/>
      <c r="C25" s="616">
        <v>1.0297323248178669</v>
      </c>
      <c r="D25" s="617">
        <v>0.86663503653510165</v>
      </c>
      <c r="E25" s="616">
        <v>0.97726496154841858</v>
      </c>
      <c r="F25" s="617">
        <v>0.85338693039487268</v>
      </c>
      <c r="G25" s="617">
        <v>0.85847716252083206</v>
      </c>
      <c r="H25" s="617">
        <v>0.87751783959333363</v>
      </c>
      <c r="I25" s="618">
        <v>0.86383096935196413</v>
      </c>
      <c r="K25" s="772"/>
      <c r="L25" s="772"/>
      <c r="M25" s="772"/>
      <c r="N25" s="772"/>
      <c r="O25" s="772"/>
    </row>
    <row r="26" spans="1:18" ht="12.75" customHeight="1">
      <c r="A26" s="823" t="s">
        <v>168</v>
      </c>
      <c r="B26" s="358"/>
      <c r="C26" s="616">
        <v>1.599441242994315</v>
      </c>
      <c r="D26" s="617">
        <v>0.27374033709084422</v>
      </c>
      <c r="E26" s="616">
        <v>0.99558940597570533</v>
      </c>
      <c r="F26" s="617">
        <v>0.45015010381070919</v>
      </c>
      <c r="G26" s="617">
        <v>-0.25612002633385034</v>
      </c>
      <c r="H26" s="617">
        <v>1.3497942391468065</v>
      </c>
      <c r="I26" s="618">
        <v>0.5767082494896103</v>
      </c>
      <c r="K26" s="772"/>
      <c r="L26" s="772"/>
      <c r="M26" s="772"/>
      <c r="N26" s="772"/>
      <c r="O26" s="772"/>
    </row>
    <row r="27" spans="1:18" ht="12.75" customHeight="1">
      <c r="A27" s="823"/>
      <c r="B27" s="358"/>
      <c r="C27" s="418"/>
      <c r="D27" s="419"/>
      <c r="E27" s="418"/>
      <c r="F27" s="419"/>
      <c r="G27" s="419"/>
      <c r="H27" s="419"/>
      <c r="I27" s="328"/>
      <c r="K27" s="772"/>
      <c r="L27" s="772"/>
      <c r="M27" s="772"/>
      <c r="N27" s="772"/>
      <c r="O27" s="772"/>
    </row>
    <row r="28" spans="1:18" ht="12.75" customHeight="1">
      <c r="A28" s="823" t="s">
        <v>181</v>
      </c>
      <c r="B28" s="358"/>
      <c r="C28" s="616">
        <v>0.11893859119589401</v>
      </c>
      <c r="D28" s="617">
        <v>5.6391508441389071E-2</v>
      </c>
      <c r="E28" s="616">
        <v>0.13600035930980692</v>
      </c>
      <c r="F28" s="617">
        <v>0.16147718645607156</v>
      </c>
      <c r="G28" s="617">
        <v>0.10930909671642564</v>
      </c>
      <c r="H28" s="617">
        <v>0.16167739159322903</v>
      </c>
      <c r="I28" s="619">
        <v>0.1500927161827148</v>
      </c>
      <c r="K28" s="772"/>
      <c r="L28" s="772"/>
      <c r="M28" s="772"/>
      <c r="N28" s="772"/>
      <c r="O28" s="772"/>
    </row>
    <row r="29" spans="1:18" ht="12.75" customHeight="1">
      <c r="A29" s="823" t="s">
        <v>232</v>
      </c>
      <c r="B29" s="358"/>
      <c r="C29" s="620">
        <v>0.12787836927656837</v>
      </c>
      <c r="D29" s="621">
        <v>7.1423050048391445E-2</v>
      </c>
      <c r="E29" s="620">
        <v>0.14392645995646713</v>
      </c>
      <c r="F29" s="621">
        <v>0.17602822312958732</v>
      </c>
      <c r="G29" s="620">
        <v>0.14003541632732208</v>
      </c>
      <c r="H29" s="620">
        <v>0.16551466793195413</v>
      </c>
      <c r="I29" s="619">
        <v>0.18319215356616958</v>
      </c>
      <c r="K29" s="772"/>
      <c r="L29" s="772"/>
      <c r="M29" s="772"/>
      <c r="N29" s="772"/>
      <c r="O29" s="772"/>
    </row>
    <row r="30" spans="1:18" ht="12.75" customHeight="1">
      <c r="A30" s="823" t="s">
        <v>162</v>
      </c>
      <c r="B30" s="358"/>
      <c r="C30" s="616">
        <v>0.17652344924443675</v>
      </c>
      <c r="D30" s="617">
        <v>0.17866937257338122</v>
      </c>
      <c r="E30" s="616">
        <v>0.21573705272468491</v>
      </c>
      <c r="F30" s="617">
        <v>0.33267513033903295</v>
      </c>
      <c r="G30" s="617">
        <v>0.42076838135549632</v>
      </c>
      <c r="H30" s="617">
        <v>0.20387149211071875</v>
      </c>
      <c r="I30" s="618">
        <v>0.43913647860709393</v>
      </c>
      <c r="K30" s="772"/>
      <c r="L30" s="772"/>
      <c r="M30" s="772"/>
      <c r="N30" s="772"/>
      <c r="O30" s="772"/>
    </row>
    <row r="31" spans="1:18" ht="12.75" customHeight="1">
      <c r="A31" s="823" t="s">
        <v>163</v>
      </c>
      <c r="B31" s="358"/>
      <c r="C31" s="616">
        <v>0.23539087414117255</v>
      </c>
      <c r="D31" s="617">
        <v>0.11498065005517422</v>
      </c>
      <c r="E31" s="616">
        <v>0.24654813803937081</v>
      </c>
      <c r="F31" s="617">
        <v>0.20912324271382676</v>
      </c>
      <c r="G31" s="617">
        <v>0.39540793336894087</v>
      </c>
      <c r="H31" s="617">
        <v>0.29659570323563589</v>
      </c>
      <c r="I31" s="618">
        <v>0.75301212460263667</v>
      </c>
      <c r="K31" s="772"/>
      <c r="L31" s="772"/>
      <c r="M31" s="772"/>
      <c r="N31" s="772"/>
      <c r="O31" s="772"/>
    </row>
    <row r="32" spans="1:18" ht="12.75" customHeight="1">
      <c r="A32" s="823" t="s">
        <v>164</v>
      </c>
      <c r="B32" s="358"/>
      <c r="C32" s="616">
        <v>0.37855671602569085</v>
      </c>
      <c r="D32" s="617">
        <v>0.38356817824625189</v>
      </c>
      <c r="E32" s="616">
        <v>0.11072372339879788</v>
      </c>
      <c r="F32" s="617">
        <v>7.652872973238356E-2</v>
      </c>
      <c r="G32" s="617">
        <v>0.13429159782227806</v>
      </c>
      <c r="H32" s="617">
        <v>4.9159013520316819E-2</v>
      </c>
      <c r="I32" s="618">
        <v>0.22066349055593903</v>
      </c>
      <c r="K32" s="772"/>
      <c r="L32" s="772"/>
      <c r="M32" s="772"/>
      <c r="N32" s="772"/>
      <c r="O32" s="772"/>
    </row>
    <row r="33" spans="1:15" ht="12.75" customHeight="1">
      <c r="A33" s="861" t="s">
        <v>303</v>
      </c>
      <c r="B33" s="358"/>
      <c r="C33" s="672" t="s">
        <v>151</v>
      </c>
      <c r="D33" s="671" t="s">
        <v>151</v>
      </c>
      <c r="E33" s="672" t="s">
        <v>151</v>
      </c>
      <c r="F33" s="671" t="s">
        <v>151</v>
      </c>
      <c r="G33" s="671" t="s">
        <v>151</v>
      </c>
      <c r="H33" s="769">
        <v>0</v>
      </c>
      <c r="I33" s="770">
        <v>0</v>
      </c>
      <c r="K33" s="772"/>
      <c r="L33" s="772"/>
      <c r="M33" s="772"/>
      <c r="N33" s="772"/>
      <c r="O33" s="772"/>
    </row>
    <row r="34" spans="1:15" ht="12.75" customHeight="1">
      <c r="A34" s="823" t="s">
        <v>167</v>
      </c>
      <c r="B34" s="358"/>
      <c r="C34" s="616">
        <v>0.37855671602569085</v>
      </c>
      <c r="D34" s="617">
        <v>0.38356817824625189</v>
      </c>
      <c r="E34" s="616">
        <v>0.11072372339879788</v>
      </c>
      <c r="F34" s="617">
        <v>7.652872973238356E-2</v>
      </c>
      <c r="G34" s="617">
        <v>0.13429665622668452</v>
      </c>
      <c r="H34" s="617">
        <v>4.9162802939628492E-2</v>
      </c>
      <c r="I34" s="618">
        <v>0.22068047433509985</v>
      </c>
      <c r="K34" s="772"/>
      <c r="L34" s="772"/>
      <c r="M34" s="772"/>
      <c r="N34" s="772"/>
      <c r="O34" s="772"/>
    </row>
    <row r="35" spans="1:15" ht="12.75" customHeight="1">
      <c r="A35" s="823" t="s">
        <v>168</v>
      </c>
      <c r="B35" s="358"/>
      <c r="C35" s="420" t="s">
        <v>151</v>
      </c>
      <c r="D35" s="422" t="s">
        <v>151</v>
      </c>
      <c r="E35" s="420" t="s">
        <v>151</v>
      </c>
      <c r="F35" s="422" t="s">
        <v>151</v>
      </c>
      <c r="G35" s="422" t="s">
        <v>151</v>
      </c>
      <c r="H35" s="420" t="s">
        <v>151</v>
      </c>
      <c r="I35" s="421" t="s">
        <v>151</v>
      </c>
      <c r="K35" s="772"/>
      <c r="L35" s="772"/>
      <c r="M35" s="772"/>
      <c r="N35" s="772"/>
      <c r="O35" s="772"/>
    </row>
    <row r="36" spans="1:15" ht="9.9499999999999993" customHeight="1">
      <c r="A36" s="825"/>
      <c r="B36" s="202"/>
      <c r="C36" s="200"/>
      <c r="D36" s="200"/>
      <c r="E36" s="200"/>
      <c r="F36" s="200"/>
      <c r="G36" s="200"/>
      <c r="H36" s="199"/>
      <c r="I36" s="201"/>
    </row>
    <row r="37" spans="1:15">
      <c r="H37" s="203"/>
    </row>
    <row r="38" spans="1:15">
      <c r="C38" s="204"/>
      <c r="D38" s="204"/>
      <c r="E38" s="204"/>
      <c r="F38" s="204"/>
      <c r="G38" s="204"/>
      <c r="H38" s="670"/>
      <c r="I38" s="204"/>
    </row>
    <row r="39" spans="1:15">
      <c r="H39" s="205"/>
    </row>
    <row r="40" spans="1:15">
      <c r="H40" s="205"/>
    </row>
    <row r="41" spans="1:15">
      <c r="H41" s="205"/>
    </row>
    <row r="42" spans="1:15">
      <c r="H42" s="205"/>
    </row>
    <row r="43" spans="1:15">
      <c r="H43" s="205"/>
    </row>
    <row r="44" spans="1:15">
      <c r="H44" s="205"/>
    </row>
    <row r="45" spans="1:15">
      <c r="H45" s="205"/>
    </row>
    <row r="46" spans="1:15">
      <c r="H46" s="205"/>
    </row>
    <row r="47" spans="1:15">
      <c r="H47" s="205"/>
    </row>
    <row r="48" spans="1:15">
      <c r="H48" s="205"/>
    </row>
    <row r="49" spans="8:8">
      <c r="H49" s="205"/>
    </row>
    <row r="50" spans="8:8">
      <c r="H50" s="205"/>
    </row>
    <row r="51" spans="8:8">
      <c r="H51" s="205"/>
    </row>
    <row r="52" spans="8:8">
      <c r="H52" s="205"/>
    </row>
    <row r="53" spans="8:8">
      <c r="H53" s="205"/>
    </row>
    <row r="54" spans="8:8">
      <c r="H54" s="205"/>
    </row>
    <row r="55" spans="8:8">
      <c r="H55" s="205"/>
    </row>
    <row r="56" spans="8:8">
      <c r="H56" s="205"/>
    </row>
    <row r="57" spans="8:8">
      <c r="H57" s="205"/>
    </row>
    <row r="58" spans="8:8">
      <c r="H58" s="205"/>
    </row>
    <row r="59" spans="8:8">
      <c r="H59" s="205"/>
    </row>
    <row r="60" spans="8:8">
      <c r="H60" s="205"/>
    </row>
    <row r="61" spans="8:8">
      <c r="H61" s="205"/>
    </row>
    <row r="62" spans="8:8">
      <c r="H62" s="205"/>
    </row>
    <row r="63" spans="8:8">
      <c r="H63" s="205"/>
    </row>
    <row r="64" spans="8:8">
      <c r="H64" s="205"/>
    </row>
    <row r="65" spans="8:8">
      <c r="H65" s="205"/>
    </row>
    <row r="66" spans="8:8">
      <c r="H66" s="205"/>
    </row>
    <row r="67" spans="8:8">
      <c r="H67" s="205"/>
    </row>
    <row r="68" spans="8:8">
      <c r="H68" s="205"/>
    </row>
    <row r="69" spans="8:8">
      <c r="H69" s="205"/>
    </row>
    <row r="70" spans="8:8">
      <c r="H70" s="205"/>
    </row>
    <row r="71" spans="8:8">
      <c r="H71" s="205"/>
    </row>
    <row r="72" spans="8:8">
      <c r="H72" s="205"/>
    </row>
    <row r="73" spans="8:8">
      <c r="H73" s="205"/>
    </row>
    <row r="74" spans="8:8">
      <c r="H74" s="205"/>
    </row>
    <row r="75" spans="8:8">
      <c r="H75" s="205"/>
    </row>
    <row r="76" spans="8:8">
      <c r="H76" s="205"/>
    </row>
    <row r="77" spans="8:8">
      <c r="H77" s="205"/>
    </row>
    <row r="78" spans="8:8">
      <c r="H78" s="205"/>
    </row>
    <row r="79" spans="8:8">
      <c r="H79" s="205"/>
    </row>
    <row r="80" spans="8:8">
      <c r="H80" s="205"/>
    </row>
    <row r="81" spans="8:8">
      <c r="H81" s="205"/>
    </row>
    <row r="82" spans="8:8">
      <c r="H82" s="205"/>
    </row>
    <row r="83" spans="8:8">
      <c r="H83" s="205"/>
    </row>
    <row r="84" spans="8:8">
      <c r="H84" s="205"/>
    </row>
    <row r="85" spans="8:8">
      <c r="H85" s="205"/>
    </row>
    <row r="86" spans="8:8">
      <c r="H86" s="205"/>
    </row>
    <row r="87" spans="8:8">
      <c r="H87" s="205"/>
    </row>
    <row r="88" spans="8:8">
      <c r="H88" s="205"/>
    </row>
    <row r="89" spans="8:8">
      <c r="H89" s="205"/>
    </row>
    <row r="90" spans="8:8">
      <c r="H90" s="205"/>
    </row>
    <row r="91" spans="8:8">
      <c r="H91" s="205"/>
    </row>
    <row r="92" spans="8:8">
      <c r="H92" s="205"/>
    </row>
    <row r="93" spans="8:8">
      <c r="H93" s="205"/>
    </row>
    <row r="94" spans="8:8">
      <c r="H94" s="205"/>
    </row>
    <row r="95" spans="8:8">
      <c r="H95" s="205"/>
    </row>
    <row r="96" spans="8:8">
      <c r="H96" s="205"/>
    </row>
    <row r="97" spans="8:8">
      <c r="H97" s="205"/>
    </row>
    <row r="98" spans="8:8">
      <c r="H98" s="205"/>
    </row>
    <row r="99" spans="8:8">
      <c r="H99" s="205"/>
    </row>
    <row r="100" spans="8:8">
      <c r="H100" s="205"/>
    </row>
    <row r="101" spans="8:8">
      <c r="H101" s="205"/>
    </row>
    <row r="102" spans="8:8">
      <c r="H102" s="205"/>
    </row>
    <row r="103" spans="8:8">
      <c r="H103" s="205"/>
    </row>
    <row r="104" spans="8:8">
      <c r="H104" s="205"/>
    </row>
    <row r="105" spans="8:8">
      <c r="H105" s="205"/>
    </row>
    <row r="106" spans="8:8">
      <c r="H106" s="205"/>
    </row>
    <row r="107" spans="8:8">
      <c r="H107" s="205"/>
    </row>
    <row r="108" spans="8:8">
      <c r="H108" s="205"/>
    </row>
    <row r="109" spans="8:8">
      <c r="H109" s="205"/>
    </row>
    <row r="110" spans="8:8">
      <c r="H110" s="205"/>
    </row>
    <row r="111" spans="8:8">
      <c r="H111" s="205"/>
    </row>
    <row r="112" spans="8:8">
      <c r="H112" s="205"/>
    </row>
    <row r="113" spans="8:8">
      <c r="H113" s="205"/>
    </row>
    <row r="114" spans="8:8">
      <c r="H114" s="205"/>
    </row>
    <row r="115" spans="8:8">
      <c r="H115" s="205"/>
    </row>
    <row r="116" spans="8:8">
      <c r="H116" s="205"/>
    </row>
    <row r="117" spans="8:8">
      <c r="H117" s="205"/>
    </row>
    <row r="118" spans="8:8">
      <c r="H118" s="205"/>
    </row>
    <row r="119" spans="8:8">
      <c r="H119" s="205"/>
    </row>
    <row r="120" spans="8:8">
      <c r="H120" s="205"/>
    </row>
    <row r="121" spans="8:8">
      <c r="H121" s="205"/>
    </row>
    <row r="122" spans="8:8">
      <c r="H122" s="205"/>
    </row>
    <row r="123" spans="8:8">
      <c r="H123" s="205"/>
    </row>
    <row r="124" spans="8:8">
      <c r="H124" s="205"/>
    </row>
    <row r="125" spans="8:8">
      <c r="H125" s="205"/>
    </row>
    <row r="126" spans="8:8">
      <c r="H126" s="205"/>
    </row>
    <row r="127" spans="8:8">
      <c r="H127" s="205"/>
    </row>
    <row r="128" spans="8:8">
      <c r="H128" s="205"/>
    </row>
    <row r="129" spans="8:8">
      <c r="H129" s="205"/>
    </row>
    <row r="130" spans="8:8">
      <c r="H130" s="205"/>
    </row>
    <row r="131" spans="8:8">
      <c r="H131" s="205"/>
    </row>
    <row r="132" spans="8:8">
      <c r="H132" s="205"/>
    </row>
    <row r="133" spans="8:8">
      <c r="H133" s="205"/>
    </row>
    <row r="134" spans="8:8">
      <c r="H134" s="205"/>
    </row>
    <row r="135" spans="8:8">
      <c r="H135" s="205"/>
    </row>
    <row r="136" spans="8:8">
      <c r="H136" s="205"/>
    </row>
    <row r="137" spans="8:8">
      <c r="H137" s="205"/>
    </row>
    <row r="138" spans="8:8">
      <c r="H138" s="205"/>
    </row>
    <row r="139" spans="8:8">
      <c r="H139" s="205"/>
    </row>
    <row r="140" spans="8:8">
      <c r="H140" s="205"/>
    </row>
    <row r="141" spans="8:8">
      <c r="H141" s="205"/>
    </row>
    <row r="142" spans="8:8">
      <c r="H142" s="205"/>
    </row>
    <row r="143" spans="8:8">
      <c r="H143" s="205"/>
    </row>
    <row r="144" spans="8:8">
      <c r="H144" s="205"/>
    </row>
    <row r="145" spans="8:8">
      <c r="H145" s="205"/>
    </row>
    <row r="146" spans="8:8">
      <c r="H146" s="205"/>
    </row>
    <row r="147" spans="8:8">
      <c r="H147" s="205"/>
    </row>
    <row r="148" spans="8:8">
      <c r="H148" s="205"/>
    </row>
    <row r="149" spans="8:8">
      <c r="H149" s="205"/>
    </row>
    <row r="150" spans="8:8">
      <c r="H150" s="205"/>
    </row>
    <row r="151" spans="8:8">
      <c r="H151" s="205"/>
    </row>
    <row r="152" spans="8:8">
      <c r="H152" s="205"/>
    </row>
    <row r="153" spans="8:8">
      <c r="H153" s="205"/>
    </row>
    <row r="154" spans="8:8">
      <c r="H154" s="205"/>
    </row>
    <row r="155" spans="8:8">
      <c r="H155" s="205"/>
    </row>
    <row r="156" spans="8:8">
      <c r="H156" s="205"/>
    </row>
    <row r="157" spans="8:8">
      <c r="H157" s="205"/>
    </row>
    <row r="158" spans="8:8">
      <c r="H158" s="205"/>
    </row>
    <row r="159" spans="8:8">
      <c r="H159" s="205"/>
    </row>
    <row r="160" spans="8:8">
      <c r="H160" s="205"/>
    </row>
    <row r="161" spans="8:8">
      <c r="H161" s="205"/>
    </row>
    <row r="162" spans="8:8">
      <c r="H162" s="205"/>
    </row>
    <row r="163" spans="8:8">
      <c r="H163" s="205"/>
    </row>
    <row r="164" spans="8:8">
      <c r="H164" s="205"/>
    </row>
    <row r="165" spans="8:8">
      <c r="H165" s="205"/>
    </row>
    <row r="166" spans="8:8">
      <c r="H166" s="205"/>
    </row>
    <row r="167" spans="8:8">
      <c r="H167" s="205"/>
    </row>
    <row r="168" spans="8:8">
      <c r="H168" s="205"/>
    </row>
    <row r="169" spans="8:8">
      <c r="H169" s="205"/>
    </row>
    <row r="170" spans="8:8">
      <c r="H170" s="205"/>
    </row>
    <row r="171" spans="8:8">
      <c r="H171" s="205"/>
    </row>
    <row r="172" spans="8:8">
      <c r="H172" s="205"/>
    </row>
    <row r="173" spans="8:8">
      <c r="H173" s="205"/>
    </row>
    <row r="174" spans="8:8">
      <c r="H174" s="205"/>
    </row>
    <row r="175" spans="8:8">
      <c r="H175" s="205"/>
    </row>
    <row r="176" spans="8:8">
      <c r="H176" s="205"/>
    </row>
    <row r="177" spans="8:8">
      <c r="H177" s="205"/>
    </row>
    <row r="178" spans="8:8">
      <c r="H178" s="205"/>
    </row>
    <row r="179" spans="8:8">
      <c r="H179" s="205"/>
    </row>
    <row r="180" spans="8:8">
      <c r="H180" s="205"/>
    </row>
    <row r="181" spans="8:8">
      <c r="H181" s="205"/>
    </row>
    <row r="182" spans="8:8">
      <c r="H182" s="205"/>
    </row>
    <row r="183" spans="8:8">
      <c r="H183" s="205"/>
    </row>
    <row r="184" spans="8:8">
      <c r="H184" s="205"/>
    </row>
    <row r="185" spans="8:8">
      <c r="H185" s="205"/>
    </row>
    <row r="186" spans="8:8">
      <c r="H186" s="205"/>
    </row>
    <row r="187" spans="8:8">
      <c r="H187" s="205"/>
    </row>
    <row r="188" spans="8:8">
      <c r="H188" s="205"/>
    </row>
    <row r="189" spans="8:8">
      <c r="H189" s="205"/>
    </row>
    <row r="190" spans="8:8">
      <c r="H190" s="205"/>
    </row>
    <row r="191" spans="8:8">
      <c r="H191" s="205"/>
    </row>
    <row r="192" spans="8:8">
      <c r="H192" s="205"/>
    </row>
    <row r="193" spans="8:8">
      <c r="H193" s="205"/>
    </row>
    <row r="194" spans="8:8">
      <c r="H194" s="205"/>
    </row>
    <row r="195" spans="8:8">
      <c r="H195" s="205"/>
    </row>
    <row r="196" spans="8:8">
      <c r="H196" s="205"/>
    </row>
    <row r="197" spans="8:8">
      <c r="H197" s="205"/>
    </row>
    <row r="198" spans="8:8">
      <c r="H198" s="205"/>
    </row>
    <row r="199" spans="8:8">
      <c r="H199" s="205"/>
    </row>
    <row r="200" spans="8:8">
      <c r="H200" s="205"/>
    </row>
    <row r="201" spans="8:8">
      <c r="H201" s="205"/>
    </row>
    <row r="202" spans="8:8">
      <c r="H202" s="205"/>
    </row>
    <row r="203" spans="8:8">
      <c r="H203" s="205"/>
    </row>
    <row r="204" spans="8:8">
      <c r="H204" s="205"/>
    </row>
    <row r="205" spans="8:8">
      <c r="H205" s="205"/>
    </row>
    <row r="206" spans="8:8">
      <c r="H206" s="205"/>
    </row>
    <row r="207" spans="8:8">
      <c r="H207" s="205"/>
    </row>
    <row r="208" spans="8:8">
      <c r="H208" s="205"/>
    </row>
    <row r="209" spans="8:8">
      <c r="H209" s="205"/>
    </row>
    <row r="210" spans="8:8">
      <c r="H210" s="205"/>
    </row>
    <row r="211" spans="8:8">
      <c r="H211" s="205"/>
    </row>
    <row r="212" spans="8:8">
      <c r="H212" s="205"/>
    </row>
    <row r="213" spans="8:8">
      <c r="H213" s="205"/>
    </row>
    <row r="214" spans="8:8">
      <c r="H214" s="205"/>
    </row>
    <row r="215" spans="8:8">
      <c r="H215" s="205"/>
    </row>
    <row r="216" spans="8:8">
      <c r="H216" s="205"/>
    </row>
    <row r="217" spans="8:8">
      <c r="H217" s="205"/>
    </row>
    <row r="218" spans="8:8">
      <c r="H218" s="205"/>
    </row>
    <row r="219" spans="8:8">
      <c r="H219" s="205"/>
    </row>
    <row r="220" spans="8:8">
      <c r="H220" s="205"/>
    </row>
    <row r="221" spans="8:8">
      <c r="H221" s="205"/>
    </row>
    <row r="222" spans="8:8">
      <c r="H222" s="205"/>
    </row>
    <row r="223" spans="8:8">
      <c r="H223" s="205"/>
    </row>
    <row r="224" spans="8:8">
      <c r="H224" s="205"/>
    </row>
    <row r="225" spans="8:8">
      <c r="H225" s="205"/>
    </row>
    <row r="226" spans="8:8">
      <c r="H226" s="205"/>
    </row>
    <row r="227" spans="8:8">
      <c r="H227" s="205"/>
    </row>
    <row r="228" spans="8:8">
      <c r="H228" s="205"/>
    </row>
    <row r="229" spans="8:8">
      <c r="H229" s="205"/>
    </row>
    <row r="230" spans="8:8">
      <c r="H230" s="205"/>
    </row>
    <row r="231" spans="8:8">
      <c r="H231" s="205"/>
    </row>
    <row r="232" spans="8:8">
      <c r="H232" s="205"/>
    </row>
    <row r="233" spans="8:8">
      <c r="H233" s="205"/>
    </row>
    <row r="234" spans="8:8">
      <c r="H234" s="205"/>
    </row>
    <row r="235" spans="8:8">
      <c r="H235" s="205"/>
    </row>
    <row r="236" spans="8:8">
      <c r="H236" s="205"/>
    </row>
    <row r="237" spans="8:8">
      <c r="H237" s="205"/>
    </row>
    <row r="238" spans="8:8">
      <c r="H238" s="205"/>
    </row>
    <row r="239" spans="8:8">
      <c r="H239" s="205"/>
    </row>
    <row r="240" spans="8:8">
      <c r="H240" s="205"/>
    </row>
    <row r="241" spans="8:8">
      <c r="H241" s="205"/>
    </row>
    <row r="242" spans="8:8">
      <c r="H242" s="205"/>
    </row>
    <row r="243" spans="8:8">
      <c r="H243" s="205"/>
    </row>
    <row r="244" spans="8:8">
      <c r="H244" s="205"/>
    </row>
    <row r="245" spans="8:8">
      <c r="H245" s="205"/>
    </row>
    <row r="246" spans="8:8">
      <c r="H246" s="205"/>
    </row>
    <row r="247" spans="8:8">
      <c r="H247" s="205"/>
    </row>
    <row r="248" spans="8:8">
      <c r="H248" s="205"/>
    </row>
    <row r="249" spans="8:8">
      <c r="H249" s="205"/>
    </row>
    <row r="250" spans="8:8">
      <c r="H250" s="205"/>
    </row>
    <row r="251" spans="8:8">
      <c r="H251" s="205"/>
    </row>
    <row r="252" spans="8:8">
      <c r="H252" s="205"/>
    </row>
    <row r="253" spans="8:8">
      <c r="H253" s="205"/>
    </row>
    <row r="254" spans="8:8">
      <c r="H254" s="205"/>
    </row>
    <row r="255" spans="8:8">
      <c r="H255" s="205"/>
    </row>
    <row r="256" spans="8:8">
      <c r="H256" s="205"/>
    </row>
    <row r="257" spans="8:8">
      <c r="H257" s="205"/>
    </row>
    <row r="258" spans="8:8">
      <c r="H258" s="205"/>
    </row>
    <row r="259" spans="8:8">
      <c r="H259" s="205"/>
    </row>
    <row r="260" spans="8:8">
      <c r="H260" s="205"/>
    </row>
    <row r="261" spans="8:8">
      <c r="H261" s="205"/>
    </row>
    <row r="262" spans="8:8">
      <c r="H262" s="205"/>
    </row>
    <row r="263" spans="8:8">
      <c r="H263" s="205"/>
    </row>
    <row r="264" spans="8:8">
      <c r="H264" s="205"/>
    </row>
    <row r="265" spans="8:8">
      <c r="H265" s="205"/>
    </row>
    <row r="266" spans="8:8">
      <c r="H266" s="205"/>
    </row>
    <row r="267" spans="8:8">
      <c r="H267" s="205"/>
    </row>
    <row r="268" spans="8:8">
      <c r="H268" s="205"/>
    </row>
    <row r="269" spans="8:8">
      <c r="H269" s="205"/>
    </row>
    <row r="270" spans="8:8">
      <c r="H270" s="205"/>
    </row>
    <row r="271" spans="8:8">
      <c r="H271" s="205"/>
    </row>
    <row r="272" spans="8:8">
      <c r="H272" s="205"/>
    </row>
    <row r="273" spans="8:8">
      <c r="H273" s="205"/>
    </row>
    <row r="274" spans="8:8">
      <c r="H274" s="205"/>
    </row>
    <row r="275" spans="8:8">
      <c r="H275" s="205"/>
    </row>
    <row r="276" spans="8:8">
      <c r="H276" s="205"/>
    </row>
    <row r="277" spans="8:8">
      <c r="H277" s="205"/>
    </row>
    <row r="278" spans="8:8">
      <c r="H278" s="205"/>
    </row>
    <row r="279" spans="8:8">
      <c r="H279" s="205"/>
    </row>
    <row r="280" spans="8:8">
      <c r="H280" s="205"/>
    </row>
    <row r="281" spans="8:8">
      <c r="H281" s="205"/>
    </row>
    <row r="282" spans="8:8">
      <c r="H282" s="205"/>
    </row>
    <row r="283" spans="8:8">
      <c r="H283" s="205"/>
    </row>
    <row r="284" spans="8:8">
      <c r="H284" s="205"/>
    </row>
    <row r="285" spans="8:8">
      <c r="H285" s="205"/>
    </row>
    <row r="286" spans="8:8">
      <c r="H286" s="205"/>
    </row>
    <row r="287" spans="8:8">
      <c r="H287" s="205"/>
    </row>
    <row r="288" spans="8:8">
      <c r="H288" s="205"/>
    </row>
    <row r="289" spans="8:8">
      <c r="H289" s="205"/>
    </row>
    <row r="290" spans="8:8">
      <c r="H290" s="205"/>
    </row>
    <row r="291" spans="8:8">
      <c r="H291" s="205"/>
    </row>
    <row r="292" spans="8:8">
      <c r="H292" s="205"/>
    </row>
    <row r="293" spans="8:8">
      <c r="H293" s="205"/>
    </row>
    <row r="294" spans="8:8">
      <c r="H294" s="205"/>
    </row>
    <row r="295" spans="8:8">
      <c r="H295" s="205"/>
    </row>
    <row r="296" spans="8:8">
      <c r="H296" s="205"/>
    </row>
    <row r="297" spans="8:8">
      <c r="H297" s="205"/>
    </row>
    <row r="298" spans="8:8">
      <c r="H298" s="205"/>
    </row>
    <row r="299" spans="8:8">
      <c r="H299" s="205"/>
    </row>
    <row r="300" spans="8:8">
      <c r="H300" s="205"/>
    </row>
    <row r="301" spans="8:8">
      <c r="H301" s="205"/>
    </row>
    <row r="302" spans="8:8">
      <c r="H302" s="205"/>
    </row>
    <row r="303" spans="8:8">
      <c r="H303" s="205"/>
    </row>
    <row r="304" spans="8:8">
      <c r="H304" s="205"/>
    </row>
    <row r="305" spans="8:8">
      <c r="H305" s="205"/>
    </row>
    <row r="306" spans="8:8">
      <c r="H306" s="205"/>
    </row>
    <row r="307" spans="8:8">
      <c r="H307" s="205"/>
    </row>
    <row r="308" spans="8:8">
      <c r="H308" s="205"/>
    </row>
    <row r="309" spans="8:8">
      <c r="H309" s="205"/>
    </row>
    <row r="310" spans="8:8">
      <c r="H310" s="205"/>
    </row>
    <row r="311" spans="8:8">
      <c r="H311" s="205"/>
    </row>
    <row r="312" spans="8:8">
      <c r="H312" s="205"/>
    </row>
    <row r="313" spans="8:8">
      <c r="H313" s="205"/>
    </row>
    <row r="314" spans="8:8">
      <c r="H314" s="205"/>
    </row>
    <row r="315" spans="8:8">
      <c r="H315" s="205"/>
    </row>
    <row r="316" spans="8:8">
      <c r="H316" s="205"/>
    </row>
    <row r="317" spans="8:8">
      <c r="H317" s="205"/>
    </row>
    <row r="318" spans="8:8">
      <c r="H318" s="205"/>
    </row>
    <row r="319" spans="8:8">
      <c r="H319" s="205"/>
    </row>
    <row r="320" spans="8:8">
      <c r="H320" s="205"/>
    </row>
    <row r="321" spans="8:8">
      <c r="H321" s="205"/>
    </row>
    <row r="322" spans="8:8">
      <c r="H322" s="205"/>
    </row>
    <row r="323" spans="8:8">
      <c r="H323" s="205"/>
    </row>
    <row r="324" spans="8:8">
      <c r="H324" s="205"/>
    </row>
    <row r="325" spans="8:8">
      <c r="H325" s="205"/>
    </row>
    <row r="326" spans="8:8">
      <c r="H326" s="205"/>
    </row>
    <row r="327" spans="8:8">
      <c r="H327" s="205"/>
    </row>
    <row r="328" spans="8:8">
      <c r="H328" s="205"/>
    </row>
    <row r="329" spans="8:8">
      <c r="H329" s="205"/>
    </row>
    <row r="330" spans="8:8">
      <c r="H330" s="205"/>
    </row>
    <row r="331" spans="8:8">
      <c r="H331" s="205"/>
    </row>
    <row r="332" spans="8:8">
      <c r="H332" s="205"/>
    </row>
    <row r="333" spans="8:8">
      <c r="H333" s="205"/>
    </row>
    <row r="334" spans="8:8">
      <c r="H334" s="205"/>
    </row>
    <row r="335" spans="8:8">
      <c r="H335" s="205"/>
    </row>
    <row r="336" spans="8:8">
      <c r="H336" s="205"/>
    </row>
    <row r="337" spans="8:8">
      <c r="H337" s="205"/>
    </row>
    <row r="338" spans="8:8">
      <c r="H338" s="205"/>
    </row>
    <row r="339" spans="8:8">
      <c r="H339" s="205"/>
    </row>
    <row r="340" spans="8:8">
      <c r="H340" s="205"/>
    </row>
    <row r="341" spans="8:8">
      <c r="H341" s="205"/>
    </row>
    <row r="342" spans="8:8">
      <c r="H342" s="205"/>
    </row>
    <row r="343" spans="8:8">
      <c r="H343" s="205"/>
    </row>
    <row r="344" spans="8:8">
      <c r="H344" s="205"/>
    </row>
    <row r="345" spans="8:8">
      <c r="H345" s="205"/>
    </row>
    <row r="346" spans="8:8">
      <c r="H346" s="205"/>
    </row>
    <row r="347" spans="8:8">
      <c r="H347" s="205"/>
    </row>
    <row r="348" spans="8:8">
      <c r="H348" s="205"/>
    </row>
    <row r="349" spans="8:8">
      <c r="H349" s="205"/>
    </row>
    <row r="350" spans="8:8">
      <c r="H350" s="205"/>
    </row>
    <row r="351" spans="8:8">
      <c r="H351" s="205"/>
    </row>
    <row r="352" spans="8:8">
      <c r="H352" s="205"/>
    </row>
    <row r="353" spans="8:8">
      <c r="H353" s="205"/>
    </row>
    <row r="354" spans="8:8">
      <c r="H354" s="205"/>
    </row>
    <row r="355" spans="8:8">
      <c r="H355" s="205"/>
    </row>
    <row r="356" spans="8:8">
      <c r="H356" s="205"/>
    </row>
    <row r="357" spans="8:8">
      <c r="H357" s="205"/>
    </row>
    <row r="358" spans="8:8">
      <c r="H358" s="205"/>
    </row>
    <row r="359" spans="8:8">
      <c r="H359" s="205"/>
    </row>
    <row r="360" spans="8:8">
      <c r="H360" s="205"/>
    </row>
    <row r="361" spans="8:8">
      <c r="H361" s="205"/>
    </row>
    <row r="362" spans="8:8">
      <c r="H362" s="205"/>
    </row>
    <row r="363" spans="8:8">
      <c r="H363" s="205"/>
    </row>
    <row r="364" spans="8:8">
      <c r="H364" s="205"/>
    </row>
    <row r="365" spans="8:8">
      <c r="H365" s="205"/>
    </row>
    <row r="366" spans="8:8">
      <c r="H366" s="205"/>
    </row>
    <row r="367" spans="8:8">
      <c r="H367" s="205"/>
    </row>
    <row r="368" spans="8:8">
      <c r="H368" s="205"/>
    </row>
    <row r="369" spans="8:8">
      <c r="H369" s="205"/>
    </row>
    <row r="370" spans="8:8">
      <c r="H370" s="205"/>
    </row>
    <row r="371" spans="8:8">
      <c r="H371" s="205"/>
    </row>
    <row r="372" spans="8:8">
      <c r="H372" s="205"/>
    </row>
    <row r="373" spans="8:8">
      <c r="H373" s="205"/>
    </row>
    <row r="374" spans="8:8">
      <c r="H374" s="205"/>
    </row>
    <row r="375" spans="8:8">
      <c r="H375" s="205"/>
    </row>
    <row r="376" spans="8:8">
      <c r="H376" s="205"/>
    </row>
    <row r="377" spans="8:8">
      <c r="H377" s="205"/>
    </row>
    <row r="378" spans="8:8">
      <c r="H378" s="205"/>
    </row>
    <row r="379" spans="8:8">
      <c r="H379" s="205"/>
    </row>
    <row r="380" spans="8:8">
      <c r="H380" s="205"/>
    </row>
    <row r="381" spans="8:8">
      <c r="H381" s="205"/>
    </row>
    <row r="382" spans="8:8">
      <c r="H382" s="205"/>
    </row>
    <row r="383" spans="8:8">
      <c r="H383" s="205"/>
    </row>
    <row r="384" spans="8:8">
      <c r="H384" s="205"/>
    </row>
    <row r="385" spans="8:8">
      <c r="H385" s="205"/>
    </row>
    <row r="386" spans="8:8">
      <c r="H386" s="205"/>
    </row>
    <row r="387" spans="8:8">
      <c r="H387" s="205"/>
    </row>
    <row r="388" spans="8:8">
      <c r="H388" s="205"/>
    </row>
    <row r="389" spans="8:8">
      <c r="H389" s="205"/>
    </row>
    <row r="390" spans="8:8">
      <c r="H390" s="205"/>
    </row>
    <row r="391" spans="8:8">
      <c r="H391" s="205"/>
    </row>
    <row r="392" spans="8:8">
      <c r="H392" s="205"/>
    </row>
    <row r="393" spans="8:8">
      <c r="H393" s="205"/>
    </row>
    <row r="394" spans="8:8">
      <c r="H394" s="205"/>
    </row>
    <row r="395" spans="8:8">
      <c r="H395" s="205"/>
    </row>
    <row r="396" spans="8:8">
      <c r="H396" s="205"/>
    </row>
    <row r="397" spans="8:8">
      <c r="H397" s="205"/>
    </row>
    <row r="398" spans="8:8">
      <c r="H398" s="205"/>
    </row>
    <row r="399" spans="8:8">
      <c r="H399" s="205"/>
    </row>
    <row r="400" spans="8:8">
      <c r="H400" s="205"/>
    </row>
    <row r="401" spans="8:8">
      <c r="H401" s="205"/>
    </row>
    <row r="402" spans="8:8">
      <c r="H402" s="205"/>
    </row>
    <row r="403" spans="8:8">
      <c r="H403" s="205"/>
    </row>
    <row r="404" spans="8:8">
      <c r="H404" s="205"/>
    </row>
    <row r="405" spans="8:8">
      <c r="H405" s="205"/>
    </row>
    <row r="406" spans="8:8">
      <c r="H406" s="205"/>
    </row>
    <row r="407" spans="8:8">
      <c r="H407" s="205"/>
    </row>
    <row r="408" spans="8:8">
      <c r="H408" s="205"/>
    </row>
    <row r="409" spans="8:8">
      <c r="H409" s="205"/>
    </row>
    <row r="410" spans="8:8">
      <c r="H410" s="205"/>
    </row>
    <row r="411" spans="8:8">
      <c r="H411" s="205"/>
    </row>
    <row r="412" spans="8:8">
      <c r="H412" s="205"/>
    </row>
    <row r="413" spans="8:8">
      <c r="H413" s="205"/>
    </row>
    <row r="414" spans="8:8">
      <c r="H414" s="205"/>
    </row>
    <row r="415" spans="8:8">
      <c r="H415" s="205"/>
    </row>
    <row r="416" spans="8:8">
      <c r="H416" s="205"/>
    </row>
    <row r="417" spans="8:8">
      <c r="H417" s="205"/>
    </row>
    <row r="418" spans="8:8">
      <c r="H418" s="205"/>
    </row>
    <row r="419" spans="8:8">
      <c r="H419" s="205"/>
    </row>
    <row r="420" spans="8:8">
      <c r="H420" s="205"/>
    </row>
    <row r="421" spans="8:8">
      <c r="H421" s="205"/>
    </row>
    <row r="422" spans="8:8">
      <c r="H422" s="205"/>
    </row>
    <row r="423" spans="8:8">
      <c r="H423" s="205"/>
    </row>
    <row r="424" spans="8:8">
      <c r="H424" s="205"/>
    </row>
    <row r="425" spans="8:8">
      <c r="H425" s="205"/>
    </row>
    <row r="426" spans="8:8">
      <c r="H426" s="205"/>
    </row>
    <row r="427" spans="8:8">
      <c r="H427" s="205"/>
    </row>
    <row r="428" spans="8:8">
      <c r="H428" s="205"/>
    </row>
    <row r="429" spans="8:8">
      <c r="H429" s="205"/>
    </row>
    <row r="430" spans="8:8">
      <c r="H430" s="205"/>
    </row>
    <row r="431" spans="8:8">
      <c r="H431" s="205"/>
    </row>
    <row r="432" spans="8:8">
      <c r="H432" s="205"/>
    </row>
    <row r="433" spans="8:8">
      <c r="H433" s="205"/>
    </row>
    <row r="434" spans="8:8">
      <c r="H434" s="205"/>
    </row>
    <row r="435" spans="8:8">
      <c r="H435" s="205"/>
    </row>
    <row r="436" spans="8:8">
      <c r="H436" s="205"/>
    </row>
    <row r="437" spans="8:8">
      <c r="H437" s="205"/>
    </row>
    <row r="438" spans="8:8">
      <c r="H438" s="205"/>
    </row>
    <row r="439" spans="8:8">
      <c r="H439" s="205"/>
    </row>
    <row r="440" spans="8:8">
      <c r="H440" s="205"/>
    </row>
    <row r="441" spans="8:8">
      <c r="H441" s="205"/>
    </row>
    <row r="442" spans="8:8">
      <c r="H442" s="205"/>
    </row>
    <row r="443" spans="8:8">
      <c r="H443" s="205"/>
    </row>
    <row r="444" spans="8:8">
      <c r="H444" s="205"/>
    </row>
    <row r="445" spans="8:8">
      <c r="H445" s="205"/>
    </row>
    <row r="446" spans="8:8">
      <c r="H446" s="205"/>
    </row>
    <row r="447" spans="8:8">
      <c r="H447" s="205"/>
    </row>
    <row r="448" spans="8:8">
      <c r="H448" s="205"/>
    </row>
    <row r="449" spans="8:8">
      <c r="H449" s="205"/>
    </row>
    <row r="450" spans="8:8">
      <c r="H450" s="205"/>
    </row>
    <row r="451" spans="8:8">
      <c r="H451" s="205"/>
    </row>
    <row r="452" spans="8:8">
      <c r="H452" s="205"/>
    </row>
    <row r="453" spans="8:8">
      <c r="H453" s="205"/>
    </row>
    <row r="454" spans="8:8">
      <c r="H454" s="205"/>
    </row>
    <row r="455" spans="8:8">
      <c r="H455" s="205"/>
    </row>
    <row r="456" spans="8:8">
      <c r="H456" s="205"/>
    </row>
    <row r="457" spans="8:8">
      <c r="H457" s="205"/>
    </row>
    <row r="458" spans="8:8">
      <c r="H458" s="205"/>
    </row>
    <row r="459" spans="8:8">
      <c r="H459" s="205"/>
    </row>
    <row r="460" spans="8:8">
      <c r="H460" s="205"/>
    </row>
    <row r="461" spans="8:8">
      <c r="H461" s="205"/>
    </row>
    <row r="462" spans="8:8">
      <c r="H462" s="205"/>
    </row>
    <row r="463" spans="8:8">
      <c r="H463" s="205"/>
    </row>
    <row r="464" spans="8:8">
      <c r="H464" s="205"/>
    </row>
    <row r="465" spans="8:8">
      <c r="H465" s="205"/>
    </row>
    <row r="466" spans="8:8">
      <c r="H466" s="205"/>
    </row>
    <row r="467" spans="8:8">
      <c r="H467" s="205"/>
    </row>
    <row r="468" spans="8:8">
      <c r="H468" s="205"/>
    </row>
    <row r="469" spans="8:8">
      <c r="H469" s="205"/>
    </row>
    <row r="470" spans="8:8">
      <c r="H470" s="205"/>
    </row>
    <row r="471" spans="8:8">
      <c r="H471" s="205"/>
    </row>
    <row r="472" spans="8:8">
      <c r="H472" s="205"/>
    </row>
    <row r="473" spans="8:8">
      <c r="H473" s="205"/>
    </row>
    <row r="474" spans="8:8">
      <c r="H474" s="205"/>
    </row>
    <row r="475" spans="8:8">
      <c r="H475" s="205"/>
    </row>
    <row r="476" spans="8:8">
      <c r="H476" s="205"/>
    </row>
    <row r="477" spans="8:8">
      <c r="H477" s="205"/>
    </row>
    <row r="478" spans="8:8">
      <c r="H478" s="205"/>
    </row>
    <row r="479" spans="8:8">
      <c r="H479" s="205"/>
    </row>
    <row r="480" spans="8:8">
      <c r="H480" s="205"/>
    </row>
    <row r="481" spans="8:8">
      <c r="H481" s="205"/>
    </row>
    <row r="482" spans="8:8">
      <c r="H482" s="205"/>
    </row>
    <row r="483" spans="8:8">
      <c r="H483" s="205"/>
    </row>
    <row r="484" spans="8:8">
      <c r="H484" s="205"/>
    </row>
    <row r="485" spans="8:8">
      <c r="H485" s="205"/>
    </row>
    <row r="486" spans="8:8">
      <c r="H486" s="205"/>
    </row>
    <row r="487" spans="8:8">
      <c r="H487" s="205"/>
    </row>
    <row r="488" spans="8:8">
      <c r="H488" s="205"/>
    </row>
    <row r="489" spans="8:8">
      <c r="H489" s="205"/>
    </row>
    <row r="490" spans="8:8">
      <c r="H490" s="205"/>
    </row>
    <row r="491" spans="8:8">
      <c r="H491" s="205"/>
    </row>
    <row r="492" spans="8:8">
      <c r="H492" s="205"/>
    </row>
    <row r="493" spans="8:8">
      <c r="H493" s="205"/>
    </row>
    <row r="494" spans="8:8">
      <c r="H494" s="205"/>
    </row>
    <row r="495" spans="8:8">
      <c r="H495" s="205"/>
    </row>
    <row r="496" spans="8:8">
      <c r="H496" s="205"/>
    </row>
    <row r="497" spans="8:8">
      <c r="H497" s="205"/>
    </row>
    <row r="498" spans="8:8">
      <c r="H498" s="205"/>
    </row>
    <row r="499" spans="8:8">
      <c r="H499" s="205"/>
    </row>
    <row r="500" spans="8:8">
      <c r="H500" s="205"/>
    </row>
    <row r="501" spans="8:8">
      <c r="H501" s="205"/>
    </row>
    <row r="502" spans="8:8">
      <c r="H502" s="205"/>
    </row>
    <row r="503" spans="8:8">
      <c r="H503" s="205"/>
    </row>
    <row r="504" spans="8:8">
      <c r="H504" s="205"/>
    </row>
    <row r="505" spans="8:8">
      <c r="H505" s="205"/>
    </row>
    <row r="506" spans="8:8">
      <c r="H506" s="205"/>
    </row>
    <row r="507" spans="8:8">
      <c r="H507" s="205"/>
    </row>
    <row r="508" spans="8:8">
      <c r="H508" s="205"/>
    </row>
    <row r="509" spans="8:8">
      <c r="H509" s="205"/>
    </row>
    <row r="510" spans="8:8">
      <c r="H510" s="205"/>
    </row>
    <row r="511" spans="8:8">
      <c r="H511" s="205"/>
    </row>
    <row r="512" spans="8:8">
      <c r="H512" s="205"/>
    </row>
    <row r="513" spans="8:8">
      <c r="H513" s="205"/>
    </row>
    <row r="514" spans="8:8">
      <c r="H514" s="205"/>
    </row>
    <row r="515" spans="8:8">
      <c r="H515" s="205"/>
    </row>
    <row r="516" spans="8:8">
      <c r="H516" s="205"/>
    </row>
    <row r="517" spans="8:8">
      <c r="H517" s="205"/>
    </row>
    <row r="518" spans="8:8">
      <c r="H518" s="205"/>
    </row>
    <row r="519" spans="8:8">
      <c r="H519" s="205"/>
    </row>
    <row r="520" spans="8:8">
      <c r="H520" s="205"/>
    </row>
    <row r="521" spans="8:8">
      <c r="H521" s="205"/>
    </row>
    <row r="522" spans="8:8">
      <c r="H522" s="205"/>
    </row>
    <row r="523" spans="8:8">
      <c r="H523" s="205"/>
    </row>
    <row r="524" spans="8:8">
      <c r="H524" s="205"/>
    </row>
    <row r="525" spans="8:8">
      <c r="H525" s="205"/>
    </row>
    <row r="526" spans="8:8">
      <c r="H526" s="205"/>
    </row>
    <row r="527" spans="8:8">
      <c r="H527" s="205"/>
    </row>
    <row r="528" spans="8:8">
      <c r="H528" s="205"/>
    </row>
    <row r="529" spans="8:8">
      <c r="H529" s="205"/>
    </row>
    <row r="530" spans="8:8">
      <c r="H530" s="205"/>
    </row>
    <row r="531" spans="8:8">
      <c r="H531" s="205"/>
    </row>
    <row r="532" spans="8:8">
      <c r="H532" s="205"/>
    </row>
    <row r="533" spans="8:8">
      <c r="H533" s="205"/>
    </row>
    <row r="534" spans="8:8">
      <c r="H534" s="205"/>
    </row>
    <row r="535" spans="8:8">
      <c r="H535" s="205"/>
    </row>
    <row r="536" spans="8:8">
      <c r="H536" s="205"/>
    </row>
    <row r="537" spans="8:8">
      <c r="H537" s="205"/>
    </row>
    <row r="538" spans="8:8">
      <c r="H538" s="205"/>
    </row>
    <row r="539" spans="8:8">
      <c r="H539" s="205"/>
    </row>
    <row r="540" spans="8:8">
      <c r="H540" s="205"/>
    </row>
    <row r="541" spans="8:8">
      <c r="H541" s="205"/>
    </row>
    <row r="542" spans="8:8">
      <c r="H542" s="205"/>
    </row>
    <row r="543" spans="8:8">
      <c r="H543" s="205"/>
    </row>
    <row r="544" spans="8:8">
      <c r="H544" s="205"/>
    </row>
    <row r="545" spans="8:8">
      <c r="H545" s="205"/>
    </row>
    <row r="546" spans="8:8">
      <c r="H546" s="205"/>
    </row>
    <row r="547" spans="8:8">
      <c r="H547" s="205"/>
    </row>
    <row r="548" spans="8:8">
      <c r="H548" s="205"/>
    </row>
    <row r="549" spans="8:8">
      <c r="H549" s="205"/>
    </row>
    <row r="550" spans="8:8">
      <c r="H550" s="205"/>
    </row>
    <row r="551" spans="8:8">
      <c r="H551" s="205"/>
    </row>
    <row r="552" spans="8:8">
      <c r="H552" s="205"/>
    </row>
    <row r="553" spans="8:8">
      <c r="H553" s="205"/>
    </row>
    <row r="554" spans="8:8">
      <c r="H554" s="205"/>
    </row>
    <row r="555" spans="8:8">
      <c r="H555" s="205"/>
    </row>
    <row r="556" spans="8:8">
      <c r="H556" s="205"/>
    </row>
    <row r="557" spans="8:8">
      <c r="H557" s="205"/>
    </row>
    <row r="558" spans="8:8">
      <c r="H558" s="205"/>
    </row>
    <row r="559" spans="8:8">
      <c r="H559" s="205"/>
    </row>
    <row r="560" spans="8:8">
      <c r="H560" s="205"/>
    </row>
    <row r="561" spans="8:8">
      <c r="H561" s="205"/>
    </row>
    <row r="562" spans="8:8">
      <c r="H562" s="205"/>
    </row>
    <row r="563" spans="8:8">
      <c r="H563" s="205"/>
    </row>
    <row r="564" spans="8:8">
      <c r="H564" s="205"/>
    </row>
    <row r="565" spans="8:8">
      <c r="H565" s="205"/>
    </row>
    <row r="566" spans="8:8">
      <c r="H566" s="205"/>
    </row>
    <row r="567" spans="8:8">
      <c r="H567" s="205"/>
    </row>
    <row r="568" spans="8:8">
      <c r="H568" s="205"/>
    </row>
    <row r="569" spans="8:8">
      <c r="H569" s="205"/>
    </row>
    <row r="570" spans="8:8">
      <c r="H570" s="205"/>
    </row>
    <row r="571" spans="8:8">
      <c r="H571" s="205"/>
    </row>
    <row r="572" spans="8:8">
      <c r="H572" s="205"/>
    </row>
    <row r="573" spans="8:8">
      <c r="H573" s="205"/>
    </row>
    <row r="574" spans="8:8">
      <c r="H574" s="205"/>
    </row>
    <row r="575" spans="8:8">
      <c r="H575" s="205"/>
    </row>
    <row r="576" spans="8:8">
      <c r="H576" s="205"/>
    </row>
    <row r="577" spans="8:8">
      <c r="H577" s="205"/>
    </row>
    <row r="578" spans="8:8">
      <c r="H578" s="205"/>
    </row>
    <row r="579" spans="8:8">
      <c r="H579" s="205"/>
    </row>
    <row r="580" spans="8:8">
      <c r="H580" s="205"/>
    </row>
    <row r="581" spans="8:8">
      <c r="H581" s="205"/>
    </row>
    <row r="582" spans="8:8">
      <c r="H582" s="205"/>
    </row>
    <row r="583" spans="8:8">
      <c r="H583" s="205"/>
    </row>
    <row r="584" spans="8:8">
      <c r="H584" s="205"/>
    </row>
    <row r="585" spans="8:8">
      <c r="H585" s="205"/>
    </row>
    <row r="586" spans="8:8">
      <c r="H586" s="205"/>
    </row>
    <row r="587" spans="8:8">
      <c r="H587" s="205"/>
    </row>
    <row r="588" spans="8:8">
      <c r="H588" s="205"/>
    </row>
    <row r="589" spans="8:8">
      <c r="H589" s="205"/>
    </row>
    <row r="590" spans="8:8">
      <c r="H590" s="205"/>
    </row>
    <row r="591" spans="8:8">
      <c r="H591" s="205"/>
    </row>
    <row r="592" spans="8:8">
      <c r="H592" s="205"/>
    </row>
    <row r="593" spans="8:8">
      <c r="H593" s="205"/>
    </row>
    <row r="594" spans="8:8">
      <c r="H594" s="205"/>
    </row>
    <row r="595" spans="8:8">
      <c r="H595" s="205"/>
    </row>
    <row r="596" spans="8:8">
      <c r="H596" s="205"/>
    </row>
    <row r="597" spans="8:8">
      <c r="H597" s="205"/>
    </row>
    <row r="598" spans="8:8">
      <c r="H598" s="205"/>
    </row>
    <row r="599" spans="8:8">
      <c r="H599" s="205"/>
    </row>
    <row r="600" spans="8:8">
      <c r="H600" s="205"/>
    </row>
    <row r="601" spans="8:8">
      <c r="H601" s="205"/>
    </row>
    <row r="602" spans="8:8">
      <c r="H602" s="205"/>
    </row>
    <row r="603" spans="8:8">
      <c r="H603" s="205"/>
    </row>
    <row r="604" spans="8:8">
      <c r="H604" s="205"/>
    </row>
    <row r="605" spans="8:8">
      <c r="H605" s="205"/>
    </row>
    <row r="606" spans="8:8">
      <c r="H606" s="205"/>
    </row>
    <row r="607" spans="8:8">
      <c r="H607" s="205"/>
    </row>
    <row r="608" spans="8:8">
      <c r="H608" s="205"/>
    </row>
    <row r="609" spans="8:8">
      <c r="H609" s="205"/>
    </row>
    <row r="610" spans="8:8">
      <c r="H610" s="205"/>
    </row>
    <row r="611" spans="8:8">
      <c r="H611" s="205"/>
    </row>
    <row r="612" spans="8:8">
      <c r="H612" s="205"/>
    </row>
    <row r="613" spans="8:8">
      <c r="H613" s="205"/>
    </row>
    <row r="614" spans="8:8">
      <c r="H614" s="205"/>
    </row>
    <row r="615" spans="8:8">
      <c r="H615" s="205"/>
    </row>
    <row r="616" spans="8:8">
      <c r="H616" s="205"/>
    </row>
    <row r="617" spans="8:8">
      <c r="H617" s="205"/>
    </row>
    <row r="618" spans="8:8">
      <c r="H618" s="205"/>
    </row>
    <row r="619" spans="8:8">
      <c r="H619" s="205"/>
    </row>
    <row r="620" spans="8:8">
      <c r="H620" s="205"/>
    </row>
    <row r="621" spans="8:8">
      <c r="H621" s="205"/>
    </row>
    <row r="622" spans="8:8">
      <c r="H622" s="205"/>
    </row>
    <row r="623" spans="8:8">
      <c r="H623" s="205"/>
    </row>
    <row r="624" spans="8:8">
      <c r="H624" s="205"/>
    </row>
    <row r="625" spans="8:8">
      <c r="H625" s="205"/>
    </row>
    <row r="626" spans="8:8">
      <c r="H626" s="205"/>
    </row>
    <row r="627" spans="8:8">
      <c r="H627" s="205"/>
    </row>
    <row r="628" spans="8:8">
      <c r="H628" s="205"/>
    </row>
    <row r="629" spans="8:8">
      <c r="H629" s="205"/>
    </row>
    <row r="630" spans="8:8">
      <c r="H630" s="205"/>
    </row>
    <row r="631" spans="8:8">
      <c r="H631" s="205"/>
    </row>
  </sheetData>
  <mergeCells count="1">
    <mergeCell ref="M7:P7"/>
  </mergeCells>
  <phoneticPr fontId="37" type="noConversion"/>
  <conditionalFormatting sqref="C5:I6">
    <cfRule type="expression" dxfId="28" priority="1" stopIfTrue="1">
      <formula>C$7="Janeiro"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22"/>
  <dimension ref="A1:K631"/>
  <sheetViews>
    <sheetView showGridLines="0" zoomScaleNormal="100" workbookViewId="0"/>
  </sheetViews>
  <sheetFormatPr defaultColWidth="12.5703125" defaultRowHeight="12.75"/>
  <cols>
    <col min="1" max="1" width="14.42578125" style="826" customWidth="1"/>
    <col min="2" max="2" width="13.7109375" style="177" customWidth="1"/>
    <col min="3" max="9" width="8.85546875" style="177" customWidth="1"/>
    <col min="10" max="16384" width="12.5703125" style="177"/>
  </cols>
  <sheetData>
    <row r="1" spans="1:9" ht="21" customHeight="1">
      <c r="A1" s="818" t="s">
        <v>569</v>
      </c>
      <c r="B1" s="355"/>
      <c r="C1" s="175"/>
      <c r="D1" s="175"/>
      <c r="E1" s="175"/>
      <c r="F1" s="175"/>
      <c r="G1" s="175"/>
      <c r="H1" s="175"/>
      <c r="I1" s="176"/>
    </row>
    <row r="2" spans="1:9" ht="17.100000000000001" customHeight="1">
      <c r="A2" s="827"/>
      <c r="B2" s="178" t="s">
        <v>51</v>
      </c>
      <c r="C2" s="178"/>
      <c r="D2" s="178"/>
      <c r="E2" s="178"/>
      <c r="F2" s="178"/>
      <c r="G2" s="178"/>
      <c r="H2" s="178"/>
      <c r="I2" s="179"/>
    </row>
    <row r="3" spans="1:9" ht="14.1" customHeight="1">
      <c r="A3" s="820"/>
      <c r="B3" s="180"/>
      <c r="I3" s="179"/>
    </row>
    <row r="4" spans="1:9" ht="12.75" customHeight="1">
      <c r="A4" s="820"/>
      <c r="B4" s="180"/>
      <c r="C4" s="180"/>
      <c r="D4" s="180"/>
      <c r="E4" s="180"/>
      <c r="F4" s="180"/>
      <c r="G4" s="180"/>
      <c r="H4" s="180"/>
      <c r="I4" s="181"/>
    </row>
    <row r="5" spans="1:9" ht="12.75" customHeight="1">
      <c r="A5" s="821" t="s">
        <v>131</v>
      </c>
      <c r="B5" s="193"/>
      <c r="C5" s="320">
        <v>2012</v>
      </c>
      <c r="D5" s="325">
        <v>2013</v>
      </c>
      <c r="E5" s="320">
        <v>2014</v>
      </c>
      <c r="F5" s="325">
        <v>2015</v>
      </c>
      <c r="G5" s="320">
        <v>2016</v>
      </c>
      <c r="H5" s="325">
        <v>2017</v>
      </c>
      <c r="I5" s="476">
        <v>2018</v>
      </c>
    </row>
    <row r="6" spans="1:9" ht="12.75" customHeight="1">
      <c r="A6" s="820"/>
      <c r="B6" s="180"/>
      <c r="C6" s="278"/>
      <c r="D6" s="473"/>
      <c r="E6" s="475"/>
      <c r="F6" s="473"/>
      <c r="G6" s="475"/>
      <c r="H6" s="473"/>
      <c r="I6" s="477"/>
    </row>
    <row r="7" spans="1:9" ht="12.75" customHeight="1">
      <c r="A7" s="820"/>
      <c r="B7" s="180"/>
      <c r="C7" s="194" t="s">
        <v>549</v>
      </c>
      <c r="D7" s="47" t="s">
        <v>549</v>
      </c>
      <c r="E7" s="194" t="s">
        <v>549</v>
      </c>
      <c r="F7" s="47" t="s">
        <v>549</v>
      </c>
      <c r="G7" s="469" t="s">
        <v>549</v>
      </c>
      <c r="H7" s="47" t="s">
        <v>549</v>
      </c>
      <c r="I7" s="195" t="s">
        <v>549</v>
      </c>
    </row>
    <row r="8" spans="1:9" ht="12.75" customHeight="1">
      <c r="A8" s="822"/>
      <c r="B8" s="472"/>
      <c r="C8" s="470"/>
      <c r="D8" s="470"/>
      <c r="E8" s="470"/>
      <c r="F8" s="470"/>
      <c r="G8" s="470"/>
      <c r="H8" s="470"/>
      <c r="I8" s="471"/>
    </row>
    <row r="9" spans="1:9" ht="6" customHeight="1">
      <c r="A9" s="828"/>
      <c r="B9" s="356"/>
      <c r="C9" s="366"/>
      <c r="D9" s="197"/>
      <c r="E9" s="196"/>
      <c r="F9" s="198"/>
      <c r="G9" s="198"/>
      <c r="H9" s="198"/>
      <c r="I9" s="468"/>
    </row>
    <row r="10" spans="1:9" ht="12.75" customHeight="1">
      <c r="A10" s="878" t="s">
        <v>159</v>
      </c>
      <c r="B10" s="357"/>
      <c r="C10" s="662">
        <v>15.030640887081326</v>
      </c>
      <c r="D10" s="662">
        <v>16.865408335348818</v>
      </c>
      <c r="E10" s="663">
        <v>19.307801718465669</v>
      </c>
      <c r="F10" s="663">
        <v>29.681707112584178</v>
      </c>
      <c r="G10" s="663">
        <v>17.854320735114015</v>
      </c>
      <c r="H10" s="663">
        <v>13.671422808747158</v>
      </c>
      <c r="I10" s="664">
        <v>11.495352138461756</v>
      </c>
    </row>
    <row r="11" spans="1:9" ht="12.75" customHeight="1">
      <c r="A11" s="820" t="s">
        <v>232</v>
      </c>
      <c r="B11" s="180"/>
      <c r="C11" s="662">
        <v>15.58751140840462</v>
      </c>
      <c r="D11" s="662">
        <v>19.790282548321802</v>
      </c>
      <c r="E11" s="663">
        <v>24.638661172554176</v>
      </c>
      <c r="F11" s="663">
        <v>39.522752060273532</v>
      </c>
      <c r="G11" s="663">
        <v>20.865616887439266</v>
      </c>
      <c r="H11" s="663">
        <v>15.793832272840479</v>
      </c>
      <c r="I11" s="664">
        <v>12.665469379228945</v>
      </c>
    </row>
    <row r="12" spans="1:9" ht="12.75" customHeight="1">
      <c r="A12" s="823" t="s">
        <v>162</v>
      </c>
      <c r="B12" s="358"/>
      <c r="C12" s="662">
        <v>13.589231521285594</v>
      </c>
      <c r="D12" s="662">
        <v>11.480945629714135</v>
      </c>
      <c r="E12" s="663">
        <v>9.6832929369649925</v>
      </c>
      <c r="F12" s="663">
        <v>14.756737385194185</v>
      </c>
      <c r="G12" s="663">
        <v>11.72603367779832</v>
      </c>
      <c r="H12" s="663">
        <v>7.469715165328461</v>
      </c>
      <c r="I12" s="664">
        <v>7.9378364024867976</v>
      </c>
    </row>
    <row r="13" spans="1:9" ht="12.75" customHeight="1">
      <c r="A13" s="823" t="s">
        <v>163</v>
      </c>
      <c r="B13" s="358"/>
      <c r="C13" s="662">
        <v>15.691415343348369</v>
      </c>
      <c r="D13" s="662">
        <v>14.151224130322259</v>
      </c>
      <c r="E13" s="663">
        <v>12.56575860500211</v>
      </c>
      <c r="F13" s="663">
        <v>17.878198568812962</v>
      </c>
      <c r="G13" s="663">
        <v>13.225897668422991</v>
      </c>
      <c r="H13" s="663">
        <v>8.2808951110914464</v>
      </c>
      <c r="I13" s="664">
        <v>8.1978931895070772</v>
      </c>
    </row>
    <row r="14" spans="1:9" ht="12.75" customHeight="1">
      <c r="A14" s="823" t="s">
        <v>164</v>
      </c>
      <c r="B14" s="358"/>
      <c r="C14" s="662">
        <v>11.599395568954529</v>
      </c>
      <c r="D14" s="662">
        <v>9.387681883206934</v>
      </c>
      <c r="E14" s="663">
        <v>10.645370113891971</v>
      </c>
      <c r="F14" s="663">
        <v>13.723567775070379</v>
      </c>
      <c r="G14" s="663">
        <v>10.854038419147582</v>
      </c>
      <c r="H14" s="663">
        <v>10.370697335829604</v>
      </c>
      <c r="I14" s="664">
        <v>10.197023567428554</v>
      </c>
    </row>
    <row r="15" spans="1:9" ht="12.75" customHeight="1">
      <c r="A15" s="861" t="s">
        <v>303</v>
      </c>
      <c r="B15" s="358"/>
      <c r="C15" s="665">
        <v>-2.1596832958115875</v>
      </c>
      <c r="D15" s="665">
        <v>5.9008352189278801</v>
      </c>
      <c r="E15" s="663">
        <v>4.3861301277967613</v>
      </c>
      <c r="F15" s="663">
        <v>-5.2256919303404814</v>
      </c>
      <c r="G15" s="663">
        <v>21.839109593055504</v>
      </c>
      <c r="H15" s="663">
        <v>-23.645611086662633</v>
      </c>
      <c r="I15" s="664">
        <v>194.74814759485704</v>
      </c>
    </row>
    <row r="16" spans="1:9" ht="12.75" customHeight="1">
      <c r="A16" s="823" t="s">
        <v>167</v>
      </c>
      <c r="B16" s="358"/>
      <c r="C16" s="662">
        <v>8.6877434334417636</v>
      </c>
      <c r="D16" s="662">
        <v>9.0460854802372879</v>
      </c>
      <c r="E16" s="663">
        <v>9.877640434716394</v>
      </c>
      <c r="F16" s="663">
        <v>12.392894092797334</v>
      </c>
      <c r="G16" s="663">
        <v>11.184482152436415</v>
      </c>
      <c r="H16" s="663">
        <v>10.175503959384891</v>
      </c>
      <c r="I16" s="664">
        <v>9.8318806440049968</v>
      </c>
    </row>
    <row r="17" spans="1:11" ht="12.75" customHeight="1">
      <c r="A17" s="823" t="s">
        <v>168</v>
      </c>
      <c r="B17" s="358"/>
      <c r="C17" s="662">
        <v>5.8834339163907901</v>
      </c>
      <c r="D17" s="662">
        <v>6.0641424668288257</v>
      </c>
      <c r="E17" s="663">
        <v>9.878540910874456</v>
      </c>
      <c r="F17" s="663">
        <v>10.698554079746426</v>
      </c>
      <c r="G17" s="663">
        <v>9.1512155351609401</v>
      </c>
      <c r="H17" s="663">
        <v>9.2030267100837726</v>
      </c>
      <c r="I17" s="664">
        <v>8.9406017316232766</v>
      </c>
    </row>
    <row r="18" spans="1:11" ht="12.75" customHeight="1">
      <c r="A18" s="823"/>
      <c r="B18" s="358"/>
      <c r="C18" s="418"/>
      <c r="D18" s="418"/>
      <c r="E18" s="419"/>
      <c r="F18" s="419"/>
      <c r="G18" s="419"/>
      <c r="H18" s="419"/>
      <c r="I18" s="328"/>
    </row>
    <row r="19" spans="1:11" ht="12.75" customHeight="1">
      <c r="A19" s="823" t="s">
        <v>170</v>
      </c>
      <c r="B19" s="358"/>
      <c r="C19" s="662">
        <v>10.675795738052663</v>
      </c>
      <c r="D19" s="662">
        <v>11.654513203500105</v>
      </c>
      <c r="E19" s="663">
        <v>13.327912346482851</v>
      </c>
      <c r="F19" s="663">
        <v>18.710743169653398</v>
      </c>
      <c r="G19" s="663">
        <v>12.184620353406416</v>
      </c>
      <c r="H19" s="663">
        <v>10.253363496380196</v>
      </c>
      <c r="I19" s="664">
        <v>8.8890412529448284</v>
      </c>
    </row>
    <row r="20" spans="1:11" ht="12.75" customHeight="1">
      <c r="A20" s="820" t="s">
        <v>232</v>
      </c>
      <c r="B20" s="180"/>
      <c r="C20" s="662">
        <v>9.5154912432242824</v>
      </c>
      <c r="D20" s="662">
        <v>11.316494595167548</v>
      </c>
      <c r="E20" s="663">
        <v>13.933333337689513</v>
      </c>
      <c r="F20" s="663">
        <v>19.035327168798656</v>
      </c>
      <c r="G20" s="663">
        <v>11.826970774996703</v>
      </c>
      <c r="H20" s="663">
        <v>10.583429429697787</v>
      </c>
      <c r="I20" s="664">
        <v>8.8653106500417458</v>
      </c>
    </row>
    <row r="21" spans="1:11" ht="12.75" customHeight="1">
      <c r="A21" s="823" t="s">
        <v>162</v>
      </c>
      <c r="B21" s="358"/>
      <c r="C21" s="662">
        <v>14.50677638804121</v>
      </c>
      <c r="D21" s="662">
        <v>12.559486681546206</v>
      </c>
      <c r="E21" s="663">
        <v>10.75076491928424</v>
      </c>
      <c r="F21" s="663">
        <v>17.398309059739336</v>
      </c>
      <c r="G21" s="663">
        <v>13.606176146432247</v>
      </c>
      <c r="H21" s="663">
        <v>8.2985399592156561</v>
      </c>
      <c r="I21" s="664">
        <v>8.7837645578589871</v>
      </c>
    </row>
    <row r="22" spans="1:11" ht="12.75" customHeight="1">
      <c r="A22" s="823" t="s">
        <v>163</v>
      </c>
      <c r="B22" s="358"/>
      <c r="C22" s="662">
        <v>16.807190288187467</v>
      </c>
      <c r="D22" s="662">
        <v>15.115744250062214</v>
      </c>
      <c r="E22" s="663">
        <v>13.525426311667555</v>
      </c>
      <c r="F22" s="663">
        <v>19.811549654385587</v>
      </c>
      <c r="G22" s="663">
        <v>15.348271538267543</v>
      </c>
      <c r="H22" s="663">
        <v>9.4621721980182816</v>
      </c>
      <c r="I22" s="664">
        <v>9.2870883500069787</v>
      </c>
    </row>
    <row r="23" spans="1:11" ht="12.75" customHeight="1">
      <c r="A23" s="823" t="s">
        <v>164</v>
      </c>
      <c r="B23" s="358"/>
      <c r="C23" s="420" t="s">
        <v>151</v>
      </c>
      <c r="D23" s="420" t="s">
        <v>151</v>
      </c>
      <c r="E23" s="420" t="s">
        <v>151</v>
      </c>
      <c r="F23" s="420" t="s">
        <v>151</v>
      </c>
      <c r="G23" s="420" t="s">
        <v>151</v>
      </c>
      <c r="H23" s="420" t="s">
        <v>151</v>
      </c>
      <c r="I23" s="421" t="s">
        <v>151</v>
      </c>
    </row>
    <row r="24" spans="1:11" ht="12.75" customHeight="1">
      <c r="A24" s="861" t="s">
        <v>303</v>
      </c>
      <c r="B24" s="358"/>
      <c r="C24" s="662">
        <v>-1.9938485591372124</v>
      </c>
      <c r="D24" s="662">
        <v>5.8056071390413022</v>
      </c>
      <c r="E24" s="663">
        <v>4.268726027312586</v>
      </c>
      <c r="F24" s="663">
        <v>-4.4916363899975771</v>
      </c>
      <c r="G24" s="663">
        <v>16.839185908795251</v>
      </c>
      <c r="H24" s="663">
        <v>-10.322485242625312</v>
      </c>
      <c r="I24" s="664">
        <v>194.74627488222583</v>
      </c>
    </row>
    <row r="25" spans="1:11" ht="12.75" customHeight="1">
      <c r="A25" s="823" t="s">
        <v>167</v>
      </c>
      <c r="B25" s="358"/>
      <c r="C25" s="662">
        <v>9.5358692884235587</v>
      </c>
      <c r="D25" s="662">
        <v>9.9177813295979522</v>
      </c>
      <c r="E25" s="663">
        <v>10.939711736116276</v>
      </c>
      <c r="F25" s="663">
        <v>13.03000248011803</v>
      </c>
      <c r="G25" s="663">
        <v>12.594258480065722</v>
      </c>
      <c r="H25" s="663">
        <v>11.156903624921387</v>
      </c>
      <c r="I25" s="664">
        <v>11.397524310024609</v>
      </c>
    </row>
    <row r="26" spans="1:11" ht="12.75" customHeight="1">
      <c r="A26" s="823" t="s">
        <v>168</v>
      </c>
      <c r="B26" s="358"/>
      <c r="C26" s="662">
        <v>5.8834339163907901</v>
      </c>
      <c r="D26" s="662">
        <v>6.0641424668288257</v>
      </c>
      <c r="E26" s="663">
        <v>9.878540910874456</v>
      </c>
      <c r="F26" s="663">
        <v>10.698554079746426</v>
      </c>
      <c r="G26" s="663">
        <v>9.1512155351609401</v>
      </c>
      <c r="H26" s="663">
        <v>9.2030267100837726</v>
      </c>
      <c r="I26" s="664">
        <v>8.9406017316232766</v>
      </c>
    </row>
    <row r="27" spans="1:11" ht="12.75" customHeight="1">
      <c r="A27" s="823"/>
      <c r="B27" s="358"/>
      <c r="C27" s="418"/>
      <c r="D27" s="418"/>
      <c r="E27" s="419"/>
      <c r="F27" s="419"/>
      <c r="G27" s="419"/>
      <c r="H27" s="419"/>
      <c r="I27" s="328"/>
    </row>
    <row r="28" spans="1:11" ht="12.75" customHeight="1">
      <c r="A28" s="823" t="s">
        <v>181</v>
      </c>
      <c r="B28" s="358"/>
      <c r="C28" s="662">
        <v>0.19045766724712365</v>
      </c>
      <c r="D28" s="620">
        <v>-2.0786734459621314E-2</v>
      </c>
      <c r="E28" s="665">
        <v>-0.11443200976694046</v>
      </c>
      <c r="F28" s="663">
        <v>-0.23673130194892256</v>
      </c>
      <c r="G28" s="663">
        <v>-0.12072534583600358</v>
      </c>
      <c r="H28" s="663">
        <v>-9.3788130696470517E-2</v>
      </c>
      <c r="I28" s="664">
        <v>1.0534247312568468</v>
      </c>
      <c r="K28" s="654"/>
    </row>
    <row r="29" spans="1:11" ht="12.75" customHeight="1">
      <c r="A29" s="823" t="s">
        <v>232</v>
      </c>
      <c r="B29" s="358"/>
      <c r="C29" s="665">
        <v>0.28467882811324952</v>
      </c>
      <c r="D29" s="620">
        <v>0.12709637180967626</v>
      </c>
      <c r="E29" s="665">
        <v>7.9336492059223218E-2</v>
      </c>
      <c r="F29" s="665">
        <v>4.4401904333235542E-2</v>
      </c>
      <c r="G29" s="666">
        <v>0.12184453227619407</v>
      </c>
      <c r="H29" s="666">
        <v>0.19171205328292196</v>
      </c>
      <c r="I29" s="664">
        <v>1.3045341685743672</v>
      </c>
    </row>
    <row r="30" spans="1:11" ht="12.75" customHeight="1">
      <c r="A30" s="823" t="s">
        <v>162</v>
      </c>
      <c r="B30" s="358"/>
      <c r="C30" s="662">
        <v>1.2869471432884083</v>
      </c>
      <c r="D30" s="662">
        <v>1.5492926258216855</v>
      </c>
      <c r="E30" s="663">
        <v>1.8069686888097181</v>
      </c>
      <c r="F30" s="663">
        <v>2.0063864753384841</v>
      </c>
      <c r="G30" s="663">
        <v>2.0588496091891395</v>
      </c>
      <c r="H30" s="663">
        <v>2.509073200043721</v>
      </c>
      <c r="I30" s="664">
        <v>3.1970047987363026</v>
      </c>
    </row>
    <row r="31" spans="1:11" ht="12.75" customHeight="1">
      <c r="A31" s="823" t="s">
        <v>163</v>
      </c>
      <c r="B31" s="358"/>
      <c r="C31" s="662">
        <v>1.3127044751039652</v>
      </c>
      <c r="D31" s="662">
        <v>2.2562730201372228</v>
      </c>
      <c r="E31" s="663">
        <v>2.2190113777261766</v>
      </c>
      <c r="F31" s="663">
        <v>2.4613501893039791</v>
      </c>
      <c r="G31" s="663">
        <v>2.7635153251017064</v>
      </c>
      <c r="H31" s="663">
        <v>2.8324645546770499</v>
      </c>
      <c r="I31" s="664">
        <v>3.7498425998275353</v>
      </c>
    </row>
    <row r="32" spans="1:11" ht="12.75" customHeight="1">
      <c r="A32" s="823" t="s">
        <v>164</v>
      </c>
      <c r="B32" s="358"/>
      <c r="C32" s="662">
        <v>4.7200357832859474</v>
      </c>
      <c r="D32" s="662">
        <v>4.5476611039140247</v>
      </c>
      <c r="E32" s="663">
        <v>4.1242679249361203</v>
      </c>
      <c r="F32" s="663">
        <v>9.0601318331829503</v>
      </c>
      <c r="G32" s="663">
        <v>3.4006265737090313</v>
      </c>
      <c r="H32" s="663">
        <v>4.0728124116080844</v>
      </c>
      <c r="I32" s="664">
        <v>4.5820732460540414</v>
      </c>
    </row>
    <row r="33" spans="1:9" ht="12.75" customHeight="1">
      <c r="A33" s="861" t="s">
        <v>303</v>
      </c>
      <c r="B33" s="358"/>
      <c r="C33" s="673">
        <v>1.5686717621979041</v>
      </c>
      <c r="D33" s="673" t="s">
        <v>151</v>
      </c>
      <c r="E33" s="674">
        <v>1.6785936449104755</v>
      </c>
      <c r="F33" s="674">
        <v>1.5990240950214174</v>
      </c>
      <c r="G33" s="674">
        <v>2.4515324448119102</v>
      </c>
      <c r="H33" s="674">
        <v>1.0949893352771634</v>
      </c>
      <c r="I33" s="421">
        <v>0</v>
      </c>
    </row>
    <row r="34" spans="1:9" ht="12.75" customHeight="1">
      <c r="A34" s="823" t="s">
        <v>167</v>
      </c>
      <c r="B34" s="358"/>
      <c r="C34" s="662">
        <v>4.9121803876640335</v>
      </c>
      <c r="D34" s="662">
        <v>4.6470647002015752</v>
      </c>
      <c r="E34" s="663">
        <v>4.252648029617867</v>
      </c>
      <c r="F34" s="663">
        <v>9.5389602740411519</v>
      </c>
      <c r="G34" s="663">
        <v>3.4543450108998064</v>
      </c>
      <c r="H34" s="663">
        <v>4.1736191783784626</v>
      </c>
      <c r="I34" s="664">
        <v>4.5821002131317012</v>
      </c>
    </row>
    <row r="35" spans="1:9" ht="12.75" customHeight="1">
      <c r="A35" s="823" t="s">
        <v>168</v>
      </c>
      <c r="B35" s="358"/>
      <c r="C35" s="420" t="s">
        <v>151</v>
      </c>
      <c r="D35" s="420" t="s">
        <v>151</v>
      </c>
      <c r="E35" s="420" t="s">
        <v>151</v>
      </c>
      <c r="F35" s="422" t="s">
        <v>151</v>
      </c>
      <c r="G35" s="422" t="s">
        <v>151</v>
      </c>
      <c r="H35" s="420" t="s">
        <v>151</v>
      </c>
      <c r="I35" s="421" t="s">
        <v>151</v>
      </c>
    </row>
    <row r="36" spans="1:9" ht="9.9499999999999993" customHeight="1">
      <c r="A36" s="825"/>
      <c r="B36" s="202"/>
      <c r="C36" s="200"/>
      <c r="D36" s="200"/>
      <c r="E36" s="200"/>
      <c r="F36" s="200"/>
      <c r="G36" s="200"/>
      <c r="H36" s="199"/>
      <c r="I36" s="201"/>
    </row>
    <row r="37" spans="1:9">
      <c r="H37" s="203"/>
    </row>
    <row r="38" spans="1:9">
      <c r="C38" s="204"/>
      <c r="D38" s="204"/>
      <c r="E38" s="204"/>
      <c r="F38" s="204"/>
      <c r="G38" s="204"/>
      <c r="H38" s="204"/>
      <c r="I38" s="204"/>
    </row>
    <row r="39" spans="1:9">
      <c r="H39" s="205"/>
    </row>
    <row r="40" spans="1:9">
      <c r="H40" s="205"/>
    </row>
    <row r="41" spans="1:9">
      <c r="H41" s="205"/>
    </row>
    <row r="42" spans="1:9">
      <c r="H42" s="205"/>
    </row>
    <row r="43" spans="1:9">
      <c r="H43" s="205"/>
    </row>
    <row r="44" spans="1:9">
      <c r="H44" s="205"/>
    </row>
    <row r="45" spans="1:9">
      <c r="H45" s="205"/>
    </row>
    <row r="46" spans="1:9">
      <c r="H46" s="205"/>
    </row>
    <row r="47" spans="1:9">
      <c r="H47" s="205"/>
    </row>
    <row r="48" spans="1:9">
      <c r="H48" s="205"/>
    </row>
    <row r="49" spans="8:8">
      <c r="H49" s="205"/>
    </row>
    <row r="50" spans="8:8">
      <c r="H50" s="205"/>
    </row>
    <row r="51" spans="8:8">
      <c r="H51" s="205"/>
    </row>
    <row r="52" spans="8:8">
      <c r="H52" s="205"/>
    </row>
    <row r="53" spans="8:8">
      <c r="H53" s="205"/>
    </row>
    <row r="54" spans="8:8">
      <c r="H54" s="205"/>
    </row>
    <row r="55" spans="8:8">
      <c r="H55" s="205"/>
    </row>
    <row r="56" spans="8:8">
      <c r="H56" s="205"/>
    </row>
    <row r="57" spans="8:8">
      <c r="H57" s="205"/>
    </row>
    <row r="58" spans="8:8">
      <c r="H58" s="205"/>
    </row>
    <row r="59" spans="8:8">
      <c r="H59" s="205"/>
    </row>
    <row r="60" spans="8:8">
      <c r="H60" s="205"/>
    </row>
    <row r="61" spans="8:8">
      <c r="H61" s="205"/>
    </row>
    <row r="62" spans="8:8">
      <c r="H62" s="205"/>
    </row>
    <row r="63" spans="8:8">
      <c r="H63" s="205"/>
    </row>
    <row r="64" spans="8:8">
      <c r="H64" s="205"/>
    </row>
    <row r="65" spans="8:8">
      <c r="H65" s="205"/>
    </row>
    <row r="66" spans="8:8">
      <c r="H66" s="205"/>
    </row>
    <row r="67" spans="8:8">
      <c r="H67" s="205"/>
    </row>
    <row r="68" spans="8:8">
      <c r="H68" s="205"/>
    </row>
    <row r="69" spans="8:8">
      <c r="H69" s="205"/>
    </row>
    <row r="70" spans="8:8">
      <c r="H70" s="205"/>
    </row>
    <row r="71" spans="8:8">
      <c r="H71" s="205"/>
    </row>
    <row r="72" spans="8:8">
      <c r="H72" s="205"/>
    </row>
    <row r="73" spans="8:8">
      <c r="H73" s="205"/>
    </row>
    <row r="74" spans="8:8">
      <c r="H74" s="205"/>
    </row>
    <row r="75" spans="8:8">
      <c r="H75" s="205"/>
    </row>
    <row r="76" spans="8:8">
      <c r="H76" s="205"/>
    </row>
    <row r="77" spans="8:8">
      <c r="H77" s="205"/>
    </row>
    <row r="78" spans="8:8">
      <c r="H78" s="205"/>
    </row>
    <row r="79" spans="8:8">
      <c r="H79" s="205"/>
    </row>
    <row r="80" spans="8:8">
      <c r="H80" s="205"/>
    </row>
    <row r="81" spans="8:8">
      <c r="H81" s="205"/>
    </row>
    <row r="82" spans="8:8">
      <c r="H82" s="205"/>
    </row>
    <row r="83" spans="8:8">
      <c r="H83" s="205"/>
    </row>
    <row r="84" spans="8:8">
      <c r="H84" s="205"/>
    </row>
    <row r="85" spans="8:8">
      <c r="H85" s="205"/>
    </row>
    <row r="86" spans="8:8">
      <c r="H86" s="205"/>
    </row>
    <row r="87" spans="8:8">
      <c r="H87" s="205"/>
    </row>
    <row r="88" spans="8:8">
      <c r="H88" s="205"/>
    </row>
    <row r="89" spans="8:8">
      <c r="H89" s="205"/>
    </row>
    <row r="90" spans="8:8">
      <c r="H90" s="205"/>
    </row>
    <row r="91" spans="8:8">
      <c r="H91" s="205"/>
    </row>
    <row r="92" spans="8:8">
      <c r="H92" s="205"/>
    </row>
    <row r="93" spans="8:8">
      <c r="H93" s="205"/>
    </row>
    <row r="94" spans="8:8">
      <c r="H94" s="205"/>
    </row>
    <row r="95" spans="8:8">
      <c r="H95" s="205"/>
    </row>
    <row r="96" spans="8:8">
      <c r="H96" s="205"/>
    </row>
    <row r="97" spans="8:8">
      <c r="H97" s="205"/>
    </row>
    <row r="98" spans="8:8">
      <c r="H98" s="205"/>
    </row>
    <row r="99" spans="8:8">
      <c r="H99" s="205"/>
    </row>
    <row r="100" spans="8:8">
      <c r="H100" s="205"/>
    </row>
    <row r="101" spans="8:8">
      <c r="H101" s="205"/>
    </row>
    <row r="102" spans="8:8">
      <c r="H102" s="205"/>
    </row>
    <row r="103" spans="8:8">
      <c r="H103" s="205"/>
    </row>
    <row r="104" spans="8:8">
      <c r="H104" s="205"/>
    </row>
    <row r="105" spans="8:8">
      <c r="H105" s="205"/>
    </row>
    <row r="106" spans="8:8">
      <c r="H106" s="205"/>
    </row>
    <row r="107" spans="8:8">
      <c r="H107" s="205"/>
    </row>
    <row r="108" spans="8:8">
      <c r="H108" s="205"/>
    </row>
    <row r="109" spans="8:8">
      <c r="H109" s="205"/>
    </row>
    <row r="110" spans="8:8">
      <c r="H110" s="205"/>
    </row>
    <row r="111" spans="8:8">
      <c r="H111" s="205"/>
    </row>
    <row r="112" spans="8:8">
      <c r="H112" s="205"/>
    </row>
    <row r="113" spans="8:8">
      <c r="H113" s="205"/>
    </row>
    <row r="114" spans="8:8">
      <c r="H114" s="205"/>
    </row>
    <row r="115" spans="8:8">
      <c r="H115" s="205"/>
    </row>
    <row r="116" spans="8:8">
      <c r="H116" s="205"/>
    </row>
    <row r="117" spans="8:8">
      <c r="H117" s="205"/>
    </row>
    <row r="118" spans="8:8">
      <c r="H118" s="205"/>
    </row>
    <row r="119" spans="8:8">
      <c r="H119" s="205"/>
    </row>
    <row r="120" spans="8:8">
      <c r="H120" s="205"/>
    </row>
    <row r="121" spans="8:8">
      <c r="H121" s="205"/>
    </row>
    <row r="122" spans="8:8">
      <c r="H122" s="205"/>
    </row>
    <row r="123" spans="8:8">
      <c r="H123" s="205"/>
    </row>
    <row r="124" spans="8:8">
      <c r="H124" s="205"/>
    </row>
    <row r="125" spans="8:8">
      <c r="H125" s="205"/>
    </row>
    <row r="126" spans="8:8">
      <c r="H126" s="205"/>
    </row>
    <row r="127" spans="8:8">
      <c r="H127" s="205"/>
    </row>
    <row r="128" spans="8:8">
      <c r="H128" s="205"/>
    </row>
    <row r="129" spans="8:8">
      <c r="H129" s="205"/>
    </row>
    <row r="130" spans="8:8">
      <c r="H130" s="205"/>
    </row>
    <row r="131" spans="8:8">
      <c r="H131" s="205"/>
    </row>
    <row r="132" spans="8:8">
      <c r="H132" s="205"/>
    </row>
    <row r="133" spans="8:8">
      <c r="H133" s="205"/>
    </row>
    <row r="134" spans="8:8">
      <c r="H134" s="205"/>
    </row>
    <row r="135" spans="8:8">
      <c r="H135" s="205"/>
    </row>
    <row r="136" spans="8:8">
      <c r="H136" s="205"/>
    </row>
    <row r="137" spans="8:8">
      <c r="H137" s="205"/>
    </row>
    <row r="138" spans="8:8">
      <c r="H138" s="205"/>
    </row>
    <row r="139" spans="8:8">
      <c r="H139" s="205"/>
    </row>
    <row r="140" spans="8:8">
      <c r="H140" s="205"/>
    </row>
    <row r="141" spans="8:8">
      <c r="H141" s="205"/>
    </row>
    <row r="142" spans="8:8">
      <c r="H142" s="205"/>
    </row>
    <row r="143" spans="8:8">
      <c r="H143" s="205"/>
    </row>
    <row r="144" spans="8:8">
      <c r="H144" s="205"/>
    </row>
    <row r="145" spans="8:8">
      <c r="H145" s="205"/>
    </row>
    <row r="146" spans="8:8">
      <c r="H146" s="205"/>
    </row>
    <row r="147" spans="8:8">
      <c r="H147" s="205"/>
    </row>
    <row r="148" spans="8:8">
      <c r="H148" s="205"/>
    </row>
    <row r="149" spans="8:8">
      <c r="H149" s="205"/>
    </row>
    <row r="150" spans="8:8">
      <c r="H150" s="205"/>
    </row>
    <row r="151" spans="8:8">
      <c r="H151" s="205"/>
    </row>
    <row r="152" spans="8:8">
      <c r="H152" s="205"/>
    </row>
    <row r="153" spans="8:8">
      <c r="H153" s="205"/>
    </row>
    <row r="154" spans="8:8">
      <c r="H154" s="205"/>
    </row>
    <row r="155" spans="8:8">
      <c r="H155" s="205"/>
    </row>
    <row r="156" spans="8:8">
      <c r="H156" s="205"/>
    </row>
    <row r="157" spans="8:8">
      <c r="H157" s="205"/>
    </row>
    <row r="158" spans="8:8">
      <c r="H158" s="205"/>
    </row>
    <row r="159" spans="8:8">
      <c r="H159" s="205"/>
    </row>
    <row r="160" spans="8:8">
      <c r="H160" s="205"/>
    </row>
    <row r="161" spans="8:8">
      <c r="H161" s="205"/>
    </row>
    <row r="162" spans="8:8">
      <c r="H162" s="205"/>
    </row>
    <row r="163" spans="8:8">
      <c r="H163" s="205"/>
    </row>
    <row r="164" spans="8:8">
      <c r="H164" s="205"/>
    </row>
    <row r="165" spans="8:8">
      <c r="H165" s="205"/>
    </row>
    <row r="166" spans="8:8">
      <c r="H166" s="205"/>
    </row>
    <row r="167" spans="8:8">
      <c r="H167" s="205"/>
    </row>
    <row r="168" spans="8:8">
      <c r="H168" s="205"/>
    </row>
    <row r="169" spans="8:8">
      <c r="H169" s="205"/>
    </row>
    <row r="170" spans="8:8">
      <c r="H170" s="205"/>
    </row>
    <row r="171" spans="8:8">
      <c r="H171" s="205"/>
    </row>
    <row r="172" spans="8:8">
      <c r="H172" s="205"/>
    </row>
    <row r="173" spans="8:8">
      <c r="H173" s="205"/>
    </row>
    <row r="174" spans="8:8">
      <c r="H174" s="205"/>
    </row>
    <row r="175" spans="8:8">
      <c r="H175" s="205"/>
    </row>
    <row r="176" spans="8:8">
      <c r="H176" s="205"/>
    </row>
    <row r="177" spans="8:8">
      <c r="H177" s="205"/>
    </row>
    <row r="178" spans="8:8">
      <c r="H178" s="205"/>
    </row>
    <row r="179" spans="8:8">
      <c r="H179" s="205"/>
    </row>
    <row r="180" spans="8:8">
      <c r="H180" s="205"/>
    </row>
    <row r="181" spans="8:8">
      <c r="H181" s="205"/>
    </row>
    <row r="182" spans="8:8">
      <c r="H182" s="205"/>
    </row>
    <row r="183" spans="8:8">
      <c r="H183" s="205"/>
    </row>
    <row r="184" spans="8:8">
      <c r="H184" s="205"/>
    </row>
    <row r="185" spans="8:8">
      <c r="H185" s="205"/>
    </row>
    <row r="186" spans="8:8">
      <c r="H186" s="205"/>
    </row>
    <row r="187" spans="8:8">
      <c r="H187" s="205"/>
    </row>
    <row r="188" spans="8:8">
      <c r="H188" s="205"/>
    </row>
    <row r="189" spans="8:8">
      <c r="H189" s="205"/>
    </row>
    <row r="190" spans="8:8">
      <c r="H190" s="205"/>
    </row>
    <row r="191" spans="8:8">
      <c r="H191" s="205"/>
    </row>
    <row r="192" spans="8:8">
      <c r="H192" s="205"/>
    </row>
    <row r="193" spans="8:8">
      <c r="H193" s="205"/>
    </row>
    <row r="194" spans="8:8">
      <c r="H194" s="205"/>
    </row>
    <row r="195" spans="8:8">
      <c r="H195" s="205"/>
    </row>
    <row r="196" spans="8:8">
      <c r="H196" s="205"/>
    </row>
    <row r="197" spans="8:8">
      <c r="H197" s="205"/>
    </row>
    <row r="198" spans="8:8">
      <c r="H198" s="205"/>
    </row>
    <row r="199" spans="8:8">
      <c r="H199" s="205"/>
    </row>
    <row r="200" spans="8:8">
      <c r="H200" s="205"/>
    </row>
    <row r="201" spans="8:8">
      <c r="H201" s="205"/>
    </row>
    <row r="202" spans="8:8">
      <c r="H202" s="205"/>
    </row>
    <row r="203" spans="8:8">
      <c r="H203" s="205"/>
    </row>
    <row r="204" spans="8:8">
      <c r="H204" s="205"/>
    </row>
    <row r="205" spans="8:8">
      <c r="H205" s="205"/>
    </row>
    <row r="206" spans="8:8">
      <c r="H206" s="205"/>
    </row>
    <row r="207" spans="8:8">
      <c r="H207" s="205"/>
    </row>
    <row r="208" spans="8:8">
      <c r="H208" s="205"/>
    </row>
    <row r="209" spans="8:8">
      <c r="H209" s="205"/>
    </row>
    <row r="210" spans="8:8">
      <c r="H210" s="205"/>
    </row>
    <row r="211" spans="8:8">
      <c r="H211" s="205"/>
    </row>
    <row r="212" spans="8:8">
      <c r="H212" s="205"/>
    </row>
    <row r="213" spans="8:8">
      <c r="H213" s="205"/>
    </row>
    <row r="214" spans="8:8">
      <c r="H214" s="205"/>
    </row>
    <row r="215" spans="8:8">
      <c r="H215" s="205"/>
    </row>
    <row r="216" spans="8:8">
      <c r="H216" s="205"/>
    </row>
    <row r="217" spans="8:8">
      <c r="H217" s="205"/>
    </row>
    <row r="218" spans="8:8">
      <c r="H218" s="205"/>
    </row>
    <row r="219" spans="8:8">
      <c r="H219" s="205"/>
    </row>
    <row r="220" spans="8:8">
      <c r="H220" s="205"/>
    </row>
    <row r="221" spans="8:8">
      <c r="H221" s="205"/>
    </row>
    <row r="222" spans="8:8">
      <c r="H222" s="205"/>
    </row>
    <row r="223" spans="8:8">
      <c r="H223" s="205"/>
    </row>
    <row r="224" spans="8:8">
      <c r="H224" s="205"/>
    </row>
    <row r="225" spans="8:8">
      <c r="H225" s="205"/>
    </row>
    <row r="226" spans="8:8">
      <c r="H226" s="205"/>
    </row>
    <row r="227" spans="8:8">
      <c r="H227" s="205"/>
    </row>
    <row r="228" spans="8:8">
      <c r="H228" s="205"/>
    </row>
    <row r="229" spans="8:8">
      <c r="H229" s="205"/>
    </row>
    <row r="230" spans="8:8">
      <c r="H230" s="205"/>
    </row>
    <row r="231" spans="8:8">
      <c r="H231" s="205"/>
    </row>
    <row r="232" spans="8:8">
      <c r="H232" s="205"/>
    </row>
    <row r="233" spans="8:8">
      <c r="H233" s="205"/>
    </row>
    <row r="234" spans="8:8">
      <c r="H234" s="205"/>
    </row>
    <row r="235" spans="8:8">
      <c r="H235" s="205"/>
    </row>
    <row r="236" spans="8:8">
      <c r="H236" s="205"/>
    </row>
    <row r="237" spans="8:8">
      <c r="H237" s="205"/>
    </row>
    <row r="238" spans="8:8">
      <c r="H238" s="205"/>
    </row>
    <row r="239" spans="8:8">
      <c r="H239" s="205"/>
    </row>
    <row r="240" spans="8:8">
      <c r="H240" s="205"/>
    </row>
    <row r="241" spans="8:8">
      <c r="H241" s="205"/>
    </row>
    <row r="242" spans="8:8">
      <c r="H242" s="205"/>
    </row>
    <row r="243" spans="8:8">
      <c r="H243" s="205"/>
    </row>
    <row r="244" spans="8:8">
      <c r="H244" s="205"/>
    </row>
    <row r="245" spans="8:8">
      <c r="H245" s="205"/>
    </row>
    <row r="246" spans="8:8">
      <c r="H246" s="205"/>
    </row>
    <row r="247" spans="8:8">
      <c r="H247" s="205"/>
    </row>
    <row r="248" spans="8:8">
      <c r="H248" s="205"/>
    </row>
    <row r="249" spans="8:8">
      <c r="H249" s="205"/>
    </row>
    <row r="250" spans="8:8">
      <c r="H250" s="205"/>
    </row>
    <row r="251" spans="8:8">
      <c r="H251" s="205"/>
    </row>
    <row r="252" spans="8:8">
      <c r="H252" s="205"/>
    </row>
    <row r="253" spans="8:8">
      <c r="H253" s="205"/>
    </row>
    <row r="254" spans="8:8">
      <c r="H254" s="205"/>
    </row>
    <row r="255" spans="8:8">
      <c r="H255" s="205"/>
    </row>
    <row r="256" spans="8:8">
      <c r="H256" s="205"/>
    </row>
    <row r="257" spans="8:8">
      <c r="H257" s="205"/>
    </row>
    <row r="258" spans="8:8">
      <c r="H258" s="205"/>
    </row>
    <row r="259" spans="8:8">
      <c r="H259" s="205"/>
    </row>
    <row r="260" spans="8:8">
      <c r="H260" s="205"/>
    </row>
    <row r="261" spans="8:8">
      <c r="H261" s="205"/>
    </row>
    <row r="262" spans="8:8">
      <c r="H262" s="205"/>
    </row>
    <row r="263" spans="8:8">
      <c r="H263" s="205"/>
    </row>
    <row r="264" spans="8:8">
      <c r="H264" s="205"/>
    </row>
    <row r="265" spans="8:8">
      <c r="H265" s="205"/>
    </row>
    <row r="266" spans="8:8">
      <c r="H266" s="205"/>
    </row>
    <row r="267" spans="8:8">
      <c r="H267" s="205"/>
    </row>
    <row r="268" spans="8:8">
      <c r="H268" s="205"/>
    </row>
    <row r="269" spans="8:8">
      <c r="H269" s="205"/>
    </row>
    <row r="270" spans="8:8">
      <c r="H270" s="205"/>
    </row>
    <row r="271" spans="8:8">
      <c r="H271" s="205"/>
    </row>
    <row r="272" spans="8:8">
      <c r="H272" s="205"/>
    </row>
    <row r="273" spans="8:8">
      <c r="H273" s="205"/>
    </row>
    <row r="274" spans="8:8">
      <c r="H274" s="205"/>
    </row>
    <row r="275" spans="8:8">
      <c r="H275" s="205"/>
    </row>
    <row r="276" spans="8:8">
      <c r="H276" s="205"/>
    </row>
    <row r="277" spans="8:8">
      <c r="H277" s="205"/>
    </row>
    <row r="278" spans="8:8">
      <c r="H278" s="205"/>
    </row>
    <row r="279" spans="8:8">
      <c r="H279" s="205"/>
    </row>
    <row r="280" spans="8:8">
      <c r="H280" s="205"/>
    </row>
    <row r="281" spans="8:8">
      <c r="H281" s="205"/>
    </row>
    <row r="282" spans="8:8">
      <c r="H282" s="205"/>
    </row>
    <row r="283" spans="8:8">
      <c r="H283" s="205"/>
    </row>
    <row r="284" spans="8:8">
      <c r="H284" s="205"/>
    </row>
    <row r="285" spans="8:8">
      <c r="H285" s="205"/>
    </row>
    <row r="286" spans="8:8">
      <c r="H286" s="205"/>
    </row>
    <row r="287" spans="8:8">
      <c r="H287" s="205"/>
    </row>
    <row r="288" spans="8:8">
      <c r="H288" s="205"/>
    </row>
    <row r="289" spans="8:8">
      <c r="H289" s="205"/>
    </row>
    <row r="290" spans="8:8">
      <c r="H290" s="205"/>
    </row>
    <row r="291" spans="8:8">
      <c r="H291" s="205"/>
    </row>
    <row r="292" spans="8:8">
      <c r="H292" s="205"/>
    </row>
    <row r="293" spans="8:8">
      <c r="H293" s="205"/>
    </row>
    <row r="294" spans="8:8">
      <c r="H294" s="205"/>
    </row>
    <row r="295" spans="8:8">
      <c r="H295" s="205"/>
    </row>
    <row r="296" spans="8:8">
      <c r="H296" s="205"/>
    </row>
    <row r="297" spans="8:8">
      <c r="H297" s="205"/>
    </row>
    <row r="298" spans="8:8">
      <c r="H298" s="205"/>
    </row>
    <row r="299" spans="8:8">
      <c r="H299" s="205"/>
    </row>
    <row r="300" spans="8:8">
      <c r="H300" s="205"/>
    </row>
    <row r="301" spans="8:8">
      <c r="H301" s="205"/>
    </row>
    <row r="302" spans="8:8">
      <c r="H302" s="205"/>
    </row>
    <row r="303" spans="8:8">
      <c r="H303" s="205"/>
    </row>
    <row r="304" spans="8:8">
      <c r="H304" s="205"/>
    </row>
    <row r="305" spans="8:8">
      <c r="H305" s="205"/>
    </row>
    <row r="306" spans="8:8">
      <c r="H306" s="205"/>
    </row>
    <row r="307" spans="8:8">
      <c r="H307" s="205"/>
    </row>
    <row r="308" spans="8:8">
      <c r="H308" s="205"/>
    </row>
    <row r="309" spans="8:8">
      <c r="H309" s="205"/>
    </row>
    <row r="310" spans="8:8">
      <c r="H310" s="205"/>
    </row>
    <row r="311" spans="8:8">
      <c r="H311" s="205"/>
    </row>
    <row r="312" spans="8:8">
      <c r="H312" s="205"/>
    </row>
    <row r="313" spans="8:8">
      <c r="H313" s="205"/>
    </row>
    <row r="314" spans="8:8">
      <c r="H314" s="205"/>
    </row>
    <row r="315" spans="8:8">
      <c r="H315" s="205"/>
    </row>
    <row r="316" spans="8:8">
      <c r="H316" s="205"/>
    </row>
    <row r="317" spans="8:8">
      <c r="H317" s="205"/>
    </row>
    <row r="318" spans="8:8">
      <c r="H318" s="205"/>
    </row>
    <row r="319" spans="8:8">
      <c r="H319" s="205"/>
    </row>
    <row r="320" spans="8:8">
      <c r="H320" s="205"/>
    </row>
    <row r="321" spans="8:8">
      <c r="H321" s="205"/>
    </row>
    <row r="322" spans="8:8">
      <c r="H322" s="205"/>
    </row>
    <row r="323" spans="8:8">
      <c r="H323" s="205"/>
    </row>
    <row r="324" spans="8:8">
      <c r="H324" s="205"/>
    </row>
    <row r="325" spans="8:8">
      <c r="H325" s="205"/>
    </row>
    <row r="326" spans="8:8">
      <c r="H326" s="205"/>
    </row>
    <row r="327" spans="8:8">
      <c r="H327" s="205"/>
    </row>
    <row r="328" spans="8:8">
      <c r="H328" s="205"/>
    </row>
    <row r="329" spans="8:8">
      <c r="H329" s="205"/>
    </row>
    <row r="330" spans="8:8">
      <c r="H330" s="205"/>
    </row>
    <row r="331" spans="8:8">
      <c r="H331" s="205"/>
    </row>
    <row r="332" spans="8:8">
      <c r="H332" s="205"/>
    </row>
    <row r="333" spans="8:8">
      <c r="H333" s="205"/>
    </row>
    <row r="334" spans="8:8">
      <c r="H334" s="205"/>
    </row>
    <row r="335" spans="8:8">
      <c r="H335" s="205"/>
    </row>
    <row r="336" spans="8:8">
      <c r="H336" s="205"/>
    </row>
    <row r="337" spans="8:8">
      <c r="H337" s="205"/>
    </row>
    <row r="338" spans="8:8">
      <c r="H338" s="205"/>
    </row>
    <row r="339" spans="8:8">
      <c r="H339" s="205"/>
    </row>
    <row r="340" spans="8:8">
      <c r="H340" s="205"/>
    </row>
    <row r="341" spans="8:8">
      <c r="H341" s="205"/>
    </row>
    <row r="342" spans="8:8">
      <c r="H342" s="205"/>
    </row>
    <row r="343" spans="8:8">
      <c r="H343" s="205"/>
    </row>
    <row r="344" spans="8:8">
      <c r="H344" s="205"/>
    </row>
    <row r="345" spans="8:8">
      <c r="H345" s="205"/>
    </row>
    <row r="346" spans="8:8">
      <c r="H346" s="205"/>
    </row>
    <row r="347" spans="8:8">
      <c r="H347" s="205"/>
    </row>
    <row r="348" spans="8:8">
      <c r="H348" s="205"/>
    </row>
    <row r="349" spans="8:8">
      <c r="H349" s="205"/>
    </row>
    <row r="350" spans="8:8">
      <c r="H350" s="205"/>
    </row>
    <row r="351" spans="8:8">
      <c r="H351" s="205"/>
    </row>
    <row r="352" spans="8:8">
      <c r="H352" s="205"/>
    </row>
    <row r="353" spans="8:8">
      <c r="H353" s="205"/>
    </row>
    <row r="354" spans="8:8">
      <c r="H354" s="205"/>
    </row>
    <row r="355" spans="8:8">
      <c r="H355" s="205"/>
    </row>
    <row r="356" spans="8:8">
      <c r="H356" s="205"/>
    </row>
    <row r="357" spans="8:8">
      <c r="H357" s="205"/>
    </row>
    <row r="358" spans="8:8">
      <c r="H358" s="205"/>
    </row>
    <row r="359" spans="8:8">
      <c r="H359" s="205"/>
    </row>
    <row r="360" spans="8:8">
      <c r="H360" s="205"/>
    </row>
    <row r="361" spans="8:8">
      <c r="H361" s="205"/>
    </row>
    <row r="362" spans="8:8">
      <c r="H362" s="205"/>
    </row>
    <row r="363" spans="8:8">
      <c r="H363" s="205"/>
    </row>
    <row r="364" spans="8:8">
      <c r="H364" s="205"/>
    </row>
    <row r="365" spans="8:8">
      <c r="H365" s="205"/>
    </row>
    <row r="366" spans="8:8">
      <c r="H366" s="205"/>
    </row>
    <row r="367" spans="8:8">
      <c r="H367" s="205"/>
    </row>
    <row r="368" spans="8:8">
      <c r="H368" s="205"/>
    </row>
    <row r="369" spans="8:8">
      <c r="H369" s="205"/>
    </row>
    <row r="370" spans="8:8">
      <c r="H370" s="205"/>
    </row>
    <row r="371" spans="8:8">
      <c r="H371" s="205"/>
    </row>
    <row r="372" spans="8:8">
      <c r="H372" s="205"/>
    </row>
    <row r="373" spans="8:8">
      <c r="H373" s="205"/>
    </row>
    <row r="374" spans="8:8">
      <c r="H374" s="205"/>
    </row>
    <row r="375" spans="8:8">
      <c r="H375" s="205"/>
    </row>
    <row r="376" spans="8:8">
      <c r="H376" s="205"/>
    </row>
    <row r="377" spans="8:8">
      <c r="H377" s="205"/>
    </row>
    <row r="378" spans="8:8">
      <c r="H378" s="205"/>
    </row>
    <row r="379" spans="8:8">
      <c r="H379" s="205"/>
    </row>
    <row r="380" spans="8:8">
      <c r="H380" s="205"/>
    </row>
    <row r="381" spans="8:8">
      <c r="H381" s="205"/>
    </row>
    <row r="382" spans="8:8">
      <c r="H382" s="205"/>
    </row>
    <row r="383" spans="8:8">
      <c r="H383" s="205"/>
    </row>
    <row r="384" spans="8:8">
      <c r="H384" s="205"/>
    </row>
    <row r="385" spans="8:8">
      <c r="H385" s="205"/>
    </row>
    <row r="386" spans="8:8">
      <c r="H386" s="205"/>
    </row>
    <row r="387" spans="8:8">
      <c r="H387" s="205"/>
    </row>
    <row r="388" spans="8:8">
      <c r="H388" s="205"/>
    </row>
    <row r="389" spans="8:8">
      <c r="H389" s="205"/>
    </row>
    <row r="390" spans="8:8">
      <c r="H390" s="205"/>
    </row>
    <row r="391" spans="8:8">
      <c r="H391" s="205"/>
    </row>
    <row r="392" spans="8:8">
      <c r="H392" s="205"/>
    </row>
    <row r="393" spans="8:8">
      <c r="H393" s="205"/>
    </row>
    <row r="394" spans="8:8">
      <c r="H394" s="205"/>
    </row>
    <row r="395" spans="8:8">
      <c r="H395" s="205"/>
    </row>
    <row r="396" spans="8:8">
      <c r="H396" s="205"/>
    </row>
    <row r="397" spans="8:8">
      <c r="H397" s="205"/>
    </row>
    <row r="398" spans="8:8">
      <c r="H398" s="205"/>
    </row>
    <row r="399" spans="8:8">
      <c r="H399" s="205"/>
    </row>
    <row r="400" spans="8:8">
      <c r="H400" s="205"/>
    </row>
    <row r="401" spans="8:8">
      <c r="H401" s="205"/>
    </row>
    <row r="402" spans="8:8">
      <c r="H402" s="205"/>
    </row>
    <row r="403" spans="8:8">
      <c r="H403" s="205"/>
    </row>
    <row r="404" spans="8:8">
      <c r="H404" s="205"/>
    </row>
    <row r="405" spans="8:8">
      <c r="H405" s="205"/>
    </row>
    <row r="406" spans="8:8">
      <c r="H406" s="205"/>
    </row>
    <row r="407" spans="8:8">
      <c r="H407" s="205"/>
    </row>
    <row r="408" spans="8:8">
      <c r="H408" s="205"/>
    </row>
    <row r="409" spans="8:8">
      <c r="H409" s="205"/>
    </row>
    <row r="410" spans="8:8">
      <c r="H410" s="205"/>
    </row>
    <row r="411" spans="8:8">
      <c r="H411" s="205"/>
    </row>
    <row r="412" spans="8:8">
      <c r="H412" s="205"/>
    </row>
    <row r="413" spans="8:8">
      <c r="H413" s="205"/>
    </row>
    <row r="414" spans="8:8">
      <c r="H414" s="205"/>
    </row>
    <row r="415" spans="8:8">
      <c r="H415" s="205"/>
    </row>
    <row r="416" spans="8:8">
      <c r="H416" s="205"/>
    </row>
    <row r="417" spans="8:8">
      <c r="H417" s="205"/>
    </row>
    <row r="418" spans="8:8">
      <c r="H418" s="205"/>
    </row>
    <row r="419" spans="8:8">
      <c r="H419" s="205"/>
    </row>
    <row r="420" spans="8:8">
      <c r="H420" s="205"/>
    </row>
    <row r="421" spans="8:8">
      <c r="H421" s="205"/>
    </row>
    <row r="422" spans="8:8">
      <c r="H422" s="205"/>
    </row>
    <row r="423" spans="8:8">
      <c r="H423" s="205"/>
    </row>
    <row r="424" spans="8:8">
      <c r="H424" s="205"/>
    </row>
    <row r="425" spans="8:8">
      <c r="H425" s="205"/>
    </row>
    <row r="426" spans="8:8">
      <c r="H426" s="205"/>
    </row>
    <row r="427" spans="8:8">
      <c r="H427" s="205"/>
    </row>
    <row r="428" spans="8:8">
      <c r="H428" s="205"/>
    </row>
    <row r="429" spans="8:8">
      <c r="H429" s="205"/>
    </row>
    <row r="430" spans="8:8">
      <c r="H430" s="205"/>
    </row>
    <row r="431" spans="8:8">
      <c r="H431" s="205"/>
    </row>
    <row r="432" spans="8:8">
      <c r="H432" s="205"/>
    </row>
    <row r="433" spans="8:8">
      <c r="H433" s="205"/>
    </row>
    <row r="434" spans="8:8">
      <c r="H434" s="205"/>
    </row>
    <row r="435" spans="8:8">
      <c r="H435" s="205"/>
    </row>
    <row r="436" spans="8:8">
      <c r="H436" s="205"/>
    </row>
    <row r="437" spans="8:8">
      <c r="H437" s="205"/>
    </row>
    <row r="438" spans="8:8">
      <c r="H438" s="205"/>
    </row>
    <row r="439" spans="8:8">
      <c r="H439" s="205"/>
    </row>
    <row r="440" spans="8:8">
      <c r="H440" s="205"/>
    </row>
    <row r="441" spans="8:8">
      <c r="H441" s="205"/>
    </row>
    <row r="442" spans="8:8">
      <c r="H442" s="205"/>
    </row>
    <row r="443" spans="8:8">
      <c r="H443" s="205"/>
    </row>
    <row r="444" spans="8:8">
      <c r="H444" s="205"/>
    </row>
    <row r="445" spans="8:8">
      <c r="H445" s="205"/>
    </row>
    <row r="446" spans="8:8">
      <c r="H446" s="205"/>
    </row>
    <row r="447" spans="8:8">
      <c r="H447" s="205"/>
    </row>
    <row r="448" spans="8:8">
      <c r="H448" s="205"/>
    </row>
    <row r="449" spans="8:8">
      <c r="H449" s="205"/>
    </row>
    <row r="450" spans="8:8">
      <c r="H450" s="205"/>
    </row>
    <row r="451" spans="8:8">
      <c r="H451" s="205"/>
    </row>
    <row r="452" spans="8:8">
      <c r="H452" s="205"/>
    </row>
    <row r="453" spans="8:8">
      <c r="H453" s="205"/>
    </row>
    <row r="454" spans="8:8">
      <c r="H454" s="205"/>
    </row>
    <row r="455" spans="8:8">
      <c r="H455" s="205"/>
    </row>
    <row r="456" spans="8:8">
      <c r="H456" s="205"/>
    </row>
    <row r="457" spans="8:8">
      <c r="H457" s="205"/>
    </row>
    <row r="458" spans="8:8">
      <c r="H458" s="205"/>
    </row>
    <row r="459" spans="8:8">
      <c r="H459" s="205"/>
    </row>
    <row r="460" spans="8:8">
      <c r="H460" s="205"/>
    </row>
    <row r="461" spans="8:8">
      <c r="H461" s="205"/>
    </row>
    <row r="462" spans="8:8">
      <c r="H462" s="205"/>
    </row>
    <row r="463" spans="8:8">
      <c r="H463" s="205"/>
    </row>
    <row r="464" spans="8:8">
      <c r="H464" s="205"/>
    </row>
    <row r="465" spans="8:8">
      <c r="H465" s="205"/>
    </row>
    <row r="466" spans="8:8">
      <c r="H466" s="205"/>
    </row>
    <row r="467" spans="8:8">
      <c r="H467" s="205"/>
    </row>
    <row r="468" spans="8:8">
      <c r="H468" s="205"/>
    </row>
    <row r="469" spans="8:8">
      <c r="H469" s="205"/>
    </row>
    <row r="470" spans="8:8">
      <c r="H470" s="205"/>
    </row>
    <row r="471" spans="8:8">
      <c r="H471" s="205"/>
    </row>
    <row r="472" spans="8:8">
      <c r="H472" s="205"/>
    </row>
    <row r="473" spans="8:8">
      <c r="H473" s="205"/>
    </row>
    <row r="474" spans="8:8">
      <c r="H474" s="205"/>
    </row>
    <row r="475" spans="8:8">
      <c r="H475" s="205"/>
    </row>
    <row r="476" spans="8:8">
      <c r="H476" s="205"/>
    </row>
    <row r="477" spans="8:8">
      <c r="H477" s="205"/>
    </row>
    <row r="478" spans="8:8">
      <c r="H478" s="205"/>
    </row>
    <row r="479" spans="8:8">
      <c r="H479" s="205"/>
    </row>
    <row r="480" spans="8:8">
      <c r="H480" s="205"/>
    </row>
    <row r="481" spans="8:8">
      <c r="H481" s="205"/>
    </row>
    <row r="482" spans="8:8">
      <c r="H482" s="205"/>
    </row>
    <row r="483" spans="8:8">
      <c r="H483" s="205"/>
    </row>
    <row r="484" spans="8:8">
      <c r="H484" s="205"/>
    </row>
    <row r="485" spans="8:8">
      <c r="H485" s="205"/>
    </row>
    <row r="486" spans="8:8">
      <c r="H486" s="205"/>
    </row>
    <row r="487" spans="8:8">
      <c r="H487" s="205"/>
    </row>
    <row r="488" spans="8:8">
      <c r="H488" s="205"/>
    </row>
    <row r="489" spans="8:8">
      <c r="H489" s="205"/>
    </row>
    <row r="490" spans="8:8">
      <c r="H490" s="205"/>
    </row>
    <row r="491" spans="8:8">
      <c r="H491" s="205"/>
    </row>
    <row r="492" spans="8:8">
      <c r="H492" s="205"/>
    </row>
    <row r="493" spans="8:8">
      <c r="H493" s="205"/>
    </row>
    <row r="494" spans="8:8">
      <c r="H494" s="205"/>
    </row>
    <row r="495" spans="8:8">
      <c r="H495" s="205"/>
    </row>
    <row r="496" spans="8:8">
      <c r="H496" s="205"/>
    </row>
    <row r="497" spans="8:8">
      <c r="H497" s="205"/>
    </row>
    <row r="498" spans="8:8">
      <c r="H498" s="205"/>
    </row>
    <row r="499" spans="8:8">
      <c r="H499" s="205"/>
    </row>
    <row r="500" spans="8:8">
      <c r="H500" s="205"/>
    </row>
    <row r="501" spans="8:8">
      <c r="H501" s="205"/>
    </row>
    <row r="502" spans="8:8">
      <c r="H502" s="205"/>
    </row>
    <row r="503" spans="8:8">
      <c r="H503" s="205"/>
    </row>
    <row r="504" spans="8:8">
      <c r="H504" s="205"/>
    </row>
    <row r="505" spans="8:8">
      <c r="H505" s="205"/>
    </row>
    <row r="506" spans="8:8">
      <c r="H506" s="205"/>
    </row>
    <row r="507" spans="8:8">
      <c r="H507" s="205"/>
    </row>
    <row r="508" spans="8:8">
      <c r="H508" s="205"/>
    </row>
    <row r="509" spans="8:8">
      <c r="H509" s="205"/>
    </row>
    <row r="510" spans="8:8">
      <c r="H510" s="205"/>
    </row>
    <row r="511" spans="8:8">
      <c r="H511" s="205"/>
    </row>
    <row r="512" spans="8:8">
      <c r="H512" s="205"/>
    </row>
    <row r="513" spans="8:8">
      <c r="H513" s="205"/>
    </row>
    <row r="514" spans="8:8">
      <c r="H514" s="205"/>
    </row>
    <row r="515" spans="8:8">
      <c r="H515" s="205"/>
    </row>
    <row r="516" spans="8:8">
      <c r="H516" s="205"/>
    </row>
    <row r="517" spans="8:8">
      <c r="H517" s="205"/>
    </row>
    <row r="518" spans="8:8">
      <c r="H518" s="205"/>
    </row>
    <row r="519" spans="8:8">
      <c r="H519" s="205"/>
    </row>
    <row r="520" spans="8:8">
      <c r="H520" s="205"/>
    </row>
    <row r="521" spans="8:8">
      <c r="H521" s="205"/>
    </row>
    <row r="522" spans="8:8">
      <c r="H522" s="205"/>
    </row>
    <row r="523" spans="8:8">
      <c r="H523" s="205"/>
    </row>
    <row r="524" spans="8:8">
      <c r="H524" s="205"/>
    </row>
    <row r="525" spans="8:8">
      <c r="H525" s="205"/>
    </row>
    <row r="526" spans="8:8">
      <c r="H526" s="205"/>
    </row>
    <row r="527" spans="8:8">
      <c r="H527" s="205"/>
    </row>
    <row r="528" spans="8:8">
      <c r="H528" s="205"/>
    </row>
    <row r="529" spans="8:8">
      <c r="H529" s="205"/>
    </row>
    <row r="530" spans="8:8">
      <c r="H530" s="205"/>
    </row>
    <row r="531" spans="8:8">
      <c r="H531" s="205"/>
    </row>
    <row r="532" spans="8:8">
      <c r="H532" s="205"/>
    </row>
    <row r="533" spans="8:8">
      <c r="H533" s="205"/>
    </row>
    <row r="534" spans="8:8">
      <c r="H534" s="205"/>
    </row>
    <row r="535" spans="8:8">
      <c r="H535" s="205"/>
    </row>
    <row r="536" spans="8:8">
      <c r="H536" s="205"/>
    </row>
    <row r="537" spans="8:8">
      <c r="H537" s="205"/>
    </row>
    <row r="538" spans="8:8">
      <c r="H538" s="205"/>
    </row>
    <row r="539" spans="8:8">
      <c r="H539" s="205"/>
    </row>
    <row r="540" spans="8:8">
      <c r="H540" s="205"/>
    </row>
    <row r="541" spans="8:8">
      <c r="H541" s="205"/>
    </row>
    <row r="542" spans="8:8">
      <c r="H542" s="205"/>
    </row>
    <row r="543" spans="8:8">
      <c r="H543" s="205"/>
    </row>
    <row r="544" spans="8:8">
      <c r="H544" s="205"/>
    </row>
    <row r="545" spans="8:8">
      <c r="H545" s="205"/>
    </row>
    <row r="546" spans="8:8">
      <c r="H546" s="205"/>
    </row>
    <row r="547" spans="8:8">
      <c r="H547" s="205"/>
    </row>
    <row r="548" spans="8:8">
      <c r="H548" s="205"/>
    </row>
    <row r="549" spans="8:8">
      <c r="H549" s="205"/>
    </row>
    <row r="550" spans="8:8">
      <c r="H550" s="205"/>
    </row>
    <row r="551" spans="8:8">
      <c r="H551" s="205"/>
    </row>
    <row r="552" spans="8:8">
      <c r="H552" s="205"/>
    </row>
    <row r="553" spans="8:8">
      <c r="H553" s="205"/>
    </row>
    <row r="554" spans="8:8">
      <c r="H554" s="205"/>
    </row>
    <row r="555" spans="8:8">
      <c r="H555" s="205"/>
    </row>
    <row r="556" spans="8:8">
      <c r="H556" s="205"/>
    </row>
    <row r="557" spans="8:8">
      <c r="H557" s="205"/>
    </row>
    <row r="558" spans="8:8">
      <c r="H558" s="205"/>
    </row>
    <row r="559" spans="8:8">
      <c r="H559" s="205"/>
    </row>
    <row r="560" spans="8:8">
      <c r="H560" s="205"/>
    </row>
    <row r="561" spans="8:8">
      <c r="H561" s="205"/>
    </row>
    <row r="562" spans="8:8">
      <c r="H562" s="205"/>
    </row>
    <row r="563" spans="8:8">
      <c r="H563" s="205"/>
    </row>
    <row r="564" spans="8:8">
      <c r="H564" s="205"/>
    </row>
    <row r="565" spans="8:8">
      <c r="H565" s="205"/>
    </row>
    <row r="566" spans="8:8">
      <c r="H566" s="205"/>
    </row>
    <row r="567" spans="8:8">
      <c r="H567" s="205"/>
    </row>
    <row r="568" spans="8:8">
      <c r="H568" s="205"/>
    </row>
    <row r="569" spans="8:8">
      <c r="H569" s="205"/>
    </row>
    <row r="570" spans="8:8">
      <c r="H570" s="205"/>
    </row>
    <row r="571" spans="8:8">
      <c r="H571" s="205"/>
    </row>
    <row r="572" spans="8:8">
      <c r="H572" s="205"/>
    </row>
    <row r="573" spans="8:8">
      <c r="H573" s="205"/>
    </row>
    <row r="574" spans="8:8">
      <c r="H574" s="205"/>
    </row>
    <row r="575" spans="8:8">
      <c r="H575" s="205"/>
    </row>
    <row r="576" spans="8:8">
      <c r="H576" s="205"/>
    </row>
    <row r="577" spans="8:8">
      <c r="H577" s="205"/>
    </row>
    <row r="578" spans="8:8">
      <c r="H578" s="205"/>
    </row>
    <row r="579" spans="8:8">
      <c r="H579" s="205"/>
    </row>
    <row r="580" spans="8:8">
      <c r="H580" s="205"/>
    </row>
    <row r="581" spans="8:8">
      <c r="H581" s="205"/>
    </row>
    <row r="582" spans="8:8">
      <c r="H582" s="205"/>
    </row>
    <row r="583" spans="8:8">
      <c r="H583" s="205"/>
    </row>
    <row r="584" spans="8:8">
      <c r="H584" s="205"/>
    </row>
    <row r="585" spans="8:8">
      <c r="H585" s="205"/>
    </row>
    <row r="586" spans="8:8">
      <c r="H586" s="205"/>
    </row>
    <row r="587" spans="8:8">
      <c r="H587" s="205"/>
    </row>
    <row r="588" spans="8:8">
      <c r="H588" s="205"/>
    </row>
    <row r="589" spans="8:8">
      <c r="H589" s="205"/>
    </row>
    <row r="590" spans="8:8">
      <c r="H590" s="205"/>
    </row>
    <row r="591" spans="8:8">
      <c r="H591" s="205"/>
    </row>
    <row r="592" spans="8:8">
      <c r="H592" s="205"/>
    </row>
    <row r="593" spans="8:8">
      <c r="H593" s="205"/>
    </row>
    <row r="594" spans="8:8">
      <c r="H594" s="205"/>
    </row>
    <row r="595" spans="8:8">
      <c r="H595" s="205"/>
    </row>
    <row r="596" spans="8:8">
      <c r="H596" s="205"/>
    </row>
    <row r="597" spans="8:8">
      <c r="H597" s="205"/>
    </row>
    <row r="598" spans="8:8">
      <c r="H598" s="205"/>
    </row>
    <row r="599" spans="8:8">
      <c r="H599" s="205"/>
    </row>
    <row r="600" spans="8:8">
      <c r="H600" s="205"/>
    </row>
    <row r="601" spans="8:8">
      <c r="H601" s="205"/>
    </row>
    <row r="602" spans="8:8">
      <c r="H602" s="205"/>
    </row>
    <row r="603" spans="8:8">
      <c r="H603" s="205"/>
    </row>
    <row r="604" spans="8:8">
      <c r="H604" s="205"/>
    </row>
    <row r="605" spans="8:8">
      <c r="H605" s="205"/>
    </row>
    <row r="606" spans="8:8">
      <c r="H606" s="205"/>
    </row>
    <row r="607" spans="8:8">
      <c r="H607" s="205"/>
    </row>
    <row r="608" spans="8:8">
      <c r="H608" s="205"/>
    </row>
    <row r="609" spans="8:8">
      <c r="H609" s="205"/>
    </row>
    <row r="610" spans="8:8">
      <c r="H610" s="205"/>
    </row>
    <row r="611" spans="8:8">
      <c r="H611" s="205"/>
    </row>
    <row r="612" spans="8:8">
      <c r="H612" s="205"/>
    </row>
    <row r="613" spans="8:8">
      <c r="H613" s="205"/>
    </row>
    <row r="614" spans="8:8">
      <c r="H614" s="205"/>
    </row>
    <row r="615" spans="8:8">
      <c r="H615" s="205"/>
    </row>
    <row r="616" spans="8:8">
      <c r="H616" s="205"/>
    </row>
    <row r="617" spans="8:8">
      <c r="H617" s="205"/>
    </row>
    <row r="618" spans="8:8">
      <c r="H618" s="205"/>
    </row>
    <row r="619" spans="8:8">
      <c r="H619" s="205"/>
    </row>
    <row r="620" spans="8:8">
      <c r="H620" s="205"/>
    </row>
    <row r="621" spans="8:8">
      <c r="H621" s="205"/>
    </row>
    <row r="622" spans="8:8">
      <c r="H622" s="205"/>
    </row>
    <row r="623" spans="8:8">
      <c r="H623" s="205"/>
    </row>
    <row r="624" spans="8:8">
      <c r="H624" s="205"/>
    </row>
    <row r="625" spans="8:8">
      <c r="H625" s="205"/>
    </row>
    <row r="626" spans="8:8">
      <c r="H626" s="205"/>
    </row>
    <row r="627" spans="8:8">
      <c r="H627" s="205"/>
    </row>
    <row r="628" spans="8:8">
      <c r="H628" s="205"/>
    </row>
    <row r="629" spans="8:8">
      <c r="H629" s="205"/>
    </row>
    <row r="630" spans="8:8">
      <c r="H630" s="205"/>
    </row>
    <row r="631" spans="8:8">
      <c r="H631" s="205"/>
    </row>
  </sheetData>
  <phoneticPr fontId="37" type="noConversion"/>
  <conditionalFormatting sqref="H5:H6 F5:F6 D5:D6">
    <cfRule type="expression" dxfId="27" priority="1" stopIfTrue="1">
      <formula>$H$7="Jan-Dez"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23"/>
  <dimension ref="A1:K631"/>
  <sheetViews>
    <sheetView showGridLines="0" zoomScaleNormal="100" workbookViewId="0"/>
  </sheetViews>
  <sheetFormatPr defaultColWidth="12.5703125" defaultRowHeight="12.75"/>
  <cols>
    <col min="1" max="1" width="14.42578125" style="826" customWidth="1"/>
    <col min="2" max="2" width="13.7109375" style="177" customWidth="1"/>
    <col min="3" max="9" width="8.85546875" style="177" customWidth="1"/>
    <col min="10" max="16384" width="12.5703125" style="177"/>
  </cols>
  <sheetData>
    <row r="1" spans="1:11" ht="21" customHeight="1">
      <c r="A1" s="818" t="s">
        <v>570</v>
      </c>
      <c r="B1" s="355"/>
      <c r="C1" s="175"/>
      <c r="D1" s="175"/>
      <c r="E1" s="175"/>
      <c r="F1" s="175"/>
      <c r="G1" s="175"/>
      <c r="H1" s="175"/>
      <c r="I1" s="176"/>
    </row>
    <row r="2" spans="1:11" ht="17.100000000000001" customHeight="1">
      <c r="A2" s="827"/>
      <c r="B2" s="178" t="s">
        <v>30</v>
      </c>
      <c r="C2" s="178"/>
      <c r="D2" s="178"/>
      <c r="E2" s="178"/>
      <c r="F2" s="178"/>
      <c r="G2" s="178"/>
      <c r="H2" s="178"/>
      <c r="I2" s="179"/>
    </row>
    <row r="3" spans="1:11" ht="14.1" customHeight="1">
      <c r="A3" s="820"/>
      <c r="B3" s="180"/>
      <c r="F3" s="484"/>
      <c r="G3" s="484"/>
      <c r="H3" s="484"/>
      <c r="I3" s="179"/>
    </row>
    <row r="4" spans="1:11" ht="12.75" customHeight="1">
      <c r="A4" s="820"/>
      <c r="B4" s="180"/>
      <c r="C4" s="180"/>
      <c r="D4" s="180"/>
      <c r="E4" s="180"/>
      <c r="F4" s="180"/>
      <c r="G4" s="180"/>
      <c r="H4" s="180"/>
      <c r="I4" s="181"/>
    </row>
    <row r="5" spans="1:11" ht="12.75" customHeight="1">
      <c r="A5" s="821" t="s">
        <v>131</v>
      </c>
      <c r="B5" s="193"/>
      <c r="C5" s="320">
        <v>2018</v>
      </c>
      <c r="D5" s="325" t="s">
        <v>319</v>
      </c>
      <c r="E5" s="325" t="s">
        <v>319</v>
      </c>
      <c r="F5" s="325" t="s">
        <v>319</v>
      </c>
      <c r="G5" s="325" t="s">
        <v>319</v>
      </c>
      <c r="H5" s="325" t="s">
        <v>319</v>
      </c>
      <c r="I5" s="321" t="s">
        <v>319</v>
      </c>
    </row>
    <row r="6" spans="1:11" ht="12.75" customHeight="1">
      <c r="A6" s="820"/>
      <c r="B6" s="180"/>
      <c r="C6" s="278"/>
      <c r="D6" s="324"/>
      <c r="E6" s="473"/>
      <c r="F6" s="473"/>
      <c r="G6" s="473"/>
      <c r="H6" s="473"/>
      <c r="I6" s="474"/>
    </row>
    <row r="7" spans="1:11" ht="12.75" customHeight="1">
      <c r="A7" s="820"/>
      <c r="B7" s="180"/>
      <c r="C7" s="194" t="s">
        <v>311</v>
      </c>
      <c r="D7" s="194" t="s">
        <v>312</v>
      </c>
      <c r="E7" s="194" t="s">
        <v>316</v>
      </c>
      <c r="F7" s="194" t="s">
        <v>317</v>
      </c>
      <c r="G7" s="469" t="s">
        <v>318</v>
      </c>
      <c r="H7" s="194" t="s">
        <v>320</v>
      </c>
      <c r="I7" s="195" t="s">
        <v>184</v>
      </c>
    </row>
    <row r="8" spans="1:11" ht="12.75" customHeight="1">
      <c r="A8" s="822"/>
      <c r="B8" s="472"/>
      <c r="C8" s="470"/>
      <c r="D8" s="470"/>
      <c r="E8" s="470"/>
      <c r="F8" s="470"/>
      <c r="G8" s="470"/>
      <c r="H8" s="470"/>
      <c r="I8" s="471"/>
      <c r="K8" s="13"/>
    </row>
    <row r="9" spans="1:11" ht="6" customHeight="1">
      <c r="A9" s="828"/>
      <c r="B9" s="356"/>
      <c r="C9" s="366"/>
      <c r="D9" s="197"/>
      <c r="E9" s="196"/>
      <c r="F9" s="198"/>
      <c r="G9" s="198"/>
      <c r="H9" s="198"/>
      <c r="I9" s="468"/>
    </row>
    <row r="10" spans="1:11" ht="12.75" customHeight="1">
      <c r="A10" s="878" t="s">
        <v>159</v>
      </c>
      <c r="B10" s="357"/>
      <c r="C10" s="616">
        <v>12.585102436302552</v>
      </c>
      <c r="D10" s="617">
        <v>12.40564927815544</v>
      </c>
      <c r="E10" s="616">
        <v>13.091778794458907</v>
      </c>
      <c r="F10" s="617">
        <v>12.455803645923647</v>
      </c>
      <c r="G10" s="617">
        <v>11.691734082474682</v>
      </c>
      <c r="H10" s="617">
        <v>11.784470249730393</v>
      </c>
      <c r="I10" s="618">
        <v>11.495352138461756</v>
      </c>
    </row>
    <row r="11" spans="1:11" ht="12.75" customHeight="1">
      <c r="A11" s="820" t="s">
        <v>232</v>
      </c>
      <c r="B11" s="180"/>
      <c r="C11" s="616">
        <v>14.421966548565646</v>
      </c>
      <c r="D11" s="617">
        <v>14.085541317695016</v>
      </c>
      <c r="E11" s="616">
        <v>14.675284848804449</v>
      </c>
      <c r="F11" s="617">
        <v>13.841871884598888</v>
      </c>
      <c r="G11" s="617">
        <v>12.931648049118349</v>
      </c>
      <c r="H11" s="617">
        <v>13.000835546463229</v>
      </c>
      <c r="I11" s="618">
        <v>12.665469379228945</v>
      </c>
    </row>
    <row r="12" spans="1:11" ht="12.75" customHeight="1">
      <c r="A12" s="823" t="s">
        <v>162</v>
      </c>
      <c r="B12" s="358"/>
      <c r="C12" s="616">
        <v>6.9653820408352995</v>
      </c>
      <c r="D12" s="617">
        <v>7.2485110204798531</v>
      </c>
      <c r="E12" s="616">
        <v>8.3322238787431058</v>
      </c>
      <c r="F12" s="617">
        <v>8.2629826823608532</v>
      </c>
      <c r="G12" s="617">
        <v>7.9202101400650982</v>
      </c>
      <c r="H12" s="617">
        <v>8.1038609507140258</v>
      </c>
      <c r="I12" s="618">
        <v>7.9378364024867976</v>
      </c>
    </row>
    <row r="13" spans="1:11" ht="12.75" customHeight="1">
      <c r="A13" s="823" t="s">
        <v>163</v>
      </c>
      <c r="B13" s="358"/>
      <c r="C13" s="616">
        <v>7.3915379351055854</v>
      </c>
      <c r="D13" s="617">
        <v>7.4860965039262872</v>
      </c>
      <c r="E13" s="616">
        <v>8.2503105553824128</v>
      </c>
      <c r="F13" s="617">
        <v>8.2711494937646179</v>
      </c>
      <c r="G13" s="617">
        <v>8.1479807038125074</v>
      </c>
      <c r="H13" s="617">
        <v>8.2792555827323469</v>
      </c>
      <c r="I13" s="618">
        <v>8.1978931895070772</v>
      </c>
    </row>
    <row r="14" spans="1:11" ht="12.75" customHeight="1">
      <c r="A14" s="823" t="s">
        <v>164</v>
      </c>
      <c r="B14" s="358"/>
      <c r="C14" s="616">
        <v>10.860458165672693</v>
      </c>
      <c r="D14" s="617">
        <v>10.949714052394</v>
      </c>
      <c r="E14" s="616">
        <v>11.014197963127238</v>
      </c>
      <c r="F14" s="617">
        <v>10.742424211130208</v>
      </c>
      <c r="G14" s="617">
        <v>10.247660227952515</v>
      </c>
      <c r="H14" s="617">
        <v>10.238469999010791</v>
      </c>
      <c r="I14" s="618">
        <v>10.197023567428554</v>
      </c>
    </row>
    <row r="15" spans="1:11" ht="12.75" customHeight="1">
      <c r="A15" s="861" t="s">
        <v>303</v>
      </c>
      <c r="B15" s="358"/>
      <c r="C15" s="616">
        <v>207.75885182154155</v>
      </c>
      <c r="D15" s="617">
        <v>179.69156382044403</v>
      </c>
      <c r="E15" s="616">
        <v>160.86572084281241</v>
      </c>
      <c r="F15" s="617">
        <v>171.12900661476868</v>
      </c>
      <c r="G15" s="617">
        <v>194.74938870748315</v>
      </c>
      <c r="H15" s="617">
        <v>188.58791573733208</v>
      </c>
      <c r="I15" s="618">
        <v>194.74814759485704</v>
      </c>
    </row>
    <row r="16" spans="1:11" ht="12.75" customHeight="1">
      <c r="A16" s="823" t="s">
        <v>167</v>
      </c>
      <c r="B16" s="358"/>
      <c r="C16" s="616">
        <v>10.441227838218214</v>
      </c>
      <c r="D16" s="617">
        <v>10.499243421517734</v>
      </c>
      <c r="E16" s="616">
        <v>10.370351537569956</v>
      </c>
      <c r="F16" s="617">
        <v>10.199402393060852</v>
      </c>
      <c r="G16" s="617">
        <v>9.9626614572951411</v>
      </c>
      <c r="H16" s="617">
        <v>9.846155913206589</v>
      </c>
      <c r="I16" s="618">
        <v>9.8318806440049968</v>
      </c>
    </row>
    <row r="17" spans="1:9" ht="12.75" customHeight="1">
      <c r="A17" s="823" t="s">
        <v>168</v>
      </c>
      <c r="B17" s="358"/>
      <c r="C17" s="616">
        <v>9.9513549996881103</v>
      </c>
      <c r="D17" s="617">
        <v>9.6483483018255711</v>
      </c>
      <c r="E17" s="616">
        <v>9.8894697333182116</v>
      </c>
      <c r="F17" s="617">
        <v>9.6033638885242958</v>
      </c>
      <c r="G17" s="617">
        <v>8.3573588302136912</v>
      </c>
      <c r="H17" s="617">
        <v>9.0956609535144839</v>
      </c>
      <c r="I17" s="618">
        <v>8.9406017316232766</v>
      </c>
    </row>
    <row r="18" spans="1:9" ht="12.75" customHeight="1">
      <c r="A18" s="823"/>
      <c r="B18" s="358"/>
      <c r="C18" s="418"/>
      <c r="D18" s="419"/>
      <c r="E18" s="418"/>
      <c r="F18" s="419"/>
      <c r="G18" s="419"/>
      <c r="H18" s="419"/>
      <c r="I18" s="328"/>
    </row>
    <row r="19" spans="1:9" ht="12.75" customHeight="1">
      <c r="A19" s="823" t="s">
        <v>170</v>
      </c>
      <c r="B19" s="358"/>
      <c r="C19" s="616">
        <v>9.560475481364783</v>
      </c>
      <c r="D19" s="617">
        <v>9.464036751185013</v>
      </c>
      <c r="E19" s="616">
        <v>9.9607939078071528</v>
      </c>
      <c r="F19" s="617">
        <v>9.5059473319060181</v>
      </c>
      <c r="G19" s="617">
        <v>8.9885650394382122</v>
      </c>
      <c r="H19" s="617">
        <v>9.0845734152601221</v>
      </c>
      <c r="I19" s="618">
        <v>8.8890412529448284</v>
      </c>
    </row>
    <row r="20" spans="1:9" ht="12.75" customHeight="1">
      <c r="A20" s="820" t="s">
        <v>232</v>
      </c>
      <c r="B20" s="180"/>
      <c r="C20" s="616">
        <v>9.8641466558842428</v>
      </c>
      <c r="D20" s="617">
        <v>9.6857299193670485</v>
      </c>
      <c r="E20" s="616">
        <v>10.041436892235268</v>
      </c>
      <c r="F20" s="617">
        <v>9.5165656569868631</v>
      </c>
      <c r="G20" s="617">
        <v>8.9807598346201658</v>
      </c>
      <c r="H20" s="617">
        <v>9.0541985235506282</v>
      </c>
      <c r="I20" s="618">
        <v>8.8653106500417458</v>
      </c>
    </row>
    <row r="21" spans="1:9" ht="12.75" customHeight="1">
      <c r="A21" s="823" t="s">
        <v>162</v>
      </c>
      <c r="B21" s="358"/>
      <c r="C21" s="616">
        <v>7.6863059186567328</v>
      </c>
      <c r="D21" s="617">
        <v>8.0272365652702682</v>
      </c>
      <c r="E21" s="616">
        <v>9.3286413430340396</v>
      </c>
      <c r="F21" s="617">
        <v>9.2381681334618762</v>
      </c>
      <c r="G21" s="617">
        <v>8.8047416700675072</v>
      </c>
      <c r="H21" s="617">
        <v>9.028345158954675</v>
      </c>
      <c r="I21" s="618">
        <v>8.7837645578589871</v>
      </c>
    </row>
    <row r="22" spans="1:9" ht="12.75" customHeight="1">
      <c r="A22" s="823" t="s">
        <v>163</v>
      </c>
      <c r="B22" s="358"/>
      <c r="C22" s="616">
        <v>8.3187504931764966</v>
      </c>
      <c r="D22" s="617">
        <v>8.4761334517241327</v>
      </c>
      <c r="E22" s="616">
        <v>9.4548253930609949</v>
      </c>
      <c r="F22" s="617">
        <v>9.5067637768170741</v>
      </c>
      <c r="G22" s="617">
        <v>9.32791441855505</v>
      </c>
      <c r="H22" s="617">
        <v>9.5062212557786019</v>
      </c>
      <c r="I22" s="618">
        <v>9.2870883500069787</v>
      </c>
    </row>
    <row r="23" spans="1:9" ht="12.75" customHeight="1">
      <c r="A23" s="823" t="s">
        <v>164</v>
      </c>
      <c r="B23" s="358"/>
      <c r="C23" s="420" t="s">
        <v>151</v>
      </c>
      <c r="D23" s="420" t="s">
        <v>151</v>
      </c>
      <c r="E23" s="420" t="s">
        <v>151</v>
      </c>
      <c r="F23" s="420" t="s">
        <v>151</v>
      </c>
      <c r="G23" s="420" t="s">
        <v>151</v>
      </c>
      <c r="H23" s="420" t="s">
        <v>151</v>
      </c>
      <c r="I23" s="421" t="s">
        <v>151</v>
      </c>
    </row>
    <row r="24" spans="1:9" ht="12.75" customHeight="1">
      <c r="A24" s="861" t="s">
        <v>303</v>
      </c>
      <c r="B24" s="358"/>
      <c r="C24" s="616">
        <v>188.85520773466516</v>
      </c>
      <c r="D24" s="617">
        <v>180.38962728610656</v>
      </c>
      <c r="E24" s="616">
        <v>161.01586034816143</v>
      </c>
      <c r="F24" s="617">
        <v>171.12900661477025</v>
      </c>
      <c r="G24" s="617">
        <v>194.74569052751764</v>
      </c>
      <c r="H24" s="617">
        <v>188.58654388908485</v>
      </c>
      <c r="I24" s="618">
        <v>194.74627488222583</v>
      </c>
    </row>
    <row r="25" spans="1:9" ht="12.75" customHeight="1">
      <c r="A25" s="823" t="s">
        <v>167</v>
      </c>
      <c r="B25" s="358"/>
      <c r="C25" s="616">
        <v>11.438099969039662</v>
      </c>
      <c r="D25" s="617">
        <v>11.559078526533217</v>
      </c>
      <c r="E25" s="616">
        <v>11.568576076288162</v>
      </c>
      <c r="F25" s="617">
        <v>11.510182719229034</v>
      </c>
      <c r="G25" s="617">
        <v>11.370540048635647</v>
      </c>
      <c r="H25" s="617">
        <v>11.377616813193935</v>
      </c>
      <c r="I25" s="618">
        <v>11.397524310024609</v>
      </c>
    </row>
    <row r="26" spans="1:9" ht="12.75" customHeight="1">
      <c r="A26" s="823" t="s">
        <v>168</v>
      </c>
      <c r="B26" s="358"/>
      <c r="C26" s="616">
        <v>9.9513549996881103</v>
      </c>
      <c r="D26" s="617">
        <v>9.6483483018255711</v>
      </c>
      <c r="E26" s="616">
        <v>9.8894697333182116</v>
      </c>
      <c r="F26" s="617">
        <v>9.6033638885242958</v>
      </c>
      <c r="G26" s="617">
        <v>8.3573588302136912</v>
      </c>
      <c r="H26" s="617">
        <v>9.0956609535144839</v>
      </c>
      <c r="I26" s="618">
        <v>8.9406017316232766</v>
      </c>
    </row>
    <row r="27" spans="1:9" ht="12.75" customHeight="1">
      <c r="A27" s="823"/>
      <c r="B27" s="358"/>
      <c r="C27" s="418"/>
      <c r="D27" s="419"/>
      <c r="E27" s="418"/>
      <c r="F27" s="419"/>
      <c r="G27" s="419"/>
      <c r="H27" s="419"/>
      <c r="I27" s="328"/>
    </row>
    <row r="28" spans="1:9" ht="12.75" customHeight="1">
      <c r="A28" s="823" t="s">
        <v>181</v>
      </c>
      <c r="B28" s="358"/>
      <c r="C28" s="616">
        <v>0.13896015491547953</v>
      </c>
      <c r="D28" s="617">
        <v>0.31596640531350584</v>
      </c>
      <c r="E28" s="616">
        <v>0.42767684587790011</v>
      </c>
      <c r="F28" s="617">
        <v>0.55678155753904335</v>
      </c>
      <c r="G28" s="617">
        <v>0.80438789462569105</v>
      </c>
      <c r="H28" s="617">
        <v>0.94000019659303824</v>
      </c>
      <c r="I28" s="619">
        <v>1.0534247312568468</v>
      </c>
    </row>
    <row r="29" spans="1:9" ht="12.75" customHeight="1">
      <c r="A29" s="823" t="s">
        <v>232</v>
      </c>
      <c r="B29" s="358"/>
      <c r="C29" s="620">
        <v>0.43895984250705844</v>
      </c>
      <c r="D29" s="621">
        <v>0.59784453158608919</v>
      </c>
      <c r="E29" s="620">
        <v>0.69223756433238748</v>
      </c>
      <c r="F29" s="621">
        <v>0.81505158978671943</v>
      </c>
      <c r="G29" s="620">
        <v>1.0525334795447483</v>
      </c>
      <c r="H29" s="620">
        <v>1.170187909236331</v>
      </c>
      <c r="I29" s="619">
        <v>1.3045341685743672</v>
      </c>
    </row>
    <row r="30" spans="1:9" ht="12.75" customHeight="1">
      <c r="A30" s="823" t="s">
        <v>162</v>
      </c>
      <c r="B30" s="358"/>
      <c r="C30" s="616">
        <v>2.7142485550171402</v>
      </c>
      <c r="D30" s="617">
        <v>2.703769300735348</v>
      </c>
      <c r="E30" s="616">
        <v>2.6513888589997592</v>
      </c>
      <c r="F30" s="617">
        <v>2.7467178828076255</v>
      </c>
      <c r="G30" s="617">
        <v>2.9221726580535901</v>
      </c>
      <c r="H30" s="617">
        <v>2.9023364727886802</v>
      </c>
      <c r="I30" s="618">
        <v>3.1970047987363026</v>
      </c>
    </row>
    <row r="31" spans="1:9" ht="12.75" customHeight="1">
      <c r="A31" s="823" t="s">
        <v>163</v>
      </c>
      <c r="B31" s="358"/>
      <c r="C31" s="616">
        <v>3.1627043356146078</v>
      </c>
      <c r="D31" s="617">
        <v>3.0986427611238154</v>
      </c>
      <c r="E31" s="616">
        <v>3.1105702317979489</v>
      </c>
      <c r="F31" s="617">
        <v>3.1179616281428402</v>
      </c>
      <c r="G31" s="617">
        <v>3.2617653876365615</v>
      </c>
      <c r="H31" s="617">
        <v>3.2183516092952447</v>
      </c>
      <c r="I31" s="618">
        <v>3.7498425998275353</v>
      </c>
    </row>
    <row r="32" spans="1:9" ht="12.75" customHeight="1">
      <c r="A32" s="823" t="s">
        <v>164</v>
      </c>
      <c r="B32" s="358"/>
      <c r="C32" s="616">
        <v>5.198674218767585</v>
      </c>
      <c r="D32" s="617">
        <v>5.2158847913799322</v>
      </c>
      <c r="E32" s="616">
        <v>4.9992285569741002</v>
      </c>
      <c r="F32" s="617">
        <v>4.8576884791812436</v>
      </c>
      <c r="G32" s="617">
        <v>4.6423126930116743</v>
      </c>
      <c r="H32" s="617">
        <v>4.4492081766848157</v>
      </c>
      <c r="I32" s="618">
        <v>4.5820732460540414</v>
      </c>
    </row>
    <row r="33" spans="1:9" ht="12.75" customHeight="1">
      <c r="A33" s="861" t="s">
        <v>303</v>
      </c>
      <c r="B33" s="358"/>
      <c r="C33" s="672">
        <v>0</v>
      </c>
      <c r="D33" s="422" t="s">
        <v>151</v>
      </c>
      <c r="E33" s="420" t="s">
        <v>151</v>
      </c>
      <c r="F33" s="422" t="s">
        <v>151</v>
      </c>
      <c r="G33" s="422" t="s">
        <v>151</v>
      </c>
      <c r="H33" s="420" t="s">
        <v>151</v>
      </c>
      <c r="I33" s="421" t="s">
        <v>151</v>
      </c>
    </row>
    <row r="34" spans="1:9" ht="12.75" customHeight="1">
      <c r="A34" s="823" t="s">
        <v>167</v>
      </c>
      <c r="B34" s="358"/>
      <c r="C34" s="616">
        <v>5.2356312943182548</v>
      </c>
      <c r="D34" s="617">
        <v>5.2354982112777337</v>
      </c>
      <c r="E34" s="616">
        <v>5.0040807258554088</v>
      </c>
      <c r="F34" s="617">
        <v>4.8576884791812436</v>
      </c>
      <c r="G34" s="617">
        <v>4.6423179791441838</v>
      </c>
      <c r="H34" s="617">
        <v>4.4492174091363301</v>
      </c>
      <c r="I34" s="618">
        <v>4.5821002131317012</v>
      </c>
    </row>
    <row r="35" spans="1:9" ht="12.75" customHeight="1">
      <c r="A35" s="823" t="s">
        <v>168</v>
      </c>
      <c r="B35" s="358"/>
      <c r="C35" s="420" t="s">
        <v>151</v>
      </c>
      <c r="D35" s="422" t="s">
        <v>151</v>
      </c>
      <c r="E35" s="420" t="s">
        <v>151</v>
      </c>
      <c r="F35" s="422" t="s">
        <v>151</v>
      </c>
      <c r="G35" s="422" t="s">
        <v>151</v>
      </c>
      <c r="H35" s="420" t="s">
        <v>151</v>
      </c>
      <c r="I35" s="421" t="s">
        <v>151</v>
      </c>
    </row>
    <row r="36" spans="1:9" ht="9.9499999999999993" customHeight="1">
      <c r="A36" s="825"/>
      <c r="B36" s="202"/>
      <c r="C36" s="200"/>
      <c r="D36" s="200"/>
      <c r="E36" s="200"/>
      <c r="F36" s="200"/>
      <c r="G36" s="200"/>
      <c r="H36" s="199"/>
      <c r="I36" s="201"/>
    </row>
    <row r="37" spans="1:9">
      <c r="H37" s="203"/>
    </row>
    <row r="38" spans="1:9">
      <c r="C38" s="204"/>
      <c r="D38" s="204"/>
      <c r="E38" s="204"/>
      <c r="F38" s="204"/>
      <c r="G38" s="204"/>
      <c r="H38" s="204"/>
      <c r="I38" s="204"/>
    </row>
    <row r="39" spans="1:9">
      <c r="H39" s="205"/>
    </row>
    <row r="40" spans="1:9">
      <c r="H40" s="205"/>
    </row>
    <row r="41" spans="1:9">
      <c r="H41" s="205"/>
    </row>
    <row r="42" spans="1:9">
      <c r="H42" s="205"/>
    </row>
    <row r="43" spans="1:9">
      <c r="H43" s="205"/>
    </row>
    <row r="44" spans="1:9">
      <c r="H44" s="205"/>
    </row>
    <row r="45" spans="1:9">
      <c r="H45" s="205"/>
    </row>
    <row r="46" spans="1:9">
      <c r="H46" s="205"/>
    </row>
    <row r="47" spans="1:9">
      <c r="H47" s="205"/>
    </row>
    <row r="48" spans="1:9">
      <c r="H48" s="205"/>
    </row>
    <row r="49" spans="8:8">
      <c r="H49" s="205"/>
    </row>
    <row r="50" spans="8:8">
      <c r="H50" s="205"/>
    </row>
    <row r="51" spans="8:8">
      <c r="H51" s="205"/>
    </row>
    <row r="52" spans="8:8">
      <c r="H52" s="205"/>
    </row>
    <row r="53" spans="8:8">
      <c r="H53" s="205"/>
    </row>
    <row r="54" spans="8:8">
      <c r="H54" s="205"/>
    </row>
    <row r="55" spans="8:8">
      <c r="H55" s="205"/>
    </row>
    <row r="56" spans="8:8">
      <c r="H56" s="205"/>
    </row>
    <row r="57" spans="8:8">
      <c r="H57" s="205"/>
    </row>
    <row r="58" spans="8:8">
      <c r="H58" s="205"/>
    </row>
    <row r="59" spans="8:8">
      <c r="H59" s="205"/>
    </row>
    <row r="60" spans="8:8">
      <c r="H60" s="205"/>
    </row>
    <row r="61" spans="8:8">
      <c r="H61" s="205"/>
    </row>
    <row r="62" spans="8:8">
      <c r="H62" s="205"/>
    </row>
    <row r="63" spans="8:8">
      <c r="H63" s="205"/>
    </row>
    <row r="64" spans="8:8">
      <c r="H64" s="205"/>
    </row>
    <row r="65" spans="8:8">
      <c r="H65" s="205"/>
    </row>
    <row r="66" spans="8:8">
      <c r="H66" s="205"/>
    </row>
    <row r="67" spans="8:8">
      <c r="H67" s="205"/>
    </row>
    <row r="68" spans="8:8">
      <c r="H68" s="205"/>
    </row>
    <row r="69" spans="8:8">
      <c r="H69" s="205"/>
    </row>
    <row r="70" spans="8:8">
      <c r="H70" s="205"/>
    </row>
    <row r="71" spans="8:8">
      <c r="H71" s="205"/>
    </row>
    <row r="72" spans="8:8">
      <c r="H72" s="205"/>
    </row>
    <row r="73" spans="8:8">
      <c r="H73" s="205"/>
    </row>
    <row r="74" spans="8:8">
      <c r="H74" s="205"/>
    </row>
    <row r="75" spans="8:8">
      <c r="H75" s="205"/>
    </row>
    <row r="76" spans="8:8">
      <c r="H76" s="205"/>
    </row>
    <row r="77" spans="8:8">
      <c r="H77" s="205"/>
    </row>
    <row r="78" spans="8:8">
      <c r="H78" s="205"/>
    </row>
    <row r="79" spans="8:8">
      <c r="H79" s="205"/>
    </row>
    <row r="80" spans="8:8">
      <c r="H80" s="205"/>
    </row>
    <row r="81" spans="8:8">
      <c r="H81" s="205"/>
    </row>
    <row r="82" spans="8:8">
      <c r="H82" s="205"/>
    </row>
    <row r="83" spans="8:8">
      <c r="H83" s="205"/>
    </row>
    <row r="84" spans="8:8">
      <c r="H84" s="205"/>
    </row>
    <row r="85" spans="8:8">
      <c r="H85" s="205"/>
    </row>
    <row r="86" spans="8:8">
      <c r="H86" s="205"/>
    </row>
    <row r="87" spans="8:8">
      <c r="H87" s="205"/>
    </row>
    <row r="88" spans="8:8">
      <c r="H88" s="205"/>
    </row>
    <row r="89" spans="8:8">
      <c r="H89" s="205"/>
    </row>
    <row r="90" spans="8:8">
      <c r="H90" s="205"/>
    </row>
    <row r="91" spans="8:8">
      <c r="H91" s="205"/>
    </row>
    <row r="92" spans="8:8">
      <c r="H92" s="205"/>
    </row>
    <row r="93" spans="8:8">
      <c r="H93" s="205"/>
    </row>
    <row r="94" spans="8:8">
      <c r="H94" s="205"/>
    </row>
    <row r="95" spans="8:8">
      <c r="H95" s="205"/>
    </row>
    <row r="96" spans="8:8">
      <c r="H96" s="205"/>
    </row>
    <row r="97" spans="8:8">
      <c r="H97" s="205"/>
    </row>
    <row r="98" spans="8:8">
      <c r="H98" s="205"/>
    </row>
    <row r="99" spans="8:8">
      <c r="H99" s="205"/>
    </row>
    <row r="100" spans="8:8">
      <c r="H100" s="205"/>
    </row>
    <row r="101" spans="8:8">
      <c r="H101" s="205"/>
    </row>
    <row r="102" spans="8:8">
      <c r="H102" s="205"/>
    </row>
    <row r="103" spans="8:8">
      <c r="H103" s="205"/>
    </row>
    <row r="104" spans="8:8">
      <c r="H104" s="205"/>
    </row>
    <row r="105" spans="8:8">
      <c r="H105" s="205"/>
    </row>
    <row r="106" spans="8:8">
      <c r="H106" s="205"/>
    </row>
    <row r="107" spans="8:8">
      <c r="H107" s="205"/>
    </row>
    <row r="108" spans="8:8">
      <c r="H108" s="205"/>
    </row>
    <row r="109" spans="8:8">
      <c r="H109" s="205"/>
    </row>
    <row r="110" spans="8:8">
      <c r="H110" s="205"/>
    </row>
    <row r="111" spans="8:8">
      <c r="H111" s="205"/>
    </row>
    <row r="112" spans="8:8">
      <c r="H112" s="205"/>
    </row>
    <row r="113" spans="8:8">
      <c r="H113" s="205"/>
    </row>
    <row r="114" spans="8:8">
      <c r="H114" s="205"/>
    </row>
    <row r="115" spans="8:8">
      <c r="H115" s="205"/>
    </row>
    <row r="116" spans="8:8">
      <c r="H116" s="205"/>
    </row>
    <row r="117" spans="8:8">
      <c r="H117" s="205"/>
    </row>
    <row r="118" spans="8:8">
      <c r="H118" s="205"/>
    </row>
    <row r="119" spans="8:8">
      <c r="H119" s="205"/>
    </row>
    <row r="120" spans="8:8">
      <c r="H120" s="205"/>
    </row>
    <row r="121" spans="8:8">
      <c r="H121" s="205"/>
    </row>
    <row r="122" spans="8:8">
      <c r="H122" s="205"/>
    </row>
    <row r="123" spans="8:8">
      <c r="H123" s="205"/>
    </row>
    <row r="124" spans="8:8">
      <c r="H124" s="205"/>
    </row>
    <row r="125" spans="8:8">
      <c r="H125" s="205"/>
    </row>
    <row r="126" spans="8:8">
      <c r="H126" s="205"/>
    </row>
    <row r="127" spans="8:8">
      <c r="H127" s="205"/>
    </row>
    <row r="128" spans="8:8">
      <c r="H128" s="205"/>
    </row>
    <row r="129" spans="8:8">
      <c r="H129" s="205"/>
    </row>
    <row r="130" spans="8:8">
      <c r="H130" s="205"/>
    </row>
    <row r="131" spans="8:8">
      <c r="H131" s="205"/>
    </row>
    <row r="132" spans="8:8">
      <c r="H132" s="205"/>
    </row>
    <row r="133" spans="8:8">
      <c r="H133" s="205"/>
    </row>
    <row r="134" spans="8:8">
      <c r="H134" s="205"/>
    </row>
    <row r="135" spans="8:8">
      <c r="H135" s="205"/>
    </row>
    <row r="136" spans="8:8">
      <c r="H136" s="205"/>
    </row>
    <row r="137" spans="8:8">
      <c r="H137" s="205"/>
    </row>
    <row r="138" spans="8:8">
      <c r="H138" s="205"/>
    </row>
    <row r="139" spans="8:8">
      <c r="H139" s="205"/>
    </row>
    <row r="140" spans="8:8">
      <c r="H140" s="205"/>
    </row>
    <row r="141" spans="8:8">
      <c r="H141" s="205"/>
    </row>
    <row r="142" spans="8:8">
      <c r="H142" s="205"/>
    </row>
    <row r="143" spans="8:8">
      <c r="H143" s="205"/>
    </row>
    <row r="144" spans="8:8">
      <c r="H144" s="205"/>
    </row>
    <row r="145" spans="8:8">
      <c r="H145" s="205"/>
    </row>
    <row r="146" spans="8:8">
      <c r="H146" s="205"/>
    </row>
    <row r="147" spans="8:8">
      <c r="H147" s="205"/>
    </row>
    <row r="148" spans="8:8">
      <c r="H148" s="205"/>
    </row>
    <row r="149" spans="8:8">
      <c r="H149" s="205"/>
    </row>
    <row r="150" spans="8:8">
      <c r="H150" s="205"/>
    </row>
    <row r="151" spans="8:8">
      <c r="H151" s="205"/>
    </row>
    <row r="152" spans="8:8">
      <c r="H152" s="205"/>
    </row>
    <row r="153" spans="8:8">
      <c r="H153" s="205"/>
    </row>
    <row r="154" spans="8:8">
      <c r="H154" s="205"/>
    </row>
    <row r="155" spans="8:8">
      <c r="H155" s="205"/>
    </row>
    <row r="156" spans="8:8">
      <c r="H156" s="205"/>
    </row>
    <row r="157" spans="8:8">
      <c r="H157" s="205"/>
    </row>
    <row r="158" spans="8:8">
      <c r="H158" s="205"/>
    </row>
    <row r="159" spans="8:8">
      <c r="H159" s="205"/>
    </row>
    <row r="160" spans="8:8">
      <c r="H160" s="205"/>
    </row>
    <row r="161" spans="8:8">
      <c r="H161" s="205"/>
    </row>
    <row r="162" spans="8:8">
      <c r="H162" s="205"/>
    </row>
    <row r="163" spans="8:8">
      <c r="H163" s="205"/>
    </row>
    <row r="164" spans="8:8">
      <c r="H164" s="205"/>
    </row>
    <row r="165" spans="8:8">
      <c r="H165" s="205"/>
    </row>
    <row r="166" spans="8:8">
      <c r="H166" s="205"/>
    </row>
    <row r="167" spans="8:8">
      <c r="H167" s="205"/>
    </row>
    <row r="168" spans="8:8">
      <c r="H168" s="205"/>
    </row>
    <row r="169" spans="8:8">
      <c r="H169" s="205"/>
    </row>
    <row r="170" spans="8:8">
      <c r="H170" s="205"/>
    </row>
    <row r="171" spans="8:8">
      <c r="H171" s="205"/>
    </row>
    <row r="172" spans="8:8">
      <c r="H172" s="205"/>
    </row>
    <row r="173" spans="8:8">
      <c r="H173" s="205"/>
    </row>
    <row r="174" spans="8:8">
      <c r="H174" s="205"/>
    </row>
    <row r="175" spans="8:8">
      <c r="H175" s="205"/>
    </row>
    <row r="176" spans="8:8">
      <c r="H176" s="205"/>
    </row>
    <row r="177" spans="8:8">
      <c r="H177" s="205"/>
    </row>
    <row r="178" spans="8:8">
      <c r="H178" s="205"/>
    </row>
    <row r="179" spans="8:8">
      <c r="H179" s="205"/>
    </row>
    <row r="180" spans="8:8">
      <c r="H180" s="205"/>
    </row>
    <row r="181" spans="8:8">
      <c r="H181" s="205"/>
    </row>
    <row r="182" spans="8:8">
      <c r="H182" s="205"/>
    </row>
    <row r="183" spans="8:8">
      <c r="H183" s="205"/>
    </row>
    <row r="184" spans="8:8">
      <c r="H184" s="205"/>
    </row>
    <row r="185" spans="8:8">
      <c r="H185" s="205"/>
    </row>
    <row r="186" spans="8:8">
      <c r="H186" s="205"/>
    </row>
    <row r="187" spans="8:8">
      <c r="H187" s="205"/>
    </row>
    <row r="188" spans="8:8">
      <c r="H188" s="205"/>
    </row>
    <row r="189" spans="8:8">
      <c r="H189" s="205"/>
    </row>
    <row r="190" spans="8:8">
      <c r="H190" s="205"/>
    </row>
    <row r="191" spans="8:8">
      <c r="H191" s="205"/>
    </row>
    <row r="192" spans="8:8">
      <c r="H192" s="205"/>
    </row>
    <row r="193" spans="8:8">
      <c r="H193" s="205"/>
    </row>
    <row r="194" spans="8:8">
      <c r="H194" s="205"/>
    </row>
    <row r="195" spans="8:8">
      <c r="H195" s="205"/>
    </row>
    <row r="196" spans="8:8">
      <c r="H196" s="205"/>
    </row>
    <row r="197" spans="8:8">
      <c r="H197" s="205"/>
    </row>
    <row r="198" spans="8:8">
      <c r="H198" s="205"/>
    </row>
    <row r="199" spans="8:8">
      <c r="H199" s="205"/>
    </row>
    <row r="200" spans="8:8">
      <c r="H200" s="205"/>
    </row>
    <row r="201" spans="8:8">
      <c r="H201" s="205"/>
    </row>
    <row r="202" spans="8:8">
      <c r="H202" s="205"/>
    </row>
    <row r="203" spans="8:8">
      <c r="H203" s="205"/>
    </row>
    <row r="204" spans="8:8">
      <c r="H204" s="205"/>
    </row>
    <row r="205" spans="8:8">
      <c r="H205" s="205"/>
    </row>
    <row r="206" spans="8:8">
      <c r="H206" s="205"/>
    </row>
    <row r="207" spans="8:8">
      <c r="H207" s="205"/>
    </row>
    <row r="208" spans="8:8">
      <c r="H208" s="205"/>
    </row>
    <row r="209" spans="8:8">
      <c r="H209" s="205"/>
    </row>
    <row r="210" spans="8:8">
      <c r="H210" s="205"/>
    </row>
    <row r="211" spans="8:8">
      <c r="H211" s="205"/>
    </row>
    <row r="212" spans="8:8">
      <c r="H212" s="205"/>
    </row>
    <row r="213" spans="8:8">
      <c r="H213" s="205"/>
    </row>
    <row r="214" spans="8:8">
      <c r="H214" s="205"/>
    </row>
    <row r="215" spans="8:8">
      <c r="H215" s="205"/>
    </row>
    <row r="216" spans="8:8">
      <c r="H216" s="205"/>
    </row>
    <row r="217" spans="8:8">
      <c r="H217" s="205"/>
    </row>
    <row r="218" spans="8:8">
      <c r="H218" s="205"/>
    </row>
    <row r="219" spans="8:8">
      <c r="H219" s="205"/>
    </row>
    <row r="220" spans="8:8">
      <c r="H220" s="205"/>
    </row>
    <row r="221" spans="8:8">
      <c r="H221" s="205"/>
    </row>
    <row r="222" spans="8:8">
      <c r="H222" s="205"/>
    </row>
    <row r="223" spans="8:8">
      <c r="H223" s="205"/>
    </row>
    <row r="224" spans="8:8">
      <c r="H224" s="205"/>
    </row>
    <row r="225" spans="8:8">
      <c r="H225" s="205"/>
    </row>
    <row r="226" spans="8:8">
      <c r="H226" s="205"/>
    </row>
    <row r="227" spans="8:8">
      <c r="H227" s="205"/>
    </row>
    <row r="228" spans="8:8">
      <c r="H228" s="205"/>
    </row>
    <row r="229" spans="8:8">
      <c r="H229" s="205"/>
    </row>
    <row r="230" spans="8:8">
      <c r="H230" s="205"/>
    </row>
    <row r="231" spans="8:8">
      <c r="H231" s="205"/>
    </row>
    <row r="232" spans="8:8">
      <c r="H232" s="205"/>
    </row>
    <row r="233" spans="8:8">
      <c r="H233" s="205"/>
    </row>
    <row r="234" spans="8:8">
      <c r="H234" s="205"/>
    </row>
    <row r="235" spans="8:8">
      <c r="H235" s="205"/>
    </row>
    <row r="236" spans="8:8">
      <c r="H236" s="205"/>
    </row>
    <row r="237" spans="8:8">
      <c r="H237" s="205"/>
    </row>
    <row r="238" spans="8:8">
      <c r="H238" s="205"/>
    </row>
    <row r="239" spans="8:8">
      <c r="H239" s="205"/>
    </row>
    <row r="240" spans="8:8">
      <c r="H240" s="205"/>
    </row>
    <row r="241" spans="8:8">
      <c r="H241" s="205"/>
    </row>
    <row r="242" spans="8:8">
      <c r="H242" s="205"/>
    </row>
    <row r="243" spans="8:8">
      <c r="H243" s="205"/>
    </row>
    <row r="244" spans="8:8">
      <c r="H244" s="205"/>
    </row>
    <row r="245" spans="8:8">
      <c r="H245" s="205"/>
    </row>
    <row r="246" spans="8:8">
      <c r="H246" s="205"/>
    </row>
    <row r="247" spans="8:8">
      <c r="H247" s="205"/>
    </row>
    <row r="248" spans="8:8">
      <c r="H248" s="205"/>
    </row>
    <row r="249" spans="8:8">
      <c r="H249" s="205"/>
    </row>
    <row r="250" spans="8:8">
      <c r="H250" s="205"/>
    </row>
    <row r="251" spans="8:8">
      <c r="H251" s="205"/>
    </row>
    <row r="252" spans="8:8">
      <c r="H252" s="205"/>
    </row>
    <row r="253" spans="8:8">
      <c r="H253" s="205"/>
    </row>
    <row r="254" spans="8:8">
      <c r="H254" s="205"/>
    </row>
    <row r="255" spans="8:8">
      <c r="H255" s="205"/>
    </row>
    <row r="256" spans="8:8">
      <c r="H256" s="205"/>
    </row>
    <row r="257" spans="8:8">
      <c r="H257" s="205"/>
    </row>
    <row r="258" spans="8:8">
      <c r="H258" s="205"/>
    </row>
    <row r="259" spans="8:8">
      <c r="H259" s="205"/>
    </row>
    <row r="260" spans="8:8">
      <c r="H260" s="205"/>
    </row>
    <row r="261" spans="8:8">
      <c r="H261" s="205"/>
    </row>
    <row r="262" spans="8:8">
      <c r="H262" s="205"/>
    </row>
    <row r="263" spans="8:8">
      <c r="H263" s="205"/>
    </row>
    <row r="264" spans="8:8">
      <c r="H264" s="205"/>
    </row>
    <row r="265" spans="8:8">
      <c r="H265" s="205"/>
    </row>
    <row r="266" spans="8:8">
      <c r="H266" s="205"/>
    </row>
    <row r="267" spans="8:8">
      <c r="H267" s="205"/>
    </row>
    <row r="268" spans="8:8">
      <c r="H268" s="205"/>
    </row>
    <row r="269" spans="8:8">
      <c r="H269" s="205"/>
    </row>
    <row r="270" spans="8:8">
      <c r="H270" s="205"/>
    </row>
    <row r="271" spans="8:8">
      <c r="H271" s="205"/>
    </row>
    <row r="272" spans="8:8">
      <c r="H272" s="205"/>
    </row>
    <row r="273" spans="8:8">
      <c r="H273" s="205"/>
    </row>
    <row r="274" spans="8:8">
      <c r="H274" s="205"/>
    </row>
    <row r="275" spans="8:8">
      <c r="H275" s="205"/>
    </row>
    <row r="276" spans="8:8">
      <c r="H276" s="205"/>
    </row>
    <row r="277" spans="8:8">
      <c r="H277" s="205"/>
    </row>
    <row r="278" spans="8:8">
      <c r="H278" s="205"/>
    </row>
    <row r="279" spans="8:8">
      <c r="H279" s="205"/>
    </row>
    <row r="280" spans="8:8">
      <c r="H280" s="205"/>
    </row>
    <row r="281" spans="8:8">
      <c r="H281" s="205"/>
    </row>
    <row r="282" spans="8:8">
      <c r="H282" s="205"/>
    </row>
    <row r="283" spans="8:8">
      <c r="H283" s="205"/>
    </row>
    <row r="284" spans="8:8">
      <c r="H284" s="205"/>
    </row>
    <row r="285" spans="8:8">
      <c r="H285" s="205"/>
    </row>
    <row r="286" spans="8:8">
      <c r="H286" s="205"/>
    </row>
    <row r="287" spans="8:8">
      <c r="H287" s="205"/>
    </row>
    <row r="288" spans="8:8">
      <c r="H288" s="205"/>
    </row>
    <row r="289" spans="8:8">
      <c r="H289" s="205"/>
    </row>
    <row r="290" spans="8:8">
      <c r="H290" s="205"/>
    </row>
    <row r="291" spans="8:8">
      <c r="H291" s="205"/>
    </row>
    <row r="292" spans="8:8">
      <c r="H292" s="205"/>
    </row>
    <row r="293" spans="8:8">
      <c r="H293" s="205"/>
    </row>
    <row r="294" spans="8:8">
      <c r="H294" s="205"/>
    </row>
    <row r="295" spans="8:8">
      <c r="H295" s="205"/>
    </row>
    <row r="296" spans="8:8">
      <c r="H296" s="205"/>
    </row>
    <row r="297" spans="8:8">
      <c r="H297" s="205"/>
    </row>
    <row r="298" spans="8:8">
      <c r="H298" s="205"/>
    </row>
    <row r="299" spans="8:8">
      <c r="H299" s="205"/>
    </row>
    <row r="300" spans="8:8">
      <c r="H300" s="205"/>
    </row>
    <row r="301" spans="8:8">
      <c r="H301" s="205"/>
    </row>
    <row r="302" spans="8:8">
      <c r="H302" s="205"/>
    </row>
    <row r="303" spans="8:8">
      <c r="H303" s="205"/>
    </row>
    <row r="304" spans="8:8">
      <c r="H304" s="205"/>
    </row>
    <row r="305" spans="8:8">
      <c r="H305" s="205"/>
    </row>
    <row r="306" spans="8:8">
      <c r="H306" s="205"/>
    </row>
    <row r="307" spans="8:8">
      <c r="H307" s="205"/>
    </row>
    <row r="308" spans="8:8">
      <c r="H308" s="205"/>
    </row>
    <row r="309" spans="8:8">
      <c r="H309" s="205"/>
    </row>
    <row r="310" spans="8:8">
      <c r="H310" s="205"/>
    </row>
    <row r="311" spans="8:8">
      <c r="H311" s="205"/>
    </row>
    <row r="312" spans="8:8">
      <c r="H312" s="205"/>
    </row>
    <row r="313" spans="8:8">
      <c r="H313" s="205"/>
    </row>
    <row r="314" spans="8:8">
      <c r="H314" s="205"/>
    </row>
    <row r="315" spans="8:8">
      <c r="H315" s="205"/>
    </row>
    <row r="316" spans="8:8">
      <c r="H316" s="205"/>
    </row>
    <row r="317" spans="8:8">
      <c r="H317" s="205"/>
    </row>
    <row r="318" spans="8:8">
      <c r="H318" s="205"/>
    </row>
    <row r="319" spans="8:8">
      <c r="H319" s="205"/>
    </row>
    <row r="320" spans="8:8">
      <c r="H320" s="205"/>
    </row>
    <row r="321" spans="8:8">
      <c r="H321" s="205"/>
    </row>
    <row r="322" spans="8:8">
      <c r="H322" s="205"/>
    </row>
    <row r="323" spans="8:8">
      <c r="H323" s="205"/>
    </row>
    <row r="324" spans="8:8">
      <c r="H324" s="205"/>
    </row>
    <row r="325" spans="8:8">
      <c r="H325" s="205"/>
    </row>
    <row r="326" spans="8:8">
      <c r="H326" s="205"/>
    </row>
    <row r="327" spans="8:8">
      <c r="H327" s="205"/>
    </row>
    <row r="328" spans="8:8">
      <c r="H328" s="205"/>
    </row>
    <row r="329" spans="8:8">
      <c r="H329" s="205"/>
    </row>
    <row r="330" spans="8:8">
      <c r="H330" s="205"/>
    </row>
    <row r="331" spans="8:8">
      <c r="H331" s="205"/>
    </row>
    <row r="332" spans="8:8">
      <c r="H332" s="205"/>
    </row>
    <row r="333" spans="8:8">
      <c r="H333" s="205"/>
    </row>
    <row r="334" spans="8:8">
      <c r="H334" s="205"/>
    </row>
    <row r="335" spans="8:8">
      <c r="H335" s="205"/>
    </row>
    <row r="336" spans="8:8">
      <c r="H336" s="205"/>
    </row>
    <row r="337" spans="8:8">
      <c r="H337" s="205"/>
    </row>
    <row r="338" spans="8:8">
      <c r="H338" s="205"/>
    </row>
    <row r="339" spans="8:8">
      <c r="H339" s="205"/>
    </row>
    <row r="340" spans="8:8">
      <c r="H340" s="205"/>
    </row>
    <row r="341" spans="8:8">
      <c r="H341" s="205"/>
    </row>
    <row r="342" spans="8:8">
      <c r="H342" s="205"/>
    </row>
    <row r="343" spans="8:8">
      <c r="H343" s="205"/>
    </row>
    <row r="344" spans="8:8">
      <c r="H344" s="205"/>
    </row>
    <row r="345" spans="8:8">
      <c r="H345" s="205"/>
    </row>
    <row r="346" spans="8:8">
      <c r="H346" s="205"/>
    </row>
    <row r="347" spans="8:8">
      <c r="H347" s="205"/>
    </row>
    <row r="348" spans="8:8">
      <c r="H348" s="205"/>
    </row>
    <row r="349" spans="8:8">
      <c r="H349" s="205"/>
    </row>
    <row r="350" spans="8:8">
      <c r="H350" s="205"/>
    </row>
    <row r="351" spans="8:8">
      <c r="H351" s="205"/>
    </row>
    <row r="352" spans="8:8">
      <c r="H352" s="205"/>
    </row>
    <row r="353" spans="8:8">
      <c r="H353" s="205"/>
    </row>
    <row r="354" spans="8:8">
      <c r="H354" s="205"/>
    </row>
    <row r="355" spans="8:8">
      <c r="H355" s="205"/>
    </row>
    <row r="356" spans="8:8">
      <c r="H356" s="205"/>
    </row>
    <row r="357" spans="8:8">
      <c r="H357" s="205"/>
    </row>
    <row r="358" spans="8:8">
      <c r="H358" s="205"/>
    </row>
    <row r="359" spans="8:8">
      <c r="H359" s="205"/>
    </row>
    <row r="360" spans="8:8">
      <c r="H360" s="205"/>
    </row>
    <row r="361" spans="8:8">
      <c r="H361" s="205"/>
    </row>
    <row r="362" spans="8:8">
      <c r="H362" s="205"/>
    </row>
    <row r="363" spans="8:8">
      <c r="H363" s="205"/>
    </row>
    <row r="364" spans="8:8">
      <c r="H364" s="205"/>
    </row>
    <row r="365" spans="8:8">
      <c r="H365" s="205"/>
    </row>
    <row r="366" spans="8:8">
      <c r="H366" s="205"/>
    </row>
    <row r="367" spans="8:8">
      <c r="H367" s="205"/>
    </row>
    <row r="368" spans="8:8">
      <c r="H368" s="205"/>
    </row>
    <row r="369" spans="8:8">
      <c r="H369" s="205"/>
    </row>
    <row r="370" spans="8:8">
      <c r="H370" s="205"/>
    </row>
    <row r="371" spans="8:8">
      <c r="H371" s="205"/>
    </row>
    <row r="372" spans="8:8">
      <c r="H372" s="205"/>
    </row>
    <row r="373" spans="8:8">
      <c r="H373" s="205"/>
    </row>
    <row r="374" spans="8:8">
      <c r="H374" s="205"/>
    </row>
    <row r="375" spans="8:8">
      <c r="H375" s="205"/>
    </row>
    <row r="376" spans="8:8">
      <c r="H376" s="205"/>
    </row>
    <row r="377" spans="8:8">
      <c r="H377" s="205"/>
    </row>
    <row r="378" spans="8:8">
      <c r="H378" s="205"/>
    </row>
    <row r="379" spans="8:8">
      <c r="H379" s="205"/>
    </row>
    <row r="380" spans="8:8">
      <c r="H380" s="205"/>
    </row>
    <row r="381" spans="8:8">
      <c r="H381" s="205"/>
    </row>
    <row r="382" spans="8:8">
      <c r="H382" s="205"/>
    </row>
    <row r="383" spans="8:8">
      <c r="H383" s="205"/>
    </row>
    <row r="384" spans="8:8">
      <c r="H384" s="205"/>
    </row>
    <row r="385" spans="8:8">
      <c r="H385" s="205"/>
    </row>
    <row r="386" spans="8:8">
      <c r="H386" s="205"/>
    </row>
    <row r="387" spans="8:8">
      <c r="H387" s="205"/>
    </row>
    <row r="388" spans="8:8">
      <c r="H388" s="205"/>
    </row>
    <row r="389" spans="8:8">
      <c r="H389" s="205"/>
    </row>
    <row r="390" spans="8:8">
      <c r="H390" s="205"/>
    </row>
    <row r="391" spans="8:8">
      <c r="H391" s="205"/>
    </row>
    <row r="392" spans="8:8">
      <c r="H392" s="205"/>
    </row>
    <row r="393" spans="8:8">
      <c r="H393" s="205"/>
    </row>
    <row r="394" spans="8:8">
      <c r="H394" s="205"/>
    </row>
    <row r="395" spans="8:8">
      <c r="H395" s="205"/>
    </row>
    <row r="396" spans="8:8">
      <c r="H396" s="205"/>
    </row>
    <row r="397" spans="8:8">
      <c r="H397" s="205"/>
    </row>
    <row r="398" spans="8:8">
      <c r="H398" s="205"/>
    </row>
    <row r="399" spans="8:8">
      <c r="H399" s="205"/>
    </row>
    <row r="400" spans="8:8">
      <c r="H400" s="205"/>
    </row>
    <row r="401" spans="8:8">
      <c r="H401" s="205"/>
    </row>
    <row r="402" spans="8:8">
      <c r="H402" s="205"/>
    </row>
    <row r="403" spans="8:8">
      <c r="H403" s="205"/>
    </row>
    <row r="404" spans="8:8">
      <c r="H404" s="205"/>
    </row>
    <row r="405" spans="8:8">
      <c r="H405" s="205"/>
    </row>
    <row r="406" spans="8:8">
      <c r="H406" s="205"/>
    </row>
    <row r="407" spans="8:8">
      <c r="H407" s="205"/>
    </row>
    <row r="408" spans="8:8">
      <c r="H408" s="205"/>
    </row>
    <row r="409" spans="8:8">
      <c r="H409" s="205"/>
    </row>
    <row r="410" spans="8:8">
      <c r="H410" s="205"/>
    </row>
    <row r="411" spans="8:8">
      <c r="H411" s="205"/>
    </row>
    <row r="412" spans="8:8">
      <c r="H412" s="205"/>
    </row>
    <row r="413" spans="8:8">
      <c r="H413" s="205"/>
    </row>
    <row r="414" spans="8:8">
      <c r="H414" s="205"/>
    </row>
    <row r="415" spans="8:8">
      <c r="H415" s="205"/>
    </row>
    <row r="416" spans="8:8">
      <c r="H416" s="205"/>
    </row>
    <row r="417" spans="8:8">
      <c r="H417" s="205"/>
    </row>
    <row r="418" spans="8:8">
      <c r="H418" s="205"/>
    </row>
    <row r="419" spans="8:8">
      <c r="H419" s="205"/>
    </row>
    <row r="420" spans="8:8">
      <c r="H420" s="205"/>
    </row>
    <row r="421" spans="8:8">
      <c r="H421" s="205"/>
    </row>
    <row r="422" spans="8:8">
      <c r="H422" s="205"/>
    </row>
    <row r="423" spans="8:8">
      <c r="H423" s="205"/>
    </row>
    <row r="424" spans="8:8">
      <c r="H424" s="205"/>
    </row>
    <row r="425" spans="8:8">
      <c r="H425" s="205"/>
    </row>
    <row r="426" spans="8:8">
      <c r="H426" s="205"/>
    </row>
    <row r="427" spans="8:8">
      <c r="H427" s="205"/>
    </row>
    <row r="428" spans="8:8">
      <c r="H428" s="205"/>
    </row>
    <row r="429" spans="8:8">
      <c r="H429" s="205"/>
    </row>
    <row r="430" spans="8:8">
      <c r="H430" s="205"/>
    </row>
    <row r="431" spans="8:8">
      <c r="H431" s="205"/>
    </row>
    <row r="432" spans="8:8">
      <c r="H432" s="205"/>
    </row>
    <row r="433" spans="8:8">
      <c r="H433" s="205"/>
    </row>
    <row r="434" spans="8:8">
      <c r="H434" s="205"/>
    </row>
    <row r="435" spans="8:8">
      <c r="H435" s="205"/>
    </row>
    <row r="436" spans="8:8">
      <c r="H436" s="205"/>
    </row>
    <row r="437" spans="8:8">
      <c r="H437" s="205"/>
    </row>
    <row r="438" spans="8:8">
      <c r="H438" s="205"/>
    </row>
    <row r="439" spans="8:8">
      <c r="H439" s="205"/>
    </row>
    <row r="440" spans="8:8">
      <c r="H440" s="205"/>
    </row>
    <row r="441" spans="8:8">
      <c r="H441" s="205"/>
    </row>
    <row r="442" spans="8:8">
      <c r="H442" s="205"/>
    </row>
    <row r="443" spans="8:8">
      <c r="H443" s="205"/>
    </row>
    <row r="444" spans="8:8">
      <c r="H444" s="205"/>
    </row>
    <row r="445" spans="8:8">
      <c r="H445" s="205"/>
    </row>
    <row r="446" spans="8:8">
      <c r="H446" s="205"/>
    </row>
    <row r="447" spans="8:8">
      <c r="H447" s="205"/>
    </row>
    <row r="448" spans="8:8">
      <c r="H448" s="205"/>
    </row>
    <row r="449" spans="8:8">
      <c r="H449" s="205"/>
    </row>
    <row r="450" spans="8:8">
      <c r="H450" s="205"/>
    </row>
    <row r="451" spans="8:8">
      <c r="H451" s="205"/>
    </row>
    <row r="452" spans="8:8">
      <c r="H452" s="205"/>
    </row>
    <row r="453" spans="8:8">
      <c r="H453" s="205"/>
    </row>
    <row r="454" spans="8:8">
      <c r="H454" s="205"/>
    </row>
    <row r="455" spans="8:8">
      <c r="H455" s="205"/>
    </row>
    <row r="456" spans="8:8">
      <c r="H456" s="205"/>
    </row>
    <row r="457" spans="8:8">
      <c r="H457" s="205"/>
    </row>
    <row r="458" spans="8:8">
      <c r="H458" s="205"/>
    </row>
    <row r="459" spans="8:8">
      <c r="H459" s="205"/>
    </row>
    <row r="460" spans="8:8">
      <c r="H460" s="205"/>
    </row>
    <row r="461" spans="8:8">
      <c r="H461" s="205"/>
    </row>
    <row r="462" spans="8:8">
      <c r="H462" s="205"/>
    </row>
    <row r="463" spans="8:8">
      <c r="H463" s="205"/>
    </row>
    <row r="464" spans="8:8">
      <c r="H464" s="205"/>
    </row>
    <row r="465" spans="8:8">
      <c r="H465" s="205"/>
    </row>
    <row r="466" spans="8:8">
      <c r="H466" s="205"/>
    </row>
    <row r="467" spans="8:8">
      <c r="H467" s="205"/>
    </row>
    <row r="468" spans="8:8">
      <c r="H468" s="205"/>
    </row>
    <row r="469" spans="8:8">
      <c r="H469" s="205"/>
    </row>
    <row r="470" spans="8:8">
      <c r="H470" s="205"/>
    </row>
    <row r="471" spans="8:8">
      <c r="H471" s="205"/>
    </row>
    <row r="472" spans="8:8">
      <c r="H472" s="205"/>
    </row>
    <row r="473" spans="8:8">
      <c r="H473" s="205"/>
    </row>
    <row r="474" spans="8:8">
      <c r="H474" s="205"/>
    </row>
    <row r="475" spans="8:8">
      <c r="H475" s="205"/>
    </row>
    <row r="476" spans="8:8">
      <c r="H476" s="205"/>
    </row>
    <row r="477" spans="8:8">
      <c r="H477" s="205"/>
    </row>
    <row r="478" spans="8:8">
      <c r="H478" s="205"/>
    </row>
    <row r="479" spans="8:8">
      <c r="H479" s="205"/>
    </row>
    <row r="480" spans="8:8">
      <c r="H480" s="205"/>
    </row>
    <row r="481" spans="8:8">
      <c r="H481" s="205"/>
    </row>
    <row r="482" spans="8:8">
      <c r="H482" s="205"/>
    </row>
    <row r="483" spans="8:8">
      <c r="H483" s="205"/>
    </row>
    <row r="484" spans="8:8">
      <c r="H484" s="205"/>
    </row>
    <row r="485" spans="8:8">
      <c r="H485" s="205"/>
    </row>
    <row r="486" spans="8:8">
      <c r="H486" s="205"/>
    </row>
    <row r="487" spans="8:8">
      <c r="H487" s="205"/>
    </row>
    <row r="488" spans="8:8">
      <c r="H488" s="205"/>
    </row>
    <row r="489" spans="8:8">
      <c r="H489" s="205"/>
    </row>
    <row r="490" spans="8:8">
      <c r="H490" s="205"/>
    </row>
    <row r="491" spans="8:8">
      <c r="H491" s="205"/>
    </row>
    <row r="492" spans="8:8">
      <c r="H492" s="205"/>
    </row>
    <row r="493" spans="8:8">
      <c r="H493" s="205"/>
    </row>
    <row r="494" spans="8:8">
      <c r="H494" s="205"/>
    </row>
    <row r="495" spans="8:8">
      <c r="H495" s="205"/>
    </row>
    <row r="496" spans="8:8">
      <c r="H496" s="205"/>
    </row>
    <row r="497" spans="8:8">
      <c r="H497" s="205"/>
    </row>
    <row r="498" spans="8:8">
      <c r="H498" s="205"/>
    </row>
    <row r="499" spans="8:8">
      <c r="H499" s="205"/>
    </row>
    <row r="500" spans="8:8">
      <c r="H500" s="205"/>
    </row>
    <row r="501" spans="8:8">
      <c r="H501" s="205"/>
    </row>
    <row r="502" spans="8:8">
      <c r="H502" s="205"/>
    </row>
    <row r="503" spans="8:8">
      <c r="H503" s="205"/>
    </row>
    <row r="504" spans="8:8">
      <c r="H504" s="205"/>
    </row>
    <row r="505" spans="8:8">
      <c r="H505" s="205"/>
    </row>
    <row r="506" spans="8:8">
      <c r="H506" s="205"/>
    </row>
    <row r="507" spans="8:8">
      <c r="H507" s="205"/>
    </row>
    <row r="508" spans="8:8">
      <c r="H508" s="205"/>
    </row>
    <row r="509" spans="8:8">
      <c r="H509" s="205"/>
    </row>
    <row r="510" spans="8:8">
      <c r="H510" s="205"/>
    </row>
    <row r="511" spans="8:8">
      <c r="H511" s="205"/>
    </row>
    <row r="512" spans="8:8">
      <c r="H512" s="205"/>
    </row>
    <row r="513" spans="8:8">
      <c r="H513" s="205"/>
    </row>
    <row r="514" spans="8:8">
      <c r="H514" s="205"/>
    </row>
    <row r="515" spans="8:8">
      <c r="H515" s="205"/>
    </row>
    <row r="516" spans="8:8">
      <c r="H516" s="205"/>
    </row>
    <row r="517" spans="8:8">
      <c r="H517" s="205"/>
    </row>
    <row r="518" spans="8:8">
      <c r="H518" s="205"/>
    </row>
    <row r="519" spans="8:8">
      <c r="H519" s="205"/>
    </row>
    <row r="520" spans="8:8">
      <c r="H520" s="205"/>
    </row>
    <row r="521" spans="8:8">
      <c r="H521" s="205"/>
    </row>
    <row r="522" spans="8:8">
      <c r="H522" s="205"/>
    </row>
    <row r="523" spans="8:8">
      <c r="H523" s="205"/>
    </row>
    <row r="524" spans="8:8">
      <c r="H524" s="205"/>
    </row>
    <row r="525" spans="8:8">
      <c r="H525" s="205"/>
    </row>
    <row r="526" spans="8:8">
      <c r="H526" s="205"/>
    </row>
    <row r="527" spans="8:8">
      <c r="H527" s="205"/>
    </row>
    <row r="528" spans="8:8">
      <c r="H528" s="205"/>
    </row>
    <row r="529" spans="8:8">
      <c r="H529" s="205"/>
    </row>
    <row r="530" spans="8:8">
      <c r="H530" s="205"/>
    </row>
    <row r="531" spans="8:8">
      <c r="H531" s="205"/>
    </row>
    <row r="532" spans="8:8">
      <c r="H532" s="205"/>
    </row>
    <row r="533" spans="8:8">
      <c r="H533" s="205"/>
    </row>
    <row r="534" spans="8:8">
      <c r="H534" s="205"/>
    </row>
    <row r="535" spans="8:8">
      <c r="H535" s="205"/>
    </row>
    <row r="536" spans="8:8">
      <c r="H536" s="205"/>
    </row>
    <row r="537" spans="8:8">
      <c r="H537" s="205"/>
    </row>
    <row r="538" spans="8:8">
      <c r="H538" s="205"/>
    </row>
    <row r="539" spans="8:8">
      <c r="H539" s="205"/>
    </row>
    <row r="540" spans="8:8">
      <c r="H540" s="205"/>
    </row>
    <row r="541" spans="8:8">
      <c r="H541" s="205"/>
    </row>
    <row r="542" spans="8:8">
      <c r="H542" s="205"/>
    </row>
    <row r="543" spans="8:8">
      <c r="H543" s="205"/>
    </row>
    <row r="544" spans="8:8">
      <c r="H544" s="205"/>
    </row>
    <row r="545" spans="8:8">
      <c r="H545" s="205"/>
    </row>
    <row r="546" spans="8:8">
      <c r="H546" s="205"/>
    </row>
    <row r="547" spans="8:8">
      <c r="H547" s="205"/>
    </row>
    <row r="548" spans="8:8">
      <c r="H548" s="205"/>
    </row>
    <row r="549" spans="8:8">
      <c r="H549" s="205"/>
    </row>
    <row r="550" spans="8:8">
      <c r="H550" s="205"/>
    </row>
    <row r="551" spans="8:8">
      <c r="H551" s="205"/>
    </row>
    <row r="552" spans="8:8">
      <c r="H552" s="205"/>
    </row>
    <row r="553" spans="8:8">
      <c r="H553" s="205"/>
    </row>
    <row r="554" spans="8:8">
      <c r="H554" s="205"/>
    </row>
    <row r="555" spans="8:8">
      <c r="H555" s="205"/>
    </row>
    <row r="556" spans="8:8">
      <c r="H556" s="205"/>
    </row>
    <row r="557" spans="8:8">
      <c r="H557" s="205"/>
    </row>
    <row r="558" spans="8:8">
      <c r="H558" s="205"/>
    </row>
    <row r="559" spans="8:8">
      <c r="H559" s="205"/>
    </row>
    <row r="560" spans="8:8">
      <c r="H560" s="205"/>
    </row>
    <row r="561" spans="8:8">
      <c r="H561" s="205"/>
    </row>
    <row r="562" spans="8:8">
      <c r="H562" s="205"/>
    </row>
    <row r="563" spans="8:8">
      <c r="H563" s="205"/>
    </row>
    <row r="564" spans="8:8">
      <c r="H564" s="205"/>
    </row>
    <row r="565" spans="8:8">
      <c r="H565" s="205"/>
    </row>
    <row r="566" spans="8:8">
      <c r="H566" s="205"/>
    </row>
    <row r="567" spans="8:8">
      <c r="H567" s="205"/>
    </row>
    <row r="568" spans="8:8">
      <c r="H568" s="205"/>
    </row>
    <row r="569" spans="8:8">
      <c r="H569" s="205"/>
    </row>
    <row r="570" spans="8:8">
      <c r="H570" s="205"/>
    </row>
    <row r="571" spans="8:8">
      <c r="H571" s="205"/>
    </row>
    <row r="572" spans="8:8">
      <c r="H572" s="205"/>
    </row>
    <row r="573" spans="8:8">
      <c r="H573" s="205"/>
    </row>
    <row r="574" spans="8:8">
      <c r="H574" s="205"/>
    </row>
    <row r="575" spans="8:8">
      <c r="H575" s="205"/>
    </row>
    <row r="576" spans="8:8">
      <c r="H576" s="205"/>
    </row>
    <row r="577" spans="8:8">
      <c r="H577" s="205"/>
    </row>
    <row r="578" spans="8:8">
      <c r="H578" s="205"/>
    </row>
    <row r="579" spans="8:8">
      <c r="H579" s="205"/>
    </row>
    <row r="580" spans="8:8">
      <c r="H580" s="205"/>
    </row>
    <row r="581" spans="8:8">
      <c r="H581" s="205"/>
    </row>
    <row r="582" spans="8:8">
      <c r="H582" s="205"/>
    </row>
    <row r="583" spans="8:8">
      <c r="H583" s="205"/>
    </row>
    <row r="584" spans="8:8">
      <c r="H584" s="205"/>
    </row>
    <row r="585" spans="8:8">
      <c r="H585" s="205"/>
    </row>
    <row r="586" spans="8:8">
      <c r="H586" s="205"/>
    </row>
    <row r="587" spans="8:8">
      <c r="H587" s="205"/>
    </row>
    <row r="588" spans="8:8">
      <c r="H588" s="205"/>
    </row>
    <row r="589" spans="8:8">
      <c r="H589" s="205"/>
    </row>
    <row r="590" spans="8:8">
      <c r="H590" s="205"/>
    </row>
    <row r="591" spans="8:8">
      <c r="H591" s="205"/>
    </row>
    <row r="592" spans="8:8">
      <c r="H592" s="205"/>
    </row>
    <row r="593" spans="8:8">
      <c r="H593" s="205"/>
    </row>
    <row r="594" spans="8:8">
      <c r="H594" s="205"/>
    </row>
    <row r="595" spans="8:8">
      <c r="H595" s="205"/>
    </row>
    <row r="596" spans="8:8">
      <c r="H596" s="205"/>
    </row>
    <row r="597" spans="8:8">
      <c r="H597" s="205"/>
    </row>
    <row r="598" spans="8:8">
      <c r="H598" s="205"/>
    </row>
    <row r="599" spans="8:8">
      <c r="H599" s="205"/>
    </row>
    <row r="600" spans="8:8">
      <c r="H600" s="205"/>
    </row>
    <row r="601" spans="8:8">
      <c r="H601" s="205"/>
    </row>
    <row r="602" spans="8:8">
      <c r="H602" s="205"/>
    </row>
    <row r="603" spans="8:8">
      <c r="H603" s="205"/>
    </row>
    <row r="604" spans="8:8">
      <c r="H604" s="205"/>
    </row>
    <row r="605" spans="8:8">
      <c r="H605" s="205"/>
    </row>
    <row r="606" spans="8:8">
      <c r="H606" s="205"/>
    </row>
    <row r="607" spans="8:8">
      <c r="H607" s="205"/>
    </row>
    <row r="608" spans="8:8">
      <c r="H608" s="205"/>
    </row>
    <row r="609" spans="8:8">
      <c r="H609" s="205"/>
    </row>
    <row r="610" spans="8:8">
      <c r="H610" s="205"/>
    </row>
    <row r="611" spans="8:8">
      <c r="H611" s="205"/>
    </row>
    <row r="612" spans="8:8">
      <c r="H612" s="205"/>
    </row>
    <row r="613" spans="8:8">
      <c r="H613" s="205"/>
    </row>
    <row r="614" spans="8:8">
      <c r="H614" s="205"/>
    </row>
    <row r="615" spans="8:8">
      <c r="H615" s="205"/>
    </row>
    <row r="616" spans="8:8">
      <c r="H616" s="205"/>
    </row>
    <row r="617" spans="8:8">
      <c r="H617" s="205"/>
    </row>
    <row r="618" spans="8:8">
      <c r="H618" s="205"/>
    </row>
    <row r="619" spans="8:8">
      <c r="H619" s="205"/>
    </row>
    <row r="620" spans="8:8">
      <c r="H620" s="205"/>
    </row>
    <row r="621" spans="8:8">
      <c r="H621" s="205"/>
    </row>
    <row r="622" spans="8:8">
      <c r="H622" s="205"/>
    </row>
    <row r="623" spans="8:8">
      <c r="H623" s="205"/>
    </row>
    <row r="624" spans="8:8">
      <c r="H624" s="205"/>
    </row>
    <row r="625" spans="8:8">
      <c r="H625" s="205"/>
    </row>
    <row r="626" spans="8:8">
      <c r="H626" s="205"/>
    </row>
    <row r="627" spans="8:8">
      <c r="H627" s="205"/>
    </row>
    <row r="628" spans="8:8">
      <c r="H628" s="205"/>
    </row>
    <row r="629" spans="8:8">
      <c r="H629" s="205"/>
    </row>
    <row r="630" spans="8:8">
      <c r="H630" s="205"/>
    </row>
    <row r="631" spans="8:8">
      <c r="H631" s="205"/>
    </row>
  </sheetData>
  <phoneticPr fontId="37" type="noConversion"/>
  <conditionalFormatting sqref="C5:I6">
    <cfRule type="expression" dxfId="26" priority="1" stopIfTrue="1">
      <formula>C$7="Janeiro"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5"/>
  <dimension ref="A1:K632"/>
  <sheetViews>
    <sheetView showGridLines="0" zoomScaleNormal="100" workbookViewId="0"/>
  </sheetViews>
  <sheetFormatPr defaultColWidth="12.5703125" defaultRowHeight="12.75"/>
  <cols>
    <col min="1" max="1" width="14.42578125" style="826" customWidth="1"/>
    <col min="2" max="2" width="8.42578125" style="177" customWidth="1"/>
    <col min="3" max="9" width="8.85546875" style="177" customWidth="1"/>
    <col min="10" max="10" width="4.42578125" style="177" customWidth="1"/>
    <col min="11" max="11" width="13.140625" style="177" bestFit="1" customWidth="1"/>
    <col min="12" max="16384" width="12.5703125" style="177"/>
  </cols>
  <sheetData>
    <row r="1" spans="1:11" ht="21" customHeight="1">
      <c r="A1" s="818" t="s">
        <v>571</v>
      </c>
      <c r="B1" s="355"/>
      <c r="C1" s="175"/>
      <c r="D1" s="175"/>
      <c r="E1" s="175"/>
      <c r="F1" s="175"/>
      <c r="G1" s="175"/>
      <c r="H1" s="175"/>
      <c r="I1" s="176"/>
    </row>
    <row r="2" spans="1:11" ht="17.100000000000001" customHeight="1">
      <c r="A2" s="819" t="s">
        <v>548</v>
      </c>
      <c r="B2" s="755"/>
      <c r="C2" s="755"/>
      <c r="D2" s="755"/>
      <c r="E2" s="755"/>
      <c r="F2" s="755"/>
      <c r="G2" s="755"/>
      <c r="H2" s="755"/>
      <c r="I2" s="179"/>
    </row>
    <row r="3" spans="1:11" ht="14.1" customHeight="1">
      <c r="A3" s="820"/>
      <c r="B3" s="180"/>
      <c r="I3" s="179"/>
    </row>
    <row r="4" spans="1:11" ht="12.75" customHeight="1">
      <c r="A4" s="820"/>
      <c r="B4" s="180"/>
      <c r="C4" s="180"/>
      <c r="D4" s="180"/>
      <c r="E4" s="180"/>
      <c r="F4" s="180"/>
      <c r="G4" s="180"/>
      <c r="H4" s="180"/>
      <c r="I4" s="294" t="s">
        <v>124</v>
      </c>
    </row>
    <row r="5" spans="1:11" ht="12.75" customHeight="1">
      <c r="A5" s="821" t="s">
        <v>131</v>
      </c>
      <c r="B5" s="193"/>
      <c r="C5" s="320" t="s">
        <v>530</v>
      </c>
      <c r="D5" s="325"/>
      <c r="E5" s="325"/>
      <c r="F5" s="325"/>
      <c r="G5" s="325"/>
      <c r="H5" s="325"/>
      <c r="I5" s="321"/>
    </row>
    <row r="6" spans="1:11" ht="12.75" customHeight="1">
      <c r="A6" s="820"/>
      <c r="B6" s="180"/>
      <c r="C6" s="278"/>
      <c r="D6" s="324"/>
      <c r="E6" s="324"/>
      <c r="F6" s="473"/>
      <c r="G6" s="473"/>
      <c r="H6" s="473"/>
      <c r="I6" s="474"/>
    </row>
    <row r="7" spans="1:11" ht="12.75" customHeight="1">
      <c r="A7" s="820"/>
      <c r="B7" s="180"/>
      <c r="C7" s="194" t="s">
        <v>524</v>
      </c>
      <c r="D7" s="194" t="s">
        <v>525</v>
      </c>
      <c r="E7" s="194" t="s">
        <v>526</v>
      </c>
      <c r="F7" s="194" t="s">
        <v>523</v>
      </c>
      <c r="G7" s="194" t="s">
        <v>522</v>
      </c>
      <c r="H7" s="194" t="s">
        <v>521</v>
      </c>
      <c r="I7" s="195" t="s">
        <v>129</v>
      </c>
      <c r="K7" s="760"/>
    </row>
    <row r="8" spans="1:11" ht="12.75" customHeight="1">
      <c r="A8" s="820"/>
      <c r="B8" s="180"/>
      <c r="C8" s="759" t="s">
        <v>520</v>
      </c>
      <c r="D8" s="759" t="s">
        <v>519</v>
      </c>
      <c r="E8" s="759" t="s">
        <v>519</v>
      </c>
      <c r="F8" s="759" t="s">
        <v>519</v>
      </c>
      <c r="G8" s="759" t="s">
        <v>519</v>
      </c>
      <c r="H8" s="759" t="s">
        <v>518</v>
      </c>
      <c r="I8" s="758"/>
    </row>
    <row r="9" spans="1:11" ht="6" customHeight="1">
      <c r="A9" s="822"/>
      <c r="B9" s="472"/>
      <c r="C9" s="470"/>
      <c r="D9" s="470"/>
      <c r="E9" s="470"/>
      <c r="F9" s="470"/>
      <c r="G9" s="470"/>
      <c r="H9" s="470"/>
      <c r="I9" s="471"/>
    </row>
    <row r="10" spans="1:11" ht="6" customHeight="1">
      <c r="A10" s="823"/>
      <c r="B10" s="358"/>
      <c r="C10" s="366"/>
      <c r="D10" s="197"/>
      <c r="E10" s="198"/>
      <c r="F10" s="196"/>
      <c r="G10" s="198"/>
      <c r="H10" s="198"/>
      <c r="I10" s="468"/>
    </row>
    <row r="11" spans="1:11" ht="12.75" customHeight="1">
      <c r="A11" s="824" t="s">
        <v>159</v>
      </c>
      <c r="B11" s="754"/>
      <c r="C11" s="647">
        <v>519895.1401200376</v>
      </c>
      <c r="D11" s="647">
        <v>1330018.4048928481</v>
      </c>
      <c r="E11" s="647">
        <v>771201.65309490648</v>
      </c>
      <c r="F11" s="647">
        <v>719117.7317447291</v>
      </c>
      <c r="G11" s="647">
        <v>168605.24700053077</v>
      </c>
      <c r="H11" s="647">
        <v>186999.14160436532</v>
      </c>
      <c r="I11" s="756">
        <v>3695837.3184574172</v>
      </c>
      <c r="J11" s="757"/>
    </row>
    <row r="12" spans="1:11" ht="12.75" customHeight="1">
      <c r="A12" s="820" t="s">
        <v>249</v>
      </c>
      <c r="B12" s="180"/>
      <c r="C12" s="647">
        <v>-479051.07895635063</v>
      </c>
      <c r="D12" s="647">
        <v>1583200.4016632671</v>
      </c>
      <c r="E12" s="647">
        <v>1013367.5231218323</v>
      </c>
      <c r="F12" s="647">
        <v>878224.9088750775</v>
      </c>
      <c r="G12" s="647">
        <v>-105118.94839010635</v>
      </c>
      <c r="H12" s="647">
        <v>71200.632712207647</v>
      </c>
      <c r="I12" s="756">
        <v>2961823.4390259278</v>
      </c>
      <c r="J12" s="757"/>
    </row>
    <row r="13" spans="1:11" ht="12.75" customHeight="1">
      <c r="A13" s="823" t="s">
        <v>141</v>
      </c>
      <c r="B13" s="358"/>
      <c r="C13" s="647">
        <v>993130.60194629943</v>
      </c>
      <c r="D13" s="647">
        <v>-366886.45472845982</v>
      </c>
      <c r="E13" s="647">
        <v>-349285.85307493235</v>
      </c>
      <c r="F13" s="647">
        <v>-384467.9803161684</v>
      </c>
      <c r="G13" s="647">
        <v>-33104.666372969077</v>
      </c>
      <c r="H13" s="647">
        <v>-57506.732755296733</v>
      </c>
      <c r="I13" s="756">
        <v>-198121.08530152694</v>
      </c>
      <c r="J13" s="757"/>
    </row>
    <row r="14" spans="1:11" ht="12.75" customHeight="1">
      <c r="A14" s="823" t="s">
        <v>143</v>
      </c>
      <c r="B14" s="358"/>
      <c r="C14" s="647">
        <v>410.32354926591142</v>
      </c>
      <c r="D14" s="647">
        <v>82234.478214456001</v>
      </c>
      <c r="E14" s="647">
        <v>82777.940485906773</v>
      </c>
      <c r="F14" s="647">
        <v>184680.59901509128</v>
      </c>
      <c r="G14" s="647">
        <v>275130.54416425474</v>
      </c>
      <c r="H14" s="647">
        <v>172951.05527550899</v>
      </c>
      <c r="I14" s="756">
        <v>798184.94070448366</v>
      </c>
      <c r="J14" s="757"/>
    </row>
    <row r="15" spans="1:11" ht="12.75" customHeight="1">
      <c r="A15" s="823" t="s">
        <v>144</v>
      </c>
      <c r="B15" s="358"/>
      <c r="C15" s="647">
        <v>5390.6837161708645</v>
      </c>
      <c r="D15" s="647">
        <v>9227.828604322116</v>
      </c>
      <c r="E15" s="647">
        <v>9939.3759288829897</v>
      </c>
      <c r="F15" s="647">
        <v>24790.523903586527</v>
      </c>
      <c r="G15" s="647">
        <v>23385.945500627153</v>
      </c>
      <c r="H15" s="647">
        <v>215.14345527163331</v>
      </c>
      <c r="I15" s="756">
        <v>72949.501108861296</v>
      </c>
      <c r="J15" s="757"/>
    </row>
    <row r="16" spans="1:11" ht="12.75" customHeight="1">
      <c r="A16" s="823" t="s">
        <v>515</v>
      </c>
      <c r="B16" s="358"/>
      <c r="C16" s="647">
        <v>-8108.2332268037353</v>
      </c>
      <c r="D16" s="647">
        <v>888.67961021888993</v>
      </c>
      <c r="E16" s="647">
        <v>486.60107619011535</v>
      </c>
      <c r="F16" s="647">
        <v>984.10959458189654</v>
      </c>
      <c r="G16" s="647">
        <v>1602.5182707318088</v>
      </c>
      <c r="H16" s="647">
        <v>9.7555465896626021E-3</v>
      </c>
      <c r="I16" s="756">
        <v>-4146.3149195344349</v>
      </c>
      <c r="J16" s="757"/>
      <c r="K16" s="760"/>
    </row>
    <row r="17" spans="1:10" ht="12.75" customHeight="1">
      <c r="A17" s="823" t="s">
        <v>145</v>
      </c>
      <c r="B17" s="358"/>
      <c r="C17" s="647">
        <v>7965.0937694256545</v>
      </c>
      <c r="D17" s="647">
        <v>20939.379954001153</v>
      </c>
      <c r="E17" s="647">
        <v>13531.415759014608</v>
      </c>
      <c r="F17" s="647">
        <v>14162.854580793139</v>
      </c>
      <c r="G17" s="647">
        <v>6570.1062536277705</v>
      </c>
      <c r="H17" s="647">
        <v>138.96916441034139</v>
      </c>
      <c r="I17" s="756">
        <v>63307.819481272665</v>
      </c>
      <c r="J17" s="757"/>
    </row>
    <row r="18" spans="1:10" ht="12.75" customHeight="1">
      <c r="A18" s="820" t="s">
        <v>146</v>
      </c>
      <c r="B18" s="180"/>
      <c r="C18" s="647">
        <v>157.74932203008939</v>
      </c>
      <c r="D18" s="647">
        <v>414.09157504288538</v>
      </c>
      <c r="E18" s="647">
        <v>384.6497980119816</v>
      </c>
      <c r="F18" s="647">
        <v>742.7160917670418</v>
      </c>
      <c r="G18" s="647">
        <v>139.74757436469378</v>
      </c>
      <c r="H18" s="647">
        <v>6.3996716855999988E-2</v>
      </c>
      <c r="I18" s="756">
        <v>1839.0183579335478</v>
      </c>
      <c r="J18" s="757"/>
    </row>
    <row r="19" spans="1:10" ht="12.75" customHeight="1">
      <c r="A19" s="820"/>
      <c r="B19" s="180"/>
      <c r="C19" s="753"/>
      <c r="D19" s="752"/>
      <c r="E19" s="752"/>
      <c r="F19" s="753"/>
      <c r="G19" s="752"/>
      <c r="H19" s="752"/>
      <c r="I19" s="751"/>
    </row>
    <row r="20" spans="1:10" ht="12.75" customHeight="1">
      <c r="A20" s="824" t="s">
        <v>517</v>
      </c>
      <c r="B20" s="180"/>
      <c r="C20" s="647">
        <v>1958501.9688825349</v>
      </c>
      <c r="D20" s="647">
        <v>1291464.3331814727</v>
      </c>
      <c r="E20" s="647">
        <v>738499.03259698884</v>
      </c>
      <c r="F20" s="647">
        <v>615405.90169447102</v>
      </c>
      <c r="G20" s="647">
        <v>110491.26747569435</v>
      </c>
      <c r="H20" s="647">
        <v>132629.30331366404</v>
      </c>
      <c r="I20" s="756">
        <v>4846991.8071448263</v>
      </c>
    </row>
    <row r="21" spans="1:10" ht="12.75" customHeight="1">
      <c r="A21" s="820" t="s">
        <v>249</v>
      </c>
      <c r="B21" s="180"/>
      <c r="C21" s="647">
        <v>-482080.70881266968</v>
      </c>
      <c r="D21" s="647">
        <v>1566030.3858062685</v>
      </c>
      <c r="E21" s="647">
        <v>1001476.4119172286</v>
      </c>
      <c r="F21" s="647">
        <v>822471.41511568928</v>
      </c>
      <c r="G21" s="647">
        <v>-119530.89563546685</v>
      </c>
      <c r="H21" s="647">
        <v>36470.05859250552</v>
      </c>
      <c r="I21" s="756">
        <v>2824836.6669835555</v>
      </c>
    </row>
    <row r="22" spans="1:10" ht="12.75" customHeight="1">
      <c r="A22" s="823" t="s">
        <v>141</v>
      </c>
      <c r="B22" s="180"/>
      <c r="C22" s="647">
        <v>2444473.3800536455</v>
      </c>
      <c r="D22" s="647">
        <v>-366886.45472845982</v>
      </c>
      <c r="E22" s="647">
        <v>-349285.85307493235</v>
      </c>
      <c r="F22" s="647">
        <v>-384467.9803161684</v>
      </c>
      <c r="G22" s="647">
        <v>-33104.666372969077</v>
      </c>
      <c r="H22" s="647">
        <v>-73062.995316161279</v>
      </c>
      <c r="I22" s="756">
        <v>1237665.4302449548</v>
      </c>
    </row>
    <row r="23" spans="1:10" ht="12.75" customHeight="1">
      <c r="A23" s="823" t="s">
        <v>143</v>
      </c>
      <c r="B23" s="180"/>
      <c r="C23" s="647">
        <v>-7603.2993422020463</v>
      </c>
      <c r="D23" s="647">
        <v>65019.962822519854</v>
      </c>
      <c r="E23" s="647">
        <v>64828.488399954425</v>
      </c>
      <c r="F23" s="647">
        <v>148658.33132091822</v>
      </c>
      <c r="G23" s="647">
        <v>238924.60189248211</v>
      </c>
      <c r="H23" s="647">
        <v>169165.04665586405</v>
      </c>
      <c r="I23" s="756">
        <v>678993.13174953661</v>
      </c>
    </row>
    <row r="24" spans="1:10" ht="12.75" customHeight="1">
      <c r="A24" s="823" t="s">
        <v>144</v>
      </c>
      <c r="B24" s="180"/>
      <c r="C24" s="647">
        <v>4474.7756256349066</v>
      </c>
      <c r="D24" s="647">
        <v>7488.3565164893171</v>
      </c>
      <c r="E24" s="647">
        <v>8167.6488533191423</v>
      </c>
      <c r="F24" s="647">
        <v>21009.798590122573</v>
      </c>
      <c r="G24" s="647">
        <v>18407.458263878463</v>
      </c>
      <c r="H24" s="647">
        <v>45.360679272841566</v>
      </c>
      <c r="I24" s="756">
        <v>59593.398528717255</v>
      </c>
    </row>
    <row r="25" spans="1:10" ht="12.75" customHeight="1">
      <c r="A25" s="823" t="s">
        <v>515</v>
      </c>
      <c r="B25" s="180"/>
      <c r="C25" s="647">
        <v>-8108.2927974639697</v>
      </c>
      <c r="D25" s="647">
        <v>888.49325218671902</v>
      </c>
      <c r="E25" s="647">
        <v>486.51746052732096</v>
      </c>
      <c r="F25" s="647">
        <v>983.48417443247922</v>
      </c>
      <c r="G25" s="647">
        <v>1602.3251998276789</v>
      </c>
      <c r="H25" s="647">
        <v>0</v>
      </c>
      <c r="I25" s="756">
        <v>-4147.4727104897711</v>
      </c>
    </row>
    <row r="26" spans="1:10" ht="12.75" customHeight="1">
      <c r="A26" s="823" t="s">
        <v>145</v>
      </c>
      <c r="B26" s="180"/>
      <c r="C26" s="647">
        <v>7188.3648335605258</v>
      </c>
      <c r="D26" s="647">
        <v>18509.497937425487</v>
      </c>
      <c r="E26" s="647">
        <v>12441.169242879578</v>
      </c>
      <c r="F26" s="647">
        <v>6008.1367177097072</v>
      </c>
      <c r="G26" s="647">
        <v>4052.6965535772938</v>
      </c>
      <c r="H26" s="647">
        <v>11.768705466090253</v>
      </c>
      <c r="I26" s="756">
        <v>48211.633990618677</v>
      </c>
    </row>
    <row r="27" spans="1:10" ht="12.75" customHeight="1">
      <c r="A27" s="820" t="s">
        <v>146</v>
      </c>
      <c r="B27" s="180"/>
      <c r="C27" s="647">
        <v>157.74932203008939</v>
      </c>
      <c r="D27" s="647">
        <v>414.09157504288538</v>
      </c>
      <c r="E27" s="647">
        <v>384.6497980119816</v>
      </c>
      <c r="F27" s="647">
        <v>742.7160917670418</v>
      </c>
      <c r="G27" s="647">
        <v>139.74757436469378</v>
      </c>
      <c r="H27" s="647">
        <v>6.3996716855999988E-2</v>
      </c>
      <c r="I27" s="756">
        <v>1839.0183579335478</v>
      </c>
    </row>
    <row r="28" spans="1:10" ht="12.75" customHeight="1">
      <c r="A28" s="820"/>
      <c r="B28" s="180"/>
      <c r="C28" s="753"/>
      <c r="D28" s="752"/>
      <c r="E28" s="752"/>
      <c r="F28" s="753"/>
      <c r="G28" s="752"/>
      <c r="H28" s="752"/>
      <c r="I28" s="751"/>
    </row>
    <row r="29" spans="1:10" ht="12.75" customHeight="1">
      <c r="A29" s="824" t="s">
        <v>516</v>
      </c>
      <c r="B29" s="180"/>
      <c r="C29" s="647">
        <v>-1438606.8287624973</v>
      </c>
      <c r="D29" s="647">
        <v>38554.07171137532</v>
      </c>
      <c r="E29" s="647">
        <v>32702.620497917676</v>
      </c>
      <c r="F29" s="647">
        <v>103711.83005025805</v>
      </c>
      <c r="G29" s="647">
        <v>58113.979524836424</v>
      </c>
      <c r="H29" s="647">
        <v>54369.838290701264</v>
      </c>
      <c r="I29" s="756">
        <v>-1151154.4886874086</v>
      </c>
    </row>
    <row r="30" spans="1:10" ht="12.75" customHeight="1">
      <c r="A30" s="820" t="s">
        <v>249</v>
      </c>
      <c r="B30" s="180"/>
      <c r="C30" s="647">
        <v>3029.6298563190626</v>
      </c>
      <c r="D30" s="647">
        <v>17170.01585699854</v>
      </c>
      <c r="E30" s="647">
        <v>11891.111204603658</v>
      </c>
      <c r="F30" s="647">
        <v>55753.493759388177</v>
      </c>
      <c r="G30" s="647">
        <v>14411.947245360494</v>
      </c>
      <c r="H30" s="647">
        <v>34730.574119702127</v>
      </c>
      <c r="I30" s="756">
        <v>136986.77204237206</v>
      </c>
    </row>
    <row r="31" spans="1:10" ht="12.75" customHeight="1">
      <c r="A31" s="823" t="s">
        <v>141</v>
      </c>
      <c r="B31" s="358"/>
      <c r="C31" s="647">
        <v>-1451342.778107346</v>
      </c>
      <c r="D31" s="647">
        <v>0</v>
      </c>
      <c r="E31" s="647">
        <v>0</v>
      </c>
      <c r="F31" s="647">
        <v>0</v>
      </c>
      <c r="G31" s="647">
        <v>0</v>
      </c>
      <c r="H31" s="647">
        <v>15556.26256086455</v>
      </c>
      <c r="I31" s="756">
        <v>-1435786.5155464816</v>
      </c>
    </row>
    <row r="32" spans="1:10" ht="12.75" customHeight="1">
      <c r="A32" s="823" t="s">
        <v>143</v>
      </c>
      <c r="B32" s="358"/>
      <c r="C32" s="647">
        <v>8013.6228914679577</v>
      </c>
      <c r="D32" s="647">
        <v>17214.515391936144</v>
      </c>
      <c r="E32" s="647">
        <v>17949.452085952347</v>
      </c>
      <c r="F32" s="647">
        <v>36022.267694173068</v>
      </c>
      <c r="G32" s="647">
        <v>36205.942271772634</v>
      </c>
      <c r="H32" s="647">
        <v>3786.0086196449543</v>
      </c>
      <c r="I32" s="756">
        <v>119191.80895494709</v>
      </c>
    </row>
    <row r="33" spans="1:9" ht="12.75" customHeight="1">
      <c r="A33" s="823" t="s">
        <v>144</v>
      </c>
      <c r="B33" s="358"/>
      <c r="C33" s="647">
        <v>915.90809053595751</v>
      </c>
      <c r="D33" s="647">
        <v>1739.4720878327989</v>
      </c>
      <c r="E33" s="647">
        <v>1771.7270755638469</v>
      </c>
      <c r="F33" s="647">
        <v>3780.7253134639532</v>
      </c>
      <c r="G33" s="647">
        <v>4978.4872367486905</v>
      </c>
      <c r="H33" s="647">
        <v>169.78277599879175</v>
      </c>
      <c r="I33" s="756">
        <v>13356.102580144037</v>
      </c>
    </row>
    <row r="34" spans="1:9" ht="12.75" customHeight="1">
      <c r="A34" s="823" t="s">
        <v>515</v>
      </c>
      <c r="B34" s="358"/>
      <c r="C34" s="647">
        <v>5.9570660233956504E-2</v>
      </c>
      <c r="D34" s="647">
        <v>0.18635803217090957</v>
      </c>
      <c r="E34" s="647">
        <v>8.3615662794378043E-2</v>
      </c>
      <c r="F34" s="647">
        <v>0.6254201494173125</v>
      </c>
      <c r="G34" s="647">
        <v>0.19307090412994865</v>
      </c>
      <c r="H34" s="647">
        <v>9.7555465896626021E-3</v>
      </c>
      <c r="I34" s="756">
        <v>1.1577909553361678</v>
      </c>
    </row>
    <row r="35" spans="1:9" ht="12.75" customHeight="1">
      <c r="A35" s="823" t="s">
        <v>145</v>
      </c>
      <c r="B35" s="358"/>
      <c r="C35" s="647">
        <v>776.72893586512873</v>
      </c>
      <c r="D35" s="647">
        <v>2429.8820165756651</v>
      </c>
      <c r="E35" s="647">
        <v>1090.2465161350308</v>
      </c>
      <c r="F35" s="647">
        <v>8154.7178630834314</v>
      </c>
      <c r="G35" s="647">
        <v>2517.4097000504767</v>
      </c>
      <c r="H35" s="647">
        <v>127.20045894425114</v>
      </c>
      <c r="I35" s="756">
        <v>15096.185490653985</v>
      </c>
    </row>
    <row r="36" spans="1:9" ht="12.75" customHeight="1">
      <c r="A36" s="820" t="s">
        <v>146</v>
      </c>
      <c r="B36" s="358"/>
      <c r="C36" s="647">
        <v>0</v>
      </c>
      <c r="D36" s="647">
        <v>0</v>
      </c>
      <c r="E36" s="647">
        <v>0</v>
      </c>
      <c r="F36" s="647">
        <v>0</v>
      </c>
      <c r="G36" s="647">
        <v>0</v>
      </c>
      <c r="H36" s="647">
        <v>0</v>
      </c>
      <c r="I36" s="756">
        <v>0</v>
      </c>
    </row>
    <row r="37" spans="1:9" ht="9.9499999999999993" customHeight="1">
      <c r="A37" s="825"/>
      <c r="B37" s="202"/>
      <c r="C37" s="200"/>
      <c r="D37" s="200"/>
      <c r="E37" s="200"/>
      <c r="F37" s="200"/>
      <c r="G37" s="200"/>
      <c r="H37" s="199"/>
      <c r="I37" s="201"/>
    </row>
    <row r="38" spans="1:9" ht="7.5" customHeight="1">
      <c r="H38" s="203"/>
    </row>
    <row r="39" spans="1:9">
      <c r="A39" s="801" t="s">
        <v>535</v>
      </c>
      <c r="C39" s="204"/>
      <c r="D39" s="204"/>
      <c r="E39" s="204"/>
      <c r="F39" s="204"/>
      <c r="G39" s="204"/>
      <c r="H39" s="670"/>
      <c r="I39" s="204"/>
    </row>
    <row r="40" spans="1:9">
      <c r="H40" s="205"/>
    </row>
    <row r="41" spans="1:9">
      <c r="H41" s="205"/>
    </row>
    <row r="42" spans="1:9">
      <c r="H42" s="205"/>
    </row>
    <row r="43" spans="1:9">
      <c r="H43" s="205"/>
    </row>
    <row r="44" spans="1:9">
      <c r="H44" s="205"/>
    </row>
    <row r="45" spans="1:9">
      <c r="H45" s="205"/>
    </row>
    <row r="46" spans="1:9">
      <c r="H46" s="205"/>
    </row>
    <row r="47" spans="1:9">
      <c r="H47" s="205"/>
    </row>
    <row r="48" spans="1:9">
      <c r="H48" s="205"/>
    </row>
    <row r="49" spans="8:8">
      <c r="H49" s="205"/>
    </row>
    <row r="50" spans="8:8">
      <c r="H50" s="205"/>
    </row>
    <row r="51" spans="8:8">
      <c r="H51" s="205"/>
    </row>
    <row r="52" spans="8:8">
      <c r="H52" s="205"/>
    </row>
    <row r="53" spans="8:8">
      <c r="H53" s="205"/>
    </row>
    <row r="54" spans="8:8">
      <c r="H54" s="205"/>
    </row>
    <row r="55" spans="8:8">
      <c r="H55" s="205"/>
    </row>
    <row r="56" spans="8:8">
      <c r="H56" s="205"/>
    </row>
    <row r="57" spans="8:8">
      <c r="H57" s="205"/>
    </row>
    <row r="58" spans="8:8">
      <c r="H58" s="205"/>
    </row>
    <row r="59" spans="8:8">
      <c r="H59" s="205"/>
    </row>
    <row r="60" spans="8:8">
      <c r="H60" s="205"/>
    </row>
    <row r="61" spans="8:8">
      <c r="H61" s="205"/>
    </row>
    <row r="62" spans="8:8">
      <c r="H62" s="205"/>
    </row>
    <row r="63" spans="8:8">
      <c r="H63" s="205"/>
    </row>
    <row r="64" spans="8:8">
      <c r="H64" s="205"/>
    </row>
    <row r="65" spans="8:8">
      <c r="H65" s="205"/>
    </row>
    <row r="66" spans="8:8">
      <c r="H66" s="205"/>
    </row>
    <row r="67" spans="8:8">
      <c r="H67" s="205"/>
    </row>
    <row r="68" spans="8:8">
      <c r="H68" s="205"/>
    </row>
    <row r="69" spans="8:8">
      <c r="H69" s="205"/>
    </row>
    <row r="70" spans="8:8">
      <c r="H70" s="205"/>
    </row>
    <row r="71" spans="8:8">
      <c r="H71" s="205"/>
    </row>
    <row r="72" spans="8:8">
      <c r="H72" s="205"/>
    </row>
    <row r="73" spans="8:8">
      <c r="H73" s="205"/>
    </row>
    <row r="74" spans="8:8">
      <c r="H74" s="205"/>
    </row>
    <row r="75" spans="8:8">
      <c r="H75" s="205"/>
    </row>
    <row r="76" spans="8:8">
      <c r="H76" s="205"/>
    </row>
    <row r="77" spans="8:8">
      <c r="H77" s="205"/>
    </row>
    <row r="78" spans="8:8">
      <c r="H78" s="205"/>
    </row>
    <row r="79" spans="8:8">
      <c r="H79" s="205"/>
    </row>
    <row r="80" spans="8:8">
      <c r="H80" s="205"/>
    </row>
    <row r="81" spans="8:8">
      <c r="H81" s="205"/>
    </row>
    <row r="82" spans="8:8">
      <c r="H82" s="205"/>
    </row>
    <row r="83" spans="8:8">
      <c r="H83" s="205"/>
    </row>
    <row r="84" spans="8:8">
      <c r="H84" s="205"/>
    </row>
    <row r="85" spans="8:8">
      <c r="H85" s="205"/>
    </row>
    <row r="86" spans="8:8">
      <c r="H86" s="205"/>
    </row>
    <row r="87" spans="8:8">
      <c r="H87" s="205"/>
    </row>
    <row r="88" spans="8:8">
      <c r="H88" s="205"/>
    </row>
    <row r="89" spans="8:8">
      <c r="H89" s="205"/>
    </row>
    <row r="90" spans="8:8">
      <c r="H90" s="205"/>
    </row>
    <row r="91" spans="8:8">
      <c r="H91" s="205"/>
    </row>
    <row r="92" spans="8:8">
      <c r="H92" s="205"/>
    </row>
    <row r="93" spans="8:8">
      <c r="H93" s="205"/>
    </row>
    <row r="94" spans="8:8">
      <c r="H94" s="205"/>
    </row>
    <row r="95" spans="8:8">
      <c r="H95" s="205"/>
    </row>
    <row r="96" spans="8:8">
      <c r="H96" s="205"/>
    </row>
    <row r="97" spans="8:8">
      <c r="H97" s="205"/>
    </row>
    <row r="98" spans="8:8">
      <c r="H98" s="205"/>
    </row>
    <row r="99" spans="8:8">
      <c r="H99" s="205"/>
    </row>
    <row r="100" spans="8:8">
      <c r="H100" s="205"/>
    </row>
    <row r="101" spans="8:8">
      <c r="H101" s="205"/>
    </row>
    <row r="102" spans="8:8">
      <c r="H102" s="205"/>
    </row>
    <row r="103" spans="8:8">
      <c r="H103" s="205"/>
    </row>
    <row r="104" spans="8:8">
      <c r="H104" s="205"/>
    </row>
    <row r="105" spans="8:8">
      <c r="H105" s="205"/>
    </row>
    <row r="106" spans="8:8">
      <c r="H106" s="205"/>
    </row>
    <row r="107" spans="8:8">
      <c r="H107" s="205"/>
    </row>
    <row r="108" spans="8:8">
      <c r="H108" s="205"/>
    </row>
    <row r="109" spans="8:8">
      <c r="H109" s="205"/>
    </row>
    <row r="110" spans="8:8">
      <c r="H110" s="205"/>
    </row>
    <row r="111" spans="8:8">
      <c r="H111" s="205"/>
    </row>
    <row r="112" spans="8:8">
      <c r="H112" s="205"/>
    </row>
    <row r="113" spans="8:8">
      <c r="H113" s="205"/>
    </row>
    <row r="114" spans="8:8">
      <c r="H114" s="205"/>
    </row>
    <row r="115" spans="8:8">
      <c r="H115" s="205"/>
    </row>
    <row r="116" spans="8:8">
      <c r="H116" s="205"/>
    </row>
    <row r="117" spans="8:8">
      <c r="H117" s="205"/>
    </row>
    <row r="118" spans="8:8">
      <c r="H118" s="205"/>
    </row>
    <row r="119" spans="8:8">
      <c r="H119" s="205"/>
    </row>
    <row r="120" spans="8:8">
      <c r="H120" s="205"/>
    </row>
    <row r="121" spans="8:8">
      <c r="H121" s="205"/>
    </row>
    <row r="122" spans="8:8">
      <c r="H122" s="205"/>
    </row>
    <row r="123" spans="8:8">
      <c r="H123" s="205"/>
    </row>
    <row r="124" spans="8:8">
      <c r="H124" s="205"/>
    </row>
    <row r="125" spans="8:8">
      <c r="H125" s="205"/>
    </row>
    <row r="126" spans="8:8">
      <c r="H126" s="205"/>
    </row>
    <row r="127" spans="8:8">
      <c r="H127" s="205"/>
    </row>
    <row r="128" spans="8:8">
      <c r="H128" s="205"/>
    </row>
    <row r="129" spans="8:8">
      <c r="H129" s="205"/>
    </row>
    <row r="130" spans="8:8">
      <c r="H130" s="205"/>
    </row>
    <row r="131" spans="8:8">
      <c r="H131" s="205"/>
    </row>
    <row r="132" spans="8:8">
      <c r="H132" s="205"/>
    </row>
    <row r="133" spans="8:8">
      <c r="H133" s="205"/>
    </row>
    <row r="134" spans="8:8">
      <c r="H134" s="205"/>
    </row>
    <row r="135" spans="8:8">
      <c r="H135" s="205"/>
    </row>
    <row r="136" spans="8:8">
      <c r="H136" s="205"/>
    </row>
    <row r="137" spans="8:8">
      <c r="H137" s="205"/>
    </row>
    <row r="138" spans="8:8">
      <c r="H138" s="205"/>
    </row>
    <row r="139" spans="8:8">
      <c r="H139" s="205"/>
    </row>
    <row r="140" spans="8:8">
      <c r="H140" s="205"/>
    </row>
    <row r="141" spans="8:8">
      <c r="H141" s="205"/>
    </row>
    <row r="142" spans="8:8">
      <c r="H142" s="205"/>
    </row>
    <row r="143" spans="8:8">
      <c r="H143" s="205"/>
    </row>
    <row r="144" spans="8:8">
      <c r="H144" s="205"/>
    </row>
    <row r="145" spans="8:8">
      <c r="H145" s="205"/>
    </row>
    <row r="146" spans="8:8">
      <c r="H146" s="205"/>
    </row>
    <row r="147" spans="8:8">
      <c r="H147" s="205"/>
    </row>
    <row r="148" spans="8:8">
      <c r="H148" s="205"/>
    </row>
    <row r="149" spans="8:8">
      <c r="H149" s="205"/>
    </row>
    <row r="150" spans="8:8">
      <c r="H150" s="205"/>
    </row>
    <row r="151" spans="8:8">
      <c r="H151" s="205"/>
    </row>
    <row r="152" spans="8:8">
      <c r="H152" s="205"/>
    </row>
    <row r="153" spans="8:8">
      <c r="H153" s="205"/>
    </row>
    <row r="154" spans="8:8">
      <c r="H154" s="205"/>
    </row>
    <row r="155" spans="8:8">
      <c r="H155" s="205"/>
    </row>
    <row r="156" spans="8:8">
      <c r="H156" s="205"/>
    </row>
    <row r="157" spans="8:8">
      <c r="H157" s="205"/>
    </row>
    <row r="158" spans="8:8">
      <c r="H158" s="205"/>
    </row>
    <row r="159" spans="8:8">
      <c r="H159" s="205"/>
    </row>
    <row r="160" spans="8:8">
      <c r="H160" s="205"/>
    </row>
    <row r="161" spans="8:8">
      <c r="H161" s="205"/>
    </row>
    <row r="162" spans="8:8">
      <c r="H162" s="205"/>
    </row>
    <row r="163" spans="8:8">
      <c r="H163" s="205"/>
    </row>
    <row r="164" spans="8:8">
      <c r="H164" s="205"/>
    </row>
    <row r="165" spans="8:8">
      <c r="H165" s="205"/>
    </row>
    <row r="166" spans="8:8">
      <c r="H166" s="205"/>
    </row>
    <row r="167" spans="8:8">
      <c r="H167" s="205"/>
    </row>
    <row r="168" spans="8:8">
      <c r="H168" s="205"/>
    </row>
    <row r="169" spans="8:8">
      <c r="H169" s="205"/>
    </row>
    <row r="170" spans="8:8">
      <c r="H170" s="205"/>
    </row>
    <row r="171" spans="8:8">
      <c r="H171" s="205"/>
    </row>
    <row r="172" spans="8:8">
      <c r="H172" s="205"/>
    </row>
    <row r="173" spans="8:8">
      <c r="H173" s="205"/>
    </row>
    <row r="174" spans="8:8">
      <c r="H174" s="205"/>
    </row>
    <row r="175" spans="8:8">
      <c r="H175" s="205"/>
    </row>
    <row r="176" spans="8:8">
      <c r="H176" s="205"/>
    </row>
    <row r="177" spans="8:8">
      <c r="H177" s="205"/>
    </row>
    <row r="178" spans="8:8">
      <c r="H178" s="205"/>
    </row>
    <row r="179" spans="8:8">
      <c r="H179" s="205"/>
    </row>
    <row r="180" spans="8:8">
      <c r="H180" s="205"/>
    </row>
    <row r="181" spans="8:8">
      <c r="H181" s="205"/>
    </row>
    <row r="182" spans="8:8">
      <c r="H182" s="205"/>
    </row>
    <row r="183" spans="8:8">
      <c r="H183" s="205"/>
    </row>
    <row r="184" spans="8:8">
      <c r="H184" s="205"/>
    </row>
    <row r="185" spans="8:8">
      <c r="H185" s="205"/>
    </row>
    <row r="186" spans="8:8">
      <c r="H186" s="205"/>
    </row>
    <row r="187" spans="8:8">
      <c r="H187" s="205"/>
    </row>
    <row r="188" spans="8:8">
      <c r="H188" s="205"/>
    </row>
    <row r="189" spans="8:8">
      <c r="H189" s="205"/>
    </row>
    <row r="190" spans="8:8">
      <c r="H190" s="205"/>
    </row>
    <row r="191" spans="8:8">
      <c r="H191" s="205"/>
    </row>
    <row r="192" spans="8:8">
      <c r="H192" s="205"/>
    </row>
    <row r="193" spans="8:8">
      <c r="H193" s="205"/>
    </row>
    <row r="194" spans="8:8">
      <c r="H194" s="205"/>
    </row>
    <row r="195" spans="8:8">
      <c r="H195" s="205"/>
    </row>
    <row r="196" spans="8:8">
      <c r="H196" s="205"/>
    </row>
    <row r="197" spans="8:8">
      <c r="H197" s="205"/>
    </row>
    <row r="198" spans="8:8">
      <c r="H198" s="205"/>
    </row>
    <row r="199" spans="8:8">
      <c r="H199" s="205"/>
    </row>
    <row r="200" spans="8:8">
      <c r="H200" s="205"/>
    </row>
    <row r="201" spans="8:8">
      <c r="H201" s="205"/>
    </row>
    <row r="202" spans="8:8">
      <c r="H202" s="205"/>
    </row>
    <row r="203" spans="8:8">
      <c r="H203" s="205"/>
    </row>
    <row r="204" spans="8:8">
      <c r="H204" s="205"/>
    </row>
    <row r="205" spans="8:8">
      <c r="H205" s="205"/>
    </row>
    <row r="206" spans="8:8">
      <c r="H206" s="205"/>
    </row>
    <row r="207" spans="8:8">
      <c r="H207" s="205"/>
    </row>
    <row r="208" spans="8:8">
      <c r="H208" s="205"/>
    </row>
    <row r="209" spans="8:8">
      <c r="H209" s="205"/>
    </row>
    <row r="210" spans="8:8">
      <c r="H210" s="205"/>
    </row>
    <row r="211" spans="8:8">
      <c r="H211" s="205"/>
    </row>
    <row r="212" spans="8:8">
      <c r="H212" s="205"/>
    </row>
    <row r="213" spans="8:8">
      <c r="H213" s="205"/>
    </row>
    <row r="214" spans="8:8">
      <c r="H214" s="205"/>
    </row>
    <row r="215" spans="8:8">
      <c r="H215" s="205"/>
    </row>
    <row r="216" spans="8:8">
      <c r="H216" s="205"/>
    </row>
    <row r="217" spans="8:8">
      <c r="H217" s="205"/>
    </row>
    <row r="218" spans="8:8">
      <c r="H218" s="205"/>
    </row>
    <row r="219" spans="8:8">
      <c r="H219" s="205"/>
    </row>
    <row r="220" spans="8:8">
      <c r="H220" s="205"/>
    </row>
    <row r="221" spans="8:8">
      <c r="H221" s="205"/>
    </row>
    <row r="222" spans="8:8">
      <c r="H222" s="205"/>
    </row>
    <row r="223" spans="8:8">
      <c r="H223" s="205"/>
    </row>
    <row r="224" spans="8:8">
      <c r="H224" s="205"/>
    </row>
    <row r="225" spans="8:8">
      <c r="H225" s="205"/>
    </row>
    <row r="226" spans="8:8">
      <c r="H226" s="205"/>
    </row>
    <row r="227" spans="8:8">
      <c r="H227" s="205"/>
    </row>
    <row r="228" spans="8:8">
      <c r="H228" s="205"/>
    </row>
    <row r="229" spans="8:8">
      <c r="H229" s="205"/>
    </row>
    <row r="230" spans="8:8">
      <c r="H230" s="205"/>
    </row>
    <row r="231" spans="8:8">
      <c r="H231" s="205"/>
    </row>
    <row r="232" spans="8:8">
      <c r="H232" s="205"/>
    </row>
    <row r="233" spans="8:8">
      <c r="H233" s="205"/>
    </row>
    <row r="234" spans="8:8">
      <c r="H234" s="205"/>
    </row>
    <row r="235" spans="8:8">
      <c r="H235" s="205"/>
    </row>
    <row r="236" spans="8:8">
      <c r="H236" s="205"/>
    </row>
    <row r="237" spans="8:8">
      <c r="H237" s="205"/>
    </row>
    <row r="238" spans="8:8">
      <c r="H238" s="205"/>
    </row>
    <row r="239" spans="8:8">
      <c r="H239" s="205"/>
    </row>
    <row r="240" spans="8:8">
      <c r="H240" s="205"/>
    </row>
    <row r="241" spans="8:8">
      <c r="H241" s="205"/>
    </row>
    <row r="242" spans="8:8">
      <c r="H242" s="205"/>
    </row>
    <row r="243" spans="8:8">
      <c r="H243" s="205"/>
    </row>
    <row r="244" spans="8:8">
      <c r="H244" s="205"/>
    </row>
    <row r="245" spans="8:8">
      <c r="H245" s="205"/>
    </row>
    <row r="246" spans="8:8">
      <c r="H246" s="205"/>
    </row>
    <row r="247" spans="8:8">
      <c r="H247" s="205"/>
    </row>
    <row r="248" spans="8:8">
      <c r="H248" s="205"/>
    </row>
    <row r="249" spans="8:8">
      <c r="H249" s="205"/>
    </row>
    <row r="250" spans="8:8">
      <c r="H250" s="205"/>
    </row>
    <row r="251" spans="8:8">
      <c r="H251" s="205"/>
    </row>
    <row r="252" spans="8:8">
      <c r="H252" s="205"/>
    </row>
    <row r="253" spans="8:8">
      <c r="H253" s="205"/>
    </row>
    <row r="254" spans="8:8">
      <c r="H254" s="205"/>
    </row>
    <row r="255" spans="8:8">
      <c r="H255" s="205"/>
    </row>
    <row r="256" spans="8:8">
      <c r="H256" s="205"/>
    </row>
    <row r="257" spans="8:8">
      <c r="H257" s="205"/>
    </row>
    <row r="258" spans="8:8">
      <c r="H258" s="205"/>
    </row>
    <row r="259" spans="8:8">
      <c r="H259" s="205"/>
    </row>
    <row r="260" spans="8:8">
      <c r="H260" s="205"/>
    </row>
    <row r="261" spans="8:8">
      <c r="H261" s="205"/>
    </row>
    <row r="262" spans="8:8">
      <c r="H262" s="205"/>
    </row>
    <row r="263" spans="8:8">
      <c r="H263" s="205"/>
    </row>
    <row r="264" spans="8:8">
      <c r="H264" s="205"/>
    </row>
    <row r="265" spans="8:8">
      <c r="H265" s="205"/>
    </row>
    <row r="266" spans="8:8">
      <c r="H266" s="205"/>
    </row>
    <row r="267" spans="8:8">
      <c r="H267" s="205"/>
    </row>
    <row r="268" spans="8:8">
      <c r="H268" s="205"/>
    </row>
    <row r="269" spans="8:8">
      <c r="H269" s="205"/>
    </row>
    <row r="270" spans="8:8">
      <c r="H270" s="205"/>
    </row>
    <row r="271" spans="8:8">
      <c r="H271" s="205"/>
    </row>
    <row r="272" spans="8:8">
      <c r="H272" s="205"/>
    </row>
    <row r="273" spans="8:8">
      <c r="H273" s="205"/>
    </row>
    <row r="274" spans="8:8">
      <c r="H274" s="205"/>
    </row>
    <row r="275" spans="8:8">
      <c r="H275" s="205"/>
    </row>
    <row r="276" spans="8:8">
      <c r="H276" s="205"/>
    </row>
    <row r="277" spans="8:8">
      <c r="H277" s="205"/>
    </row>
    <row r="278" spans="8:8">
      <c r="H278" s="205"/>
    </row>
    <row r="279" spans="8:8">
      <c r="H279" s="205"/>
    </row>
    <row r="280" spans="8:8">
      <c r="H280" s="205"/>
    </row>
    <row r="281" spans="8:8">
      <c r="H281" s="205"/>
    </row>
    <row r="282" spans="8:8">
      <c r="H282" s="205"/>
    </row>
    <row r="283" spans="8:8">
      <c r="H283" s="205"/>
    </row>
    <row r="284" spans="8:8">
      <c r="H284" s="205"/>
    </row>
    <row r="285" spans="8:8">
      <c r="H285" s="205"/>
    </row>
    <row r="286" spans="8:8">
      <c r="H286" s="205"/>
    </row>
    <row r="287" spans="8:8">
      <c r="H287" s="205"/>
    </row>
    <row r="288" spans="8:8">
      <c r="H288" s="205"/>
    </row>
    <row r="289" spans="8:8">
      <c r="H289" s="205"/>
    </row>
    <row r="290" spans="8:8">
      <c r="H290" s="205"/>
    </row>
    <row r="291" spans="8:8">
      <c r="H291" s="205"/>
    </row>
    <row r="292" spans="8:8">
      <c r="H292" s="205"/>
    </row>
    <row r="293" spans="8:8">
      <c r="H293" s="205"/>
    </row>
    <row r="294" spans="8:8">
      <c r="H294" s="205"/>
    </row>
    <row r="295" spans="8:8">
      <c r="H295" s="205"/>
    </row>
    <row r="296" spans="8:8">
      <c r="H296" s="205"/>
    </row>
    <row r="297" spans="8:8">
      <c r="H297" s="205"/>
    </row>
    <row r="298" spans="8:8">
      <c r="H298" s="205"/>
    </row>
    <row r="299" spans="8:8">
      <c r="H299" s="205"/>
    </row>
    <row r="300" spans="8:8">
      <c r="H300" s="205"/>
    </row>
    <row r="301" spans="8:8">
      <c r="H301" s="205"/>
    </row>
    <row r="302" spans="8:8">
      <c r="H302" s="205"/>
    </row>
    <row r="303" spans="8:8">
      <c r="H303" s="205"/>
    </row>
    <row r="304" spans="8:8">
      <c r="H304" s="205"/>
    </row>
    <row r="305" spans="8:8">
      <c r="H305" s="205"/>
    </row>
    <row r="306" spans="8:8">
      <c r="H306" s="205"/>
    </row>
    <row r="307" spans="8:8">
      <c r="H307" s="205"/>
    </row>
    <row r="308" spans="8:8">
      <c r="H308" s="205"/>
    </row>
    <row r="309" spans="8:8">
      <c r="H309" s="205"/>
    </row>
    <row r="310" spans="8:8">
      <c r="H310" s="205"/>
    </row>
    <row r="311" spans="8:8">
      <c r="H311" s="205"/>
    </row>
    <row r="312" spans="8:8">
      <c r="H312" s="205"/>
    </row>
    <row r="313" spans="8:8">
      <c r="H313" s="205"/>
    </row>
    <row r="314" spans="8:8">
      <c r="H314" s="205"/>
    </row>
    <row r="315" spans="8:8">
      <c r="H315" s="205"/>
    </row>
    <row r="316" spans="8:8">
      <c r="H316" s="205"/>
    </row>
    <row r="317" spans="8:8">
      <c r="H317" s="205"/>
    </row>
    <row r="318" spans="8:8">
      <c r="H318" s="205"/>
    </row>
    <row r="319" spans="8:8">
      <c r="H319" s="205"/>
    </row>
    <row r="320" spans="8:8">
      <c r="H320" s="205"/>
    </row>
    <row r="321" spans="8:8">
      <c r="H321" s="205"/>
    </row>
    <row r="322" spans="8:8">
      <c r="H322" s="205"/>
    </row>
    <row r="323" spans="8:8">
      <c r="H323" s="205"/>
    </row>
    <row r="324" spans="8:8">
      <c r="H324" s="205"/>
    </row>
    <row r="325" spans="8:8">
      <c r="H325" s="205"/>
    </row>
    <row r="326" spans="8:8">
      <c r="H326" s="205"/>
    </row>
    <row r="327" spans="8:8">
      <c r="H327" s="205"/>
    </row>
    <row r="328" spans="8:8">
      <c r="H328" s="205"/>
    </row>
    <row r="329" spans="8:8">
      <c r="H329" s="205"/>
    </row>
    <row r="330" spans="8:8">
      <c r="H330" s="205"/>
    </row>
    <row r="331" spans="8:8">
      <c r="H331" s="205"/>
    </row>
    <row r="332" spans="8:8">
      <c r="H332" s="205"/>
    </row>
    <row r="333" spans="8:8">
      <c r="H333" s="205"/>
    </row>
    <row r="334" spans="8:8">
      <c r="H334" s="205"/>
    </row>
    <row r="335" spans="8:8">
      <c r="H335" s="205"/>
    </row>
    <row r="336" spans="8:8">
      <c r="H336" s="205"/>
    </row>
    <row r="337" spans="8:8">
      <c r="H337" s="205"/>
    </row>
    <row r="338" spans="8:8">
      <c r="H338" s="205"/>
    </row>
    <row r="339" spans="8:8">
      <c r="H339" s="205"/>
    </row>
    <row r="340" spans="8:8">
      <c r="H340" s="205"/>
    </row>
    <row r="341" spans="8:8">
      <c r="H341" s="205"/>
    </row>
    <row r="342" spans="8:8">
      <c r="H342" s="205"/>
    </row>
    <row r="343" spans="8:8">
      <c r="H343" s="205"/>
    </row>
    <row r="344" spans="8:8">
      <c r="H344" s="205"/>
    </row>
    <row r="345" spans="8:8">
      <c r="H345" s="205"/>
    </row>
    <row r="346" spans="8:8">
      <c r="H346" s="205"/>
    </row>
    <row r="347" spans="8:8">
      <c r="H347" s="205"/>
    </row>
    <row r="348" spans="8:8">
      <c r="H348" s="205"/>
    </row>
    <row r="349" spans="8:8">
      <c r="H349" s="205"/>
    </row>
    <row r="350" spans="8:8">
      <c r="H350" s="205"/>
    </row>
    <row r="351" spans="8:8">
      <c r="H351" s="205"/>
    </row>
    <row r="352" spans="8:8">
      <c r="H352" s="205"/>
    </row>
    <row r="353" spans="8:8">
      <c r="H353" s="205"/>
    </row>
    <row r="354" spans="8:8">
      <c r="H354" s="205"/>
    </row>
    <row r="355" spans="8:8">
      <c r="H355" s="205"/>
    </row>
    <row r="356" spans="8:8">
      <c r="H356" s="205"/>
    </row>
    <row r="357" spans="8:8">
      <c r="H357" s="205"/>
    </row>
    <row r="358" spans="8:8">
      <c r="H358" s="205"/>
    </row>
    <row r="359" spans="8:8">
      <c r="H359" s="205"/>
    </row>
    <row r="360" spans="8:8">
      <c r="H360" s="205"/>
    </row>
    <row r="361" spans="8:8">
      <c r="H361" s="205"/>
    </row>
    <row r="362" spans="8:8">
      <c r="H362" s="205"/>
    </row>
    <row r="363" spans="8:8">
      <c r="H363" s="205"/>
    </row>
    <row r="364" spans="8:8">
      <c r="H364" s="205"/>
    </row>
    <row r="365" spans="8:8">
      <c r="H365" s="205"/>
    </row>
    <row r="366" spans="8:8">
      <c r="H366" s="205"/>
    </row>
    <row r="367" spans="8:8">
      <c r="H367" s="205"/>
    </row>
    <row r="368" spans="8:8">
      <c r="H368" s="205"/>
    </row>
    <row r="369" spans="8:8">
      <c r="H369" s="205"/>
    </row>
    <row r="370" spans="8:8">
      <c r="H370" s="205"/>
    </row>
    <row r="371" spans="8:8">
      <c r="H371" s="205"/>
    </row>
    <row r="372" spans="8:8">
      <c r="H372" s="205"/>
    </row>
    <row r="373" spans="8:8">
      <c r="H373" s="205"/>
    </row>
    <row r="374" spans="8:8">
      <c r="H374" s="205"/>
    </row>
    <row r="375" spans="8:8">
      <c r="H375" s="205"/>
    </row>
    <row r="376" spans="8:8">
      <c r="H376" s="205"/>
    </row>
    <row r="377" spans="8:8">
      <c r="H377" s="205"/>
    </row>
    <row r="378" spans="8:8">
      <c r="H378" s="205"/>
    </row>
    <row r="379" spans="8:8">
      <c r="H379" s="205"/>
    </row>
    <row r="380" spans="8:8">
      <c r="H380" s="205"/>
    </row>
    <row r="381" spans="8:8">
      <c r="H381" s="205"/>
    </row>
    <row r="382" spans="8:8">
      <c r="H382" s="205"/>
    </row>
    <row r="383" spans="8:8">
      <c r="H383" s="205"/>
    </row>
    <row r="384" spans="8:8">
      <c r="H384" s="205"/>
    </row>
    <row r="385" spans="8:8">
      <c r="H385" s="205"/>
    </row>
    <row r="386" spans="8:8">
      <c r="H386" s="205"/>
    </row>
    <row r="387" spans="8:8">
      <c r="H387" s="205"/>
    </row>
    <row r="388" spans="8:8">
      <c r="H388" s="205"/>
    </row>
    <row r="389" spans="8:8">
      <c r="H389" s="205"/>
    </row>
    <row r="390" spans="8:8">
      <c r="H390" s="205"/>
    </row>
    <row r="391" spans="8:8">
      <c r="H391" s="205"/>
    </row>
    <row r="392" spans="8:8">
      <c r="H392" s="205"/>
    </row>
    <row r="393" spans="8:8">
      <c r="H393" s="205"/>
    </row>
    <row r="394" spans="8:8">
      <c r="H394" s="205"/>
    </row>
    <row r="395" spans="8:8">
      <c r="H395" s="205"/>
    </row>
    <row r="396" spans="8:8">
      <c r="H396" s="205"/>
    </row>
    <row r="397" spans="8:8">
      <c r="H397" s="205"/>
    </row>
    <row r="398" spans="8:8">
      <c r="H398" s="205"/>
    </row>
    <row r="399" spans="8:8">
      <c r="H399" s="205"/>
    </row>
    <row r="400" spans="8:8">
      <c r="H400" s="205"/>
    </row>
    <row r="401" spans="8:8">
      <c r="H401" s="205"/>
    </row>
    <row r="402" spans="8:8">
      <c r="H402" s="205"/>
    </row>
    <row r="403" spans="8:8">
      <c r="H403" s="205"/>
    </row>
    <row r="404" spans="8:8">
      <c r="H404" s="205"/>
    </row>
    <row r="405" spans="8:8">
      <c r="H405" s="205"/>
    </row>
    <row r="406" spans="8:8">
      <c r="H406" s="205"/>
    </row>
    <row r="407" spans="8:8">
      <c r="H407" s="205"/>
    </row>
    <row r="408" spans="8:8">
      <c r="H408" s="205"/>
    </row>
    <row r="409" spans="8:8">
      <c r="H409" s="205"/>
    </row>
    <row r="410" spans="8:8">
      <c r="H410" s="205"/>
    </row>
    <row r="411" spans="8:8">
      <c r="H411" s="205"/>
    </row>
    <row r="412" spans="8:8">
      <c r="H412" s="205"/>
    </row>
    <row r="413" spans="8:8">
      <c r="H413" s="205"/>
    </row>
    <row r="414" spans="8:8">
      <c r="H414" s="205"/>
    </row>
    <row r="415" spans="8:8">
      <c r="H415" s="205"/>
    </row>
    <row r="416" spans="8:8">
      <c r="H416" s="205"/>
    </row>
    <row r="417" spans="8:8">
      <c r="H417" s="205"/>
    </row>
    <row r="418" spans="8:8">
      <c r="H418" s="205"/>
    </row>
    <row r="419" spans="8:8">
      <c r="H419" s="205"/>
    </row>
    <row r="420" spans="8:8">
      <c r="H420" s="205"/>
    </row>
    <row r="421" spans="8:8">
      <c r="H421" s="205"/>
    </row>
    <row r="422" spans="8:8">
      <c r="H422" s="205"/>
    </row>
    <row r="423" spans="8:8">
      <c r="H423" s="205"/>
    </row>
    <row r="424" spans="8:8">
      <c r="H424" s="205"/>
    </row>
    <row r="425" spans="8:8">
      <c r="H425" s="205"/>
    </row>
    <row r="426" spans="8:8">
      <c r="H426" s="205"/>
    </row>
    <row r="427" spans="8:8">
      <c r="H427" s="205"/>
    </row>
    <row r="428" spans="8:8">
      <c r="H428" s="205"/>
    </row>
    <row r="429" spans="8:8">
      <c r="H429" s="205"/>
    </row>
    <row r="430" spans="8:8">
      <c r="H430" s="205"/>
    </row>
    <row r="431" spans="8:8">
      <c r="H431" s="205"/>
    </row>
    <row r="432" spans="8:8">
      <c r="H432" s="205"/>
    </row>
    <row r="433" spans="8:8">
      <c r="H433" s="205"/>
    </row>
    <row r="434" spans="8:8">
      <c r="H434" s="205"/>
    </row>
    <row r="435" spans="8:8">
      <c r="H435" s="205"/>
    </row>
    <row r="436" spans="8:8">
      <c r="H436" s="205"/>
    </row>
    <row r="437" spans="8:8">
      <c r="H437" s="205"/>
    </row>
    <row r="438" spans="8:8">
      <c r="H438" s="205"/>
    </row>
    <row r="439" spans="8:8">
      <c r="H439" s="205"/>
    </row>
    <row r="440" spans="8:8">
      <c r="H440" s="205"/>
    </row>
    <row r="441" spans="8:8">
      <c r="H441" s="205"/>
    </row>
    <row r="442" spans="8:8">
      <c r="H442" s="205"/>
    </row>
    <row r="443" spans="8:8">
      <c r="H443" s="205"/>
    </row>
    <row r="444" spans="8:8">
      <c r="H444" s="205"/>
    </row>
    <row r="445" spans="8:8">
      <c r="H445" s="205"/>
    </row>
    <row r="446" spans="8:8">
      <c r="H446" s="205"/>
    </row>
    <row r="447" spans="8:8">
      <c r="H447" s="205"/>
    </row>
    <row r="448" spans="8:8">
      <c r="H448" s="205"/>
    </row>
    <row r="449" spans="8:8">
      <c r="H449" s="205"/>
    </row>
    <row r="450" spans="8:8">
      <c r="H450" s="205"/>
    </row>
    <row r="451" spans="8:8">
      <c r="H451" s="205"/>
    </row>
    <row r="452" spans="8:8">
      <c r="H452" s="205"/>
    </row>
    <row r="453" spans="8:8">
      <c r="H453" s="205"/>
    </row>
    <row r="454" spans="8:8">
      <c r="H454" s="205"/>
    </row>
    <row r="455" spans="8:8">
      <c r="H455" s="205"/>
    </row>
    <row r="456" spans="8:8">
      <c r="H456" s="205"/>
    </row>
    <row r="457" spans="8:8">
      <c r="H457" s="205"/>
    </row>
    <row r="458" spans="8:8">
      <c r="H458" s="205"/>
    </row>
    <row r="459" spans="8:8">
      <c r="H459" s="205"/>
    </row>
    <row r="460" spans="8:8">
      <c r="H460" s="205"/>
    </row>
    <row r="461" spans="8:8">
      <c r="H461" s="205"/>
    </row>
    <row r="462" spans="8:8">
      <c r="H462" s="205"/>
    </row>
    <row r="463" spans="8:8">
      <c r="H463" s="205"/>
    </row>
    <row r="464" spans="8:8">
      <c r="H464" s="205"/>
    </row>
    <row r="465" spans="8:8">
      <c r="H465" s="205"/>
    </row>
    <row r="466" spans="8:8">
      <c r="H466" s="205"/>
    </row>
    <row r="467" spans="8:8">
      <c r="H467" s="205"/>
    </row>
    <row r="468" spans="8:8">
      <c r="H468" s="205"/>
    </row>
    <row r="469" spans="8:8">
      <c r="H469" s="205"/>
    </row>
    <row r="470" spans="8:8">
      <c r="H470" s="205"/>
    </row>
    <row r="471" spans="8:8">
      <c r="H471" s="205"/>
    </row>
    <row r="472" spans="8:8">
      <c r="H472" s="205"/>
    </row>
    <row r="473" spans="8:8">
      <c r="H473" s="205"/>
    </row>
    <row r="474" spans="8:8">
      <c r="H474" s="205"/>
    </row>
    <row r="475" spans="8:8">
      <c r="H475" s="205"/>
    </row>
    <row r="476" spans="8:8">
      <c r="H476" s="205"/>
    </row>
    <row r="477" spans="8:8">
      <c r="H477" s="205"/>
    </row>
    <row r="478" spans="8:8">
      <c r="H478" s="205"/>
    </row>
    <row r="479" spans="8:8">
      <c r="H479" s="205"/>
    </row>
    <row r="480" spans="8:8">
      <c r="H480" s="205"/>
    </row>
    <row r="481" spans="8:8">
      <c r="H481" s="205"/>
    </row>
    <row r="482" spans="8:8">
      <c r="H482" s="205"/>
    </row>
    <row r="483" spans="8:8">
      <c r="H483" s="205"/>
    </row>
    <row r="484" spans="8:8">
      <c r="H484" s="205"/>
    </row>
    <row r="485" spans="8:8">
      <c r="H485" s="205"/>
    </row>
    <row r="486" spans="8:8">
      <c r="H486" s="205"/>
    </row>
    <row r="487" spans="8:8">
      <c r="H487" s="205"/>
    </row>
    <row r="488" spans="8:8">
      <c r="H488" s="205"/>
    </row>
    <row r="489" spans="8:8">
      <c r="H489" s="205"/>
    </row>
    <row r="490" spans="8:8">
      <c r="H490" s="205"/>
    </row>
    <row r="491" spans="8:8">
      <c r="H491" s="205"/>
    </row>
    <row r="492" spans="8:8">
      <c r="H492" s="205"/>
    </row>
    <row r="493" spans="8:8">
      <c r="H493" s="205"/>
    </row>
    <row r="494" spans="8:8">
      <c r="H494" s="205"/>
    </row>
    <row r="495" spans="8:8">
      <c r="H495" s="205"/>
    </row>
    <row r="496" spans="8:8">
      <c r="H496" s="205"/>
    </row>
    <row r="497" spans="8:8">
      <c r="H497" s="205"/>
    </row>
    <row r="498" spans="8:8">
      <c r="H498" s="205"/>
    </row>
    <row r="499" spans="8:8">
      <c r="H499" s="205"/>
    </row>
    <row r="500" spans="8:8">
      <c r="H500" s="205"/>
    </row>
    <row r="501" spans="8:8">
      <c r="H501" s="205"/>
    </row>
    <row r="502" spans="8:8">
      <c r="H502" s="205"/>
    </row>
    <row r="503" spans="8:8">
      <c r="H503" s="205"/>
    </row>
    <row r="504" spans="8:8">
      <c r="H504" s="205"/>
    </row>
    <row r="505" spans="8:8">
      <c r="H505" s="205"/>
    </row>
    <row r="506" spans="8:8">
      <c r="H506" s="205"/>
    </row>
    <row r="507" spans="8:8">
      <c r="H507" s="205"/>
    </row>
    <row r="508" spans="8:8">
      <c r="H508" s="205"/>
    </row>
    <row r="509" spans="8:8">
      <c r="H509" s="205"/>
    </row>
    <row r="510" spans="8:8">
      <c r="H510" s="205"/>
    </row>
    <row r="511" spans="8:8">
      <c r="H511" s="205"/>
    </row>
    <row r="512" spans="8:8">
      <c r="H512" s="205"/>
    </row>
    <row r="513" spans="8:8">
      <c r="H513" s="205"/>
    </row>
    <row r="514" spans="8:8">
      <c r="H514" s="205"/>
    </row>
    <row r="515" spans="8:8">
      <c r="H515" s="205"/>
    </row>
    <row r="516" spans="8:8">
      <c r="H516" s="205"/>
    </row>
    <row r="517" spans="8:8">
      <c r="H517" s="205"/>
    </row>
    <row r="518" spans="8:8">
      <c r="H518" s="205"/>
    </row>
    <row r="519" spans="8:8">
      <c r="H519" s="205"/>
    </row>
    <row r="520" spans="8:8">
      <c r="H520" s="205"/>
    </row>
    <row r="521" spans="8:8">
      <c r="H521" s="205"/>
    </row>
    <row r="522" spans="8:8">
      <c r="H522" s="205"/>
    </row>
    <row r="523" spans="8:8">
      <c r="H523" s="205"/>
    </row>
    <row r="524" spans="8:8">
      <c r="H524" s="205"/>
    </row>
    <row r="525" spans="8:8">
      <c r="H525" s="205"/>
    </row>
    <row r="526" spans="8:8">
      <c r="H526" s="205"/>
    </row>
    <row r="527" spans="8:8">
      <c r="H527" s="205"/>
    </row>
    <row r="528" spans="8:8">
      <c r="H528" s="205"/>
    </row>
    <row r="529" spans="8:8">
      <c r="H529" s="205"/>
    </row>
    <row r="530" spans="8:8">
      <c r="H530" s="205"/>
    </row>
    <row r="531" spans="8:8">
      <c r="H531" s="205"/>
    </row>
    <row r="532" spans="8:8">
      <c r="H532" s="205"/>
    </row>
    <row r="533" spans="8:8">
      <c r="H533" s="205"/>
    </row>
    <row r="534" spans="8:8">
      <c r="H534" s="205"/>
    </row>
    <row r="535" spans="8:8">
      <c r="H535" s="205"/>
    </row>
    <row r="536" spans="8:8">
      <c r="H536" s="205"/>
    </row>
    <row r="537" spans="8:8">
      <c r="H537" s="205"/>
    </row>
    <row r="538" spans="8:8">
      <c r="H538" s="205"/>
    </row>
    <row r="539" spans="8:8">
      <c r="H539" s="205"/>
    </row>
    <row r="540" spans="8:8">
      <c r="H540" s="205"/>
    </row>
    <row r="541" spans="8:8">
      <c r="H541" s="205"/>
    </row>
    <row r="542" spans="8:8">
      <c r="H542" s="205"/>
    </row>
    <row r="543" spans="8:8">
      <c r="H543" s="205"/>
    </row>
    <row r="544" spans="8:8">
      <c r="H544" s="205"/>
    </row>
    <row r="545" spans="8:8">
      <c r="H545" s="205"/>
    </row>
    <row r="546" spans="8:8">
      <c r="H546" s="205"/>
    </row>
    <row r="547" spans="8:8">
      <c r="H547" s="205"/>
    </row>
    <row r="548" spans="8:8">
      <c r="H548" s="205"/>
    </row>
    <row r="549" spans="8:8">
      <c r="H549" s="205"/>
    </row>
    <row r="550" spans="8:8">
      <c r="H550" s="205"/>
    </row>
    <row r="551" spans="8:8">
      <c r="H551" s="205"/>
    </row>
    <row r="552" spans="8:8">
      <c r="H552" s="205"/>
    </row>
    <row r="553" spans="8:8">
      <c r="H553" s="205"/>
    </row>
    <row r="554" spans="8:8">
      <c r="H554" s="205"/>
    </row>
    <row r="555" spans="8:8">
      <c r="H555" s="205"/>
    </row>
    <row r="556" spans="8:8">
      <c r="H556" s="205"/>
    </row>
    <row r="557" spans="8:8">
      <c r="H557" s="205"/>
    </row>
    <row r="558" spans="8:8">
      <c r="H558" s="205"/>
    </row>
    <row r="559" spans="8:8">
      <c r="H559" s="205"/>
    </row>
    <row r="560" spans="8:8">
      <c r="H560" s="205"/>
    </row>
    <row r="561" spans="8:8">
      <c r="H561" s="205"/>
    </row>
    <row r="562" spans="8:8">
      <c r="H562" s="205"/>
    </row>
    <row r="563" spans="8:8">
      <c r="H563" s="205"/>
    </row>
    <row r="564" spans="8:8">
      <c r="H564" s="205"/>
    </row>
    <row r="565" spans="8:8">
      <c r="H565" s="205"/>
    </row>
    <row r="566" spans="8:8">
      <c r="H566" s="205"/>
    </row>
    <row r="567" spans="8:8">
      <c r="H567" s="205"/>
    </row>
    <row r="568" spans="8:8">
      <c r="H568" s="205"/>
    </row>
    <row r="569" spans="8:8">
      <c r="H569" s="205"/>
    </row>
    <row r="570" spans="8:8">
      <c r="H570" s="205"/>
    </row>
    <row r="571" spans="8:8">
      <c r="H571" s="205"/>
    </row>
    <row r="572" spans="8:8">
      <c r="H572" s="205"/>
    </row>
    <row r="573" spans="8:8">
      <c r="H573" s="205"/>
    </row>
    <row r="574" spans="8:8">
      <c r="H574" s="205"/>
    </row>
    <row r="575" spans="8:8">
      <c r="H575" s="205"/>
    </row>
    <row r="576" spans="8:8">
      <c r="H576" s="205"/>
    </row>
    <row r="577" spans="8:8">
      <c r="H577" s="205"/>
    </row>
    <row r="578" spans="8:8">
      <c r="H578" s="205"/>
    </row>
    <row r="579" spans="8:8">
      <c r="H579" s="205"/>
    </row>
    <row r="580" spans="8:8">
      <c r="H580" s="205"/>
    </row>
    <row r="581" spans="8:8">
      <c r="H581" s="205"/>
    </row>
    <row r="582" spans="8:8">
      <c r="H582" s="205"/>
    </row>
    <row r="583" spans="8:8">
      <c r="H583" s="205"/>
    </row>
    <row r="584" spans="8:8">
      <c r="H584" s="205"/>
    </row>
    <row r="585" spans="8:8">
      <c r="H585" s="205"/>
    </row>
    <row r="586" spans="8:8">
      <c r="H586" s="205"/>
    </row>
    <row r="587" spans="8:8">
      <c r="H587" s="205"/>
    </row>
    <row r="588" spans="8:8">
      <c r="H588" s="205"/>
    </row>
    <row r="589" spans="8:8">
      <c r="H589" s="205"/>
    </row>
    <row r="590" spans="8:8">
      <c r="H590" s="205"/>
    </row>
    <row r="591" spans="8:8">
      <c r="H591" s="205"/>
    </row>
    <row r="592" spans="8:8">
      <c r="H592" s="205"/>
    </row>
    <row r="593" spans="8:8">
      <c r="H593" s="205"/>
    </row>
    <row r="594" spans="8:8">
      <c r="H594" s="205"/>
    </row>
    <row r="595" spans="8:8">
      <c r="H595" s="205"/>
    </row>
    <row r="596" spans="8:8">
      <c r="H596" s="205"/>
    </row>
    <row r="597" spans="8:8">
      <c r="H597" s="205"/>
    </row>
    <row r="598" spans="8:8">
      <c r="H598" s="205"/>
    </row>
    <row r="599" spans="8:8">
      <c r="H599" s="205"/>
    </row>
    <row r="600" spans="8:8">
      <c r="H600" s="205"/>
    </row>
    <row r="601" spans="8:8">
      <c r="H601" s="205"/>
    </row>
    <row r="602" spans="8:8">
      <c r="H602" s="205"/>
    </row>
    <row r="603" spans="8:8">
      <c r="H603" s="205"/>
    </row>
    <row r="604" spans="8:8">
      <c r="H604" s="205"/>
    </row>
    <row r="605" spans="8:8">
      <c r="H605" s="205"/>
    </row>
    <row r="606" spans="8:8">
      <c r="H606" s="205"/>
    </row>
    <row r="607" spans="8:8">
      <c r="H607" s="205"/>
    </row>
    <row r="608" spans="8:8">
      <c r="H608" s="205"/>
    </row>
    <row r="609" spans="8:8">
      <c r="H609" s="205"/>
    </row>
    <row r="610" spans="8:8">
      <c r="H610" s="205"/>
    </row>
    <row r="611" spans="8:8">
      <c r="H611" s="205"/>
    </row>
    <row r="612" spans="8:8">
      <c r="H612" s="205"/>
    </row>
    <row r="613" spans="8:8">
      <c r="H613" s="205"/>
    </row>
    <row r="614" spans="8:8">
      <c r="H614" s="205"/>
    </row>
    <row r="615" spans="8:8">
      <c r="H615" s="205"/>
    </row>
    <row r="616" spans="8:8">
      <c r="H616" s="205"/>
    </row>
    <row r="617" spans="8:8">
      <c r="H617" s="205"/>
    </row>
    <row r="618" spans="8:8">
      <c r="H618" s="205"/>
    </row>
    <row r="619" spans="8:8">
      <c r="H619" s="205"/>
    </row>
    <row r="620" spans="8:8">
      <c r="H620" s="205"/>
    </row>
    <row r="621" spans="8:8">
      <c r="H621" s="205"/>
    </row>
    <row r="622" spans="8:8">
      <c r="H622" s="205"/>
    </row>
    <row r="623" spans="8:8">
      <c r="H623" s="205"/>
    </row>
    <row r="624" spans="8:8">
      <c r="H624" s="205"/>
    </row>
    <row r="625" spans="8:8">
      <c r="H625" s="205"/>
    </row>
    <row r="626" spans="8:8">
      <c r="H626" s="205"/>
    </row>
    <row r="627" spans="8:8">
      <c r="H627" s="205"/>
    </row>
    <row r="628" spans="8:8">
      <c r="H628" s="205"/>
    </row>
    <row r="629" spans="8:8">
      <c r="H629" s="205"/>
    </row>
    <row r="630" spans="8:8">
      <c r="H630" s="205"/>
    </row>
    <row r="631" spans="8:8">
      <c r="H631" s="205"/>
    </row>
    <row r="632" spans="8:8">
      <c r="H632" s="205"/>
    </row>
  </sheetData>
  <conditionalFormatting sqref="C5:I6">
    <cfRule type="expression" dxfId="25" priority="2" stopIfTrue="1">
      <formula>C$7="Janeiro"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24"/>
  <dimension ref="A1:R167"/>
  <sheetViews>
    <sheetView showGridLines="0" zoomScaleNormal="100" workbookViewId="0"/>
  </sheetViews>
  <sheetFormatPr defaultColWidth="13" defaultRowHeight="13.5"/>
  <cols>
    <col min="1" max="1" width="3.5703125" style="804" customWidth="1"/>
    <col min="2" max="2" width="3" style="206" customWidth="1"/>
    <col min="3" max="3" width="5.85546875" style="206" customWidth="1"/>
    <col min="4" max="4" width="6.28515625" style="206" customWidth="1"/>
    <col min="5" max="5" width="6.5703125" style="206" bestFit="1" customWidth="1"/>
    <col min="6" max="6" width="5.7109375" style="206" customWidth="1"/>
    <col min="7" max="8" width="5.42578125" style="206" customWidth="1"/>
    <col min="9" max="9" width="6.28515625" style="206" customWidth="1"/>
    <col min="10" max="10" width="6" style="206" customWidth="1"/>
    <col min="11" max="11" width="5.5703125" style="206" customWidth="1"/>
    <col min="12" max="12" width="6" style="206" customWidth="1"/>
    <col min="13" max="13" width="8.5703125" style="206" customWidth="1"/>
    <col min="14" max="14" width="7.5703125" style="206" customWidth="1"/>
    <col min="15" max="15" width="5.5703125" style="206" customWidth="1"/>
    <col min="16" max="16" width="7" style="206" customWidth="1"/>
    <col min="17" max="16384" width="13" style="206"/>
  </cols>
  <sheetData>
    <row r="1" spans="1:18" s="207" customFormat="1" ht="21" customHeight="1">
      <c r="A1" s="809" t="s">
        <v>572</v>
      </c>
      <c r="B1" s="461"/>
      <c r="C1" s="461"/>
      <c r="D1" s="461"/>
      <c r="E1" s="461"/>
      <c r="F1" s="462"/>
      <c r="G1" s="462"/>
      <c r="H1" s="462"/>
      <c r="I1" s="462"/>
      <c r="J1" s="462"/>
      <c r="K1" s="462"/>
      <c r="L1" s="462"/>
      <c r="M1" s="462"/>
      <c r="N1" s="462"/>
      <c r="O1" s="462"/>
      <c r="P1" s="463"/>
    </row>
    <row r="2" spans="1:18" ht="17.100000000000001" customHeight="1">
      <c r="A2" s="810"/>
      <c r="B2" s="464"/>
      <c r="C2" s="465" t="s">
        <v>52</v>
      </c>
      <c r="D2" s="465"/>
      <c r="E2" s="465"/>
      <c r="F2" s="464"/>
      <c r="G2" s="464"/>
      <c r="H2" s="464"/>
      <c r="I2" s="464"/>
      <c r="J2" s="465"/>
      <c r="K2" s="243"/>
      <c r="L2" s="466"/>
      <c r="M2" s="243"/>
      <c r="N2" s="243"/>
      <c r="O2" s="466"/>
      <c r="P2" s="311"/>
    </row>
    <row r="3" spans="1:18" ht="14.1" customHeight="1">
      <c r="A3" s="810"/>
      <c r="B3" s="464"/>
      <c r="C3" s="465"/>
      <c r="D3" s="465"/>
      <c r="E3" s="465"/>
      <c r="F3" s="464"/>
      <c r="G3" s="464"/>
      <c r="H3" s="464"/>
      <c r="I3" s="464"/>
      <c r="J3" s="465"/>
      <c r="K3" s="243"/>
      <c r="L3" s="466"/>
      <c r="M3" s="243"/>
      <c r="N3" s="243"/>
      <c r="O3" s="466"/>
      <c r="P3" s="311"/>
    </row>
    <row r="4" spans="1:18" s="207" customFormat="1" ht="12.75" customHeight="1">
      <c r="A4" s="817"/>
      <c r="B4" s="467"/>
      <c r="C4" s="467"/>
      <c r="D4" s="467"/>
      <c r="E4" s="467"/>
      <c r="F4" s="467"/>
      <c r="G4" s="467"/>
      <c r="H4" s="467"/>
      <c r="I4" s="467"/>
      <c r="J4" s="467"/>
      <c r="K4" s="467"/>
      <c r="L4" s="467"/>
      <c r="M4" s="467"/>
      <c r="N4" s="467"/>
      <c r="O4" s="467"/>
      <c r="P4" s="311" t="s">
        <v>124</v>
      </c>
    </row>
    <row r="5" spans="1:18" s="208" customFormat="1" ht="12.75" customHeight="1">
      <c r="A5" s="813" t="s">
        <v>125</v>
      </c>
      <c r="B5" s="237"/>
      <c r="C5" s="382" t="s">
        <v>33</v>
      </c>
      <c r="D5" s="238"/>
      <c r="E5" s="238"/>
      <c r="F5" s="238"/>
      <c r="G5" s="238"/>
      <c r="H5" s="238"/>
      <c r="I5" s="238"/>
      <c r="J5" s="238"/>
      <c r="K5" s="238"/>
      <c r="L5" s="238"/>
      <c r="M5" s="238"/>
      <c r="N5" s="238"/>
      <c r="O5" s="237"/>
      <c r="P5" s="239" t="s">
        <v>129</v>
      </c>
    </row>
    <row r="6" spans="1:18" s="208" customFormat="1" ht="8.25" customHeight="1">
      <c r="A6" s="814"/>
      <c r="B6" s="240"/>
      <c r="C6" s="242"/>
      <c r="D6" s="242"/>
      <c r="E6" s="242"/>
      <c r="F6" s="243"/>
      <c r="G6" s="243"/>
      <c r="H6" s="244"/>
      <c r="I6" s="244"/>
      <c r="J6" s="243"/>
      <c r="K6" s="244"/>
      <c r="L6" s="244"/>
      <c r="M6" s="244"/>
      <c r="N6" s="244"/>
      <c r="O6" s="245"/>
      <c r="P6" s="246"/>
    </row>
    <row r="7" spans="1:18" s="208" customFormat="1" ht="12.75" customHeight="1">
      <c r="A7" s="814"/>
      <c r="B7" s="240"/>
      <c r="C7" s="238" t="s">
        <v>327</v>
      </c>
      <c r="D7" s="238"/>
      <c r="E7" s="237"/>
      <c r="F7" s="505" t="s">
        <v>104</v>
      </c>
      <c r="G7" s="238"/>
      <c r="H7" s="238"/>
      <c r="I7" s="237"/>
      <c r="J7" s="348" t="s">
        <v>329</v>
      </c>
      <c r="K7" s="351" t="s">
        <v>157</v>
      </c>
      <c r="L7" s="351" t="s">
        <v>332</v>
      </c>
      <c r="M7" s="351" t="s">
        <v>333</v>
      </c>
      <c r="N7" s="351" t="s">
        <v>300</v>
      </c>
      <c r="O7" s="351" t="s">
        <v>158</v>
      </c>
      <c r="P7" s="248"/>
    </row>
    <row r="8" spans="1:18" s="208" customFormat="1" ht="7.5" customHeight="1">
      <c r="A8" s="814"/>
      <c r="B8" s="240"/>
      <c r="C8" s="380"/>
      <c r="D8" s="381"/>
      <c r="E8" s="249"/>
      <c r="F8" s="380"/>
      <c r="G8" s="381"/>
      <c r="H8" s="381"/>
      <c r="I8" s="249"/>
      <c r="J8" s="369"/>
      <c r="K8" s="370"/>
      <c r="L8" s="370"/>
      <c r="M8" s="370" t="s">
        <v>346</v>
      </c>
      <c r="N8" s="370"/>
      <c r="O8" s="370"/>
      <c r="P8" s="248"/>
    </row>
    <row r="9" spans="1:18" s="208" customFormat="1" ht="12.75" customHeight="1">
      <c r="A9" s="814"/>
      <c r="B9" s="240"/>
      <c r="C9" s="369" t="s">
        <v>326</v>
      </c>
      <c r="D9" s="370" t="s">
        <v>328</v>
      </c>
      <c r="E9" s="369" t="s">
        <v>129</v>
      </c>
      <c r="F9" s="369" t="s">
        <v>330</v>
      </c>
      <c r="G9" s="370" t="s">
        <v>331</v>
      </c>
      <c r="H9" s="369" t="s">
        <v>5</v>
      </c>
      <c r="I9" s="370" t="s">
        <v>129</v>
      </c>
      <c r="J9" s="369"/>
      <c r="K9" s="370"/>
      <c r="L9" s="370"/>
      <c r="M9" s="370"/>
      <c r="N9" s="370"/>
      <c r="O9" s="370"/>
      <c r="P9" s="248"/>
    </row>
    <row r="10" spans="1:18" s="208" customFormat="1" ht="8.25" customHeight="1">
      <c r="A10" s="815"/>
      <c r="B10" s="249"/>
      <c r="C10" s="350"/>
      <c r="D10" s="349"/>
      <c r="E10" s="350"/>
      <c r="F10" s="349"/>
      <c r="G10" s="349"/>
      <c r="H10" s="349"/>
      <c r="I10" s="349"/>
      <c r="J10" s="350"/>
      <c r="K10" s="349"/>
      <c r="L10" s="349"/>
      <c r="M10" s="349"/>
      <c r="N10" s="349"/>
      <c r="O10" s="349"/>
      <c r="P10" s="251"/>
    </row>
    <row r="11" spans="1:18" s="208" customFormat="1" ht="7.5" customHeight="1">
      <c r="A11" s="814"/>
      <c r="B11" s="240"/>
      <c r="C11" s="252"/>
      <c r="D11" s="252"/>
      <c r="E11" s="252"/>
      <c r="F11" s="253"/>
      <c r="G11" s="253"/>
      <c r="H11" s="253"/>
      <c r="I11" s="253"/>
      <c r="J11" s="253"/>
      <c r="K11" s="253"/>
      <c r="L11" s="253"/>
      <c r="M11" s="253"/>
      <c r="N11" s="253"/>
      <c r="O11" s="253"/>
      <c r="P11" s="254"/>
    </row>
    <row r="12" spans="1:18" s="209" customFormat="1" ht="12.75" customHeight="1">
      <c r="A12" s="305">
        <v>2014</v>
      </c>
      <c r="B12" s="255"/>
      <c r="C12" s="610">
        <v>6060.9575860780587</v>
      </c>
      <c r="D12" s="610">
        <v>10690.18482685595</v>
      </c>
      <c r="E12" s="610">
        <v>16751.142412934008</v>
      </c>
      <c r="F12" s="610">
        <v>-5554.0218612451836</v>
      </c>
      <c r="G12" s="610">
        <v>-1875.1178232028526</v>
      </c>
      <c r="H12" s="610">
        <v>-22085.798526334642</v>
      </c>
      <c r="I12" s="610">
        <v>-29514.938210782679</v>
      </c>
      <c r="J12" s="610">
        <v>165151.87471629272</v>
      </c>
      <c r="K12" s="610">
        <v>-12779.875157402279</v>
      </c>
      <c r="L12" s="610">
        <v>-87698.144967179076</v>
      </c>
      <c r="M12" s="610">
        <v>-1271.980121179924</v>
      </c>
      <c r="N12" s="610">
        <v>-18099.419141088234</v>
      </c>
      <c r="O12" s="610">
        <v>-2.7548999279063651</v>
      </c>
      <c r="P12" s="623">
        <v>32535.904631666632</v>
      </c>
    </row>
    <row r="13" spans="1:18" s="209" customFormat="1" ht="12.75" customHeight="1">
      <c r="A13" s="305">
        <v>2015</v>
      </c>
      <c r="B13" s="255"/>
      <c r="C13" s="610">
        <v>13032.969933751323</v>
      </c>
      <c r="D13" s="610">
        <v>-15517.706442303121</v>
      </c>
      <c r="E13" s="610">
        <v>-2484.7365085517977</v>
      </c>
      <c r="F13" s="610">
        <v>-4681.4853161206911</v>
      </c>
      <c r="G13" s="610">
        <v>-2003.9400559521073</v>
      </c>
      <c r="H13" s="610">
        <v>-28013.156186993965</v>
      </c>
      <c r="I13" s="610">
        <v>-34698.581559066763</v>
      </c>
      <c r="J13" s="610">
        <v>202615.12679501297</v>
      </c>
      <c r="K13" s="610">
        <v>-5899.6325480330597</v>
      </c>
      <c r="L13" s="610">
        <v>18083.621615766828</v>
      </c>
      <c r="M13" s="610">
        <v>-100891.8645814753</v>
      </c>
      <c r="N13" s="610">
        <v>34527.761191939411</v>
      </c>
      <c r="O13" s="610">
        <v>-2.8213436261146398</v>
      </c>
      <c r="P13" s="623">
        <v>111248.87306196618</v>
      </c>
    </row>
    <row r="14" spans="1:18" s="209" customFormat="1" ht="12.75" customHeight="1">
      <c r="A14" s="305">
        <v>2016</v>
      </c>
      <c r="B14" s="255"/>
      <c r="C14" s="610">
        <v>15905.83558322602</v>
      </c>
      <c r="D14" s="610">
        <v>-4261.7958429613063</v>
      </c>
      <c r="E14" s="610">
        <v>11644.039740264714</v>
      </c>
      <c r="F14" s="610">
        <v>-3621.3537269993026</v>
      </c>
      <c r="G14" s="610">
        <v>-1239.1782363067905</v>
      </c>
      <c r="H14" s="610">
        <v>-41096.320823965834</v>
      </c>
      <c r="I14" s="610">
        <v>-45956.852787271928</v>
      </c>
      <c r="J14" s="610">
        <v>171635.75954135778</v>
      </c>
      <c r="K14" s="610">
        <v>-57606.02725676453</v>
      </c>
      <c r="L14" s="610">
        <v>98158.547791626901</v>
      </c>
      <c r="M14" s="610">
        <v>91594.886079825257</v>
      </c>
      <c r="N14" s="622">
        <v>-113679.74295051896</v>
      </c>
      <c r="O14" s="622">
        <v>-2.0097205964610398E-3</v>
      </c>
      <c r="P14" s="623">
        <v>155790.60814879861</v>
      </c>
      <c r="R14" s="412"/>
    </row>
    <row r="15" spans="1:18" s="209" customFormat="1" ht="12.75" customHeight="1">
      <c r="A15" s="305"/>
      <c r="B15" s="255"/>
      <c r="C15" s="610"/>
      <c r="D15" s="610"/>
      <c r="E15" s="610"/>
      <c r="F15" s="610"/>
      <c r="G15" s="610"/>
      <c r="H15" s="610"/>
      <c r="I15" s="610"/>
      <c r="J15" s="610"/>
      <c r="K15" s="610"/>
      <c r="L15" s="610"/>
      <c r="M15" s="610"/>
      <c r="N15" s="610"/>
      <c r="O15" s="610"/>
      <c r="P15" s="623"/>
      <c r="R15" s="412"/>
    </row>
    <row r="16" spans="1:18" s="209" customFormat="1" ht="12.75" customHeight="1">
      <c r="A16" s="305">
        <v>2017</v>
      </c>
      <c r="B16" s="255"/>
      <c r="C16" s="610">
        <v>17375.872605912442</v>
      </c>
      <c r="D16" s="610">
        <v>-17749.363889722608</v>
      </c>
      <c r="E16" s="610">
        <v>-373.49128381015817</v>
      </c>
      <c r="F16" s="610">
        <v>-16648.853770968155</v>
      </c>
      <c r="G16" s="610">
        <v>-6370.9756194941037</v>
      </c>
      <c r="H16" s="610">
        <v>-23088.064090623513</v>
      </c>
      <c r="I16" s="610">
        <v>-46107.893481085768</v>
      </c>
      <c r="J16" s="610">
        <v>18868.773624011214</v>
      </c>
      <c r="K16" s="610">
        <v>41220.289402440394</v>
      </c>
      <c r="L16" s="610">
        <v>41364.664609839325</v>
      </c>
      <c r="M16" s="610">
        <v>34194.54413316604</v>
      </c>
      <c r="N16" s="610">
        <v>21415.788672054554</v>
      </c>
      <c r="O16" s="610">
        <v>1.1823431123048067E-11</v>
      </c>
      <c r="P16" s="623">
        <v>110582.67567661559</v>
      </c>
      <c r="R16" s="412"/>
    </row>
    <row r="17" spans="1:18" s="209" customFormat="1" ht="12.75" customHeight="1">
      <c r="A17" s="305"/>
      <c r="B17" s="255" t="s">
        <v>132</v>
      </c>
      <c r="C17" s="610">
        <v>1231.2807771297505</v>
      </c>
      <c r="D17" s="610">
        <v>-10638.669853810936</v>
      </c>
      <c r="E17" s="610">
        <v>-9407.3890766811855</v>
      </c>
      <c r="F17" s="610">
        <v>-1817.0043511705144</v>
      </c>
      <c r="G17" s="610">
        <v>-147.81721963677813</v>
      </c>
      <c r="H17" s="610">
        <v>11960.617478130365</v>
      </c>
      <c r="I17" s="610">
        <v>9995.7959073230722</v>
      </c>
      <c r="J17" s="610">
        <v>93819.558461661611</v>
      </c>
      <c r="K17" s="610">
        <v>8820.5438663590776</v>
      </c>
      <c r="L17" s="610">
        <v>731.59390369769289</v>
      </c>
      <c r="M17" s="610">
        <v>-35598.711287594393</v>
      </c>
      <c r="N17" s="610">
        <v>-105073.43007741698</v>
      </c>
      <c r="O17" s="610">
        <v>5.6843418860808015E-12</v>
      </c>
      <c r="P17" s="623">
        <v>-36712.038302651112</v>
      </c>
      <c r="R17" s="412"/>
    </row>
    <row r="18" spans="1:18" s="209" customFormat="1" ht="12.75" customHeight="1">
      <c r="A18" s="305"/>
      <c r="B18" s="255" t="s">
        <v>133</v>
      </c>
      <c r="C18" s="610">
        <v>1419.3922325134606</v>
      </c>
      <c r="D18" s="610">
        <v>-712.03125527294128</v>
      </c>
      <c r="E18" s="610">
        <v>707.36097724051933</v>
      </c>
      <c r="F18" s="610">
        <v>-942.66887831807037</v>
      </c>
      <c r="G18" s="610">
        <v>-81.746993208079758</v>
      </c>
      <c r="H18" s="610">
        <v>-3269.7415971099449</v>
      </c>
      <c r="I18" s="610">
        <v>-4294.1574686360946</v>
      </c>
      <c r="J18" s="610">
        <v>-25188.406999097082</v>
      </c>
      <c r="K18" s="610">
        <v>-2219.2216193057293</v>
      </c>
      <c r="L18" s="610">
        <v>-1891.0363738346784</v>
      </c>
      <c r="M18" s="610">
        <v>12971.6473110144</v>
      </c>
      <c r="N18" s="610">
        <v>43381.565096392434</v>
      </c>
      <c r="O18" s="610">
        <v>9.0949470177292824E-13</v>
      </c>
      <c r="P18" s="623">
        <v>23467.750923773769</v>
      </c>
      <c r="R18" s="412"/>
    </row>
    <row r="19" spans="1:18" s="209" customFormat="1" ht="12.75" customHeight="1">
      <c r="A19" s="305"/>
      <c r="B19" s="255" t="s">
        <v>134</v>
      </c>
      <c r="C19" s="610">
        <v>1049.4338725975335</v>
      </c>
      <c r="D19" s="610">
        <v>2553.5211384167837</v>
      </c>
      <c r="E19" s="610">
        <v>3602.9550110143173</v>
      </c>
      <c r="F19" s="610">
        <v>-144.99373056125282</v>
      </c>
      <c r="G19" s="610">
        <v>-87.39101698909225</v>
      </c>
      <c r="H19" s="610">
        <v>10064.56840795777</v>
      </c>
      <c r="I19" s="610">
        <v>9832.1836604074251</v>
      </c>
      <c r="J19" s="610">
        <v>-30168.010432456438</v>
      </c>
      <c r="K19" s="610">
        <v>-4920.505867018499</v>
      </c>
      <c r="L19" s="610">
        <v>-214.47360480355962</v>
      </c>
      <c r="M19" s="610">
        <v>-12985.804507093046</v>
      </c>
      <c r="N19" s="610">
        <v>45900.612257635272</v>
      </c>
      <c r="O19" s="610">
        <v>1.3642420526593924E-12</v>
      </c>
      <c r="P19" s="623">
        <v>11046.956517685467</v>
      </c>
      <c r="R19" s="412"/>
    </row>
    <row r="20" spans="1:18" s="209" customFormat="1" ht="12.75" customHeight="1">
      <c r="A20" s="305"/>
      <c r="B20" s="255" t="s">
        <v>135</v>
      </c>
      <c r="C20" s="610">
        <v>2591.7313972953589</v>
      </c>
      <c r="D20" s="610">
        <v>-2022.0175834969671</v>
      </c>
      <c r="E20" s="610">
        <v>569.71381379839181</v>
      </c>
      <c r="F20" s="610">
        <v>-1539.6962435080209</v>
      </c>
      <c r="G20" s="610">
        <v>-84.309278355791804</v>
      </c>
      <c r="H20" s="610">
        <v>6968.7760420973946</v>
      </c>
      <c r="I20" s="610">
        <v>5344.7705202335819</v>
      </c>
      <c r="J20" s="610">
        <v>16702.336035974502</v>
      </c>
      <c r="K20" s="610">
        <v>-13551.218546893328</v>
      </c>
      <c r="L20" s="610">
        <v>-708.63316902289262</v>
      </c>
      <c r="M20" s="610">
        <v>12924.275737507043</v>
      </c>
      <c r="N20" s="610">
        <v>-34189.436094710363</v>
      </c>
      <c r="O20" s="610">
        <v>-1.8189894035458565E-12</v>
      </c>
      <c r="P20" s="623">
        <v>-12908.191703113062</v>
      </c>
      <c r="R20" s="412"/>
    </row>
    <row r="21" spans="1:18" s="209" customFormat="1" ht="12.75" customHeight="1">
      <c r="A21" s="305"/>
      <c r="B21" s="255" t="s">
        <v>136</v>
      </c>
      <c r="C21" s="610">
        <v>719.7502118869661</v>
      </c>
      <c r="D21" s="610">
        <v>838.82008811569006</v>
      </c>
      <c r="E21" s="610">
        <v>1558.570300002656</v>
      </c>
      <c r="F21" s="610">
        <v>-386.63055232969566</v>
      </c>
      <c r="G21" s="610">
        <v>-96.183385510052148</v>
      </c>
      <c r="H21" s="610">
        <v>-53155.675484698673</v>
      </c>
      <c r="I21" s="610">
        <v>-53638.48942253842</v>
      </c>
      <c r="J21" s="610">
        <v>75886.474219125317</v>
      </c>
      <c r="K21" s="610">
        <v>-1256.4527320299064</v>
      </c>
      <c r="L21" s="610">
        <v>-448.52005932952812</v>
      </c>
      <c r="M21" s="610">
        <v>-16353.899487932467</v>
      </c>
      <c r="N21" s="610">
        <v>24988.746016035697</v>
      </c>
      <c r="O21" s="610">
        <v>1.9326762412674725E-12</v>
      </c>
      <c r="P21" s="623">
        <v>30736.428833333339</v>
      </c>
      <c r="R21" s="412"/>
    </row>
    <row r="22" spans="1:18" s="209" customFormat="1" ht="12.75" customHeight="1">
      <c r="A22" s="305"/>
      <c r="B22" s="255" t="s">
        <v>137</v>
      </c>
      <c r="C22" s="610">
        <v>1377.2787354150328</v>
      </c>
      <c r="D22" s="610">
        <v>-3293.4643585692038</v>
      </c>
      <c r="E22" s="610">
        <v>-1916.185623154171</v>
      </c>
      <c r="F22" s="610">
        <v>-5.3722747528950059</v>
      </c>
      <c r="G22" s="610">
        <v>-88.061899510906471</v>
      </c>
      <c r="H22" s="610">
        <v>5863.9649580411506</v>
      </c>
      <c r="I22" s="610">
        <v>5770.5307837773489</v>
      </c>
      <c r="J22" s="610">
        <v>-46177.676365209249</v>
      </c>
      <c r="K22" s="610">
        <v>261.5158518795364</v>
      </c>
      <c r="L22" s="610">
        <v>-1380.3039251123796</v>
      </c>
      <c r="M22" s="610">
        <v>24520.530121827371</v>
      </c>
      <c r="N22" s="610">
        <v>38473.970161133773</v>
      </c>
      <c r="O22" s="610">
        <v>2.2737367544323206E-12</v>
      </c>
      <c r="P22" s="623">
        <v>19552.381005142233</v>
      </c>
      <c r="R22" s="412"/>
    </row>
    <row r="23" spans="1:18" s="209" customFormat="1" ht="12.75" customHeight="1">
      <c r="A23" s="305"/>
      <c r="B23" s="255" t="s">
        <v>138</v>
      </c>
      <c r="C23" s="610">
        <v>1493.5399225500562</v>
      </c>
      <c r="D23" s="610">
        <v>-3455.5676157764765</v>
      </c>
      <c r="E23" s="610">
        <v>-1962.0276932264203</v>
      </c>
      <c r="F23" s="610">
        <v>-14197.6296738938</v>
      </c>
      <c r="G23" s="610">
        <v>-76.656058620790901</v>
      </c>
      <c r="H23" s="610">
        <v>5571.7276713738347</v>
      </c>
      <c r="I23" s="610">
        <v>-8702.5580611407568</v>
      </c>
      <c r="J23" s="610">
        <v>54104.223471542442</v>
      </c>
      <c r="K23" s="610">
        <v>24924.907948172939</v>
      </c>
      <c r="L23" s="610">
        <v>1482.8115773234274</v>
      </c>
      <c r="M23" s="610">
        <v>-8986.7071395236107</v>
      </c>
      <c r="N23" s="610">
        <v>-44722.799371253655</v>
      </c>
      <c r="O23" s="610">
        <v>2.6147972675971687E-12</v>
      </c>
      <c r="P23" s="623">
        <v>16137.850731894374</v>
      </c>
      <c r="R23" s="412"/>
    </row>
    <row r="24" spans="1:18" s="209" customFormat="1" ht="12.75" customHeight="1">
      <c r="A24" s="305"/>
      <c r="B24" s="255" t="s">
        <v>139</v>
      </c>
      <c r="C24" s="610">
        <v>1294.9881524214657</v>
      </c>
      <c r="D24" s="610">
        <v>11.948686673012759</v>
      </c>
      <c r="E24" s="610">
        <v>1306.9368390944785</v>
      </c>
      <c r="F24" s="610">
        <v>-909.92278756717883</v>
      </c>
      <c r="G24" s="610">
        <v>-1470.3931702049729</v>
      </c>
      <c r="H24" s="610">
        <v>-9944.7921588561785</v>
      </c>
      <c r="I24" s="610">
        <v>-12325.108116628329</v>
      </c>
      <c r="J24" s="610">
        <v>-11680.074988568345</v>
      </c>
      <c r="K24" s="610">
        <v>2641.6531867736676</v>
      </c>
      <c r="L24" s="610">
        <v>-1434.6572270131689</v>
      </c>
      <c r="M24" s="610">
        <v>2162.8170324320117</v>
      </c>
      <c r="N24" s="610">
        <v>28857.465136445862</v>
      </c>
      <c r="O24" s="610">
        <v>0</v>
      </c>
      <c r="P24" s="623">
        <v>9529.0318625361779</v>
      </c>
      <c r="R24" s="412"/>
    </row>
    <row r="25" spans="1:18" s="209" customFormat="1" ht="12.75" customHeight="1">
      <c r="A25" s="305"/>
      <c r="B25" s="255" t="s">
        <v>152</v>
      </c>
      <c r="C25" s="610">
        <v>1887.4158735253188</v>
      </c>
      <c r="D25" s="610">
        <v>-364.75618554847443</v>
      </c>
      <c r="E25" s="610">
        <v>1522.6596879768445</v>
      </c>
      <c r="F25" s="610">
        <v>23.994980099296768</v>
      </c>
      <c r="G25" s="610">
        <v>-4050.1732845454485</v>
      </c>
      <c r="H25" s="610">
        <v>1149.141861544631</v>
      </c>
      <c r="I25" s="610">
        <v>-2877.0364429015208</v>
      </c>
      <c r="J25" s="610">
        <v>-44817.830466082138</v>
      </c>
      <c r="K25" s="610">
        <v>1723.2308406327872</v>
      </c>
      <c r="L25" s="610">
        <v>32329.386547953804</v>
      </c>
      <c r="M25" s="610">
        <v>9482.587956435942</v>
      </c>
      <c r="N25" s="610">
        <v>23896.455162552164</v>
      </c>
      <c r="O25" s="610">
        <v>0</v>
      </c>
      <c r="P25" s="623">
        <v>21259.453286567881</v>
      </c>
      <c r="R25" s="412"/>
    </row>
    <row r="26" spans="1:18" s="209" customFormat="1" ht="12.75" customHeight="1">
      <c r="A26" s="305"/>
      <c r="B26" s="255" t="s">
        <v>153</v>
      </c>
      <c r="C26" s="610">
        <v>813.9085931789034</v>
      </c>
      <c r="D26" s="610">
        <v>2767.2893352928436</v>
      </c>
      <c r="E26" s="610">
        <v>3581.1979284717472</v>
      </c>
      <c r="F26" s="610">
        <v>-913.00720670920134</v>
      </c>
      <c r="G26" s="610">
        <v>-61.595051334019182</v>
      </c>
      <c r="H26" s="610">
        <v>4893.0915755233364</v>
      </c>
      <c r="I26" s="610">
        <v>3918.4893174801159</v>
      </c>
      <c r="J26" s="610">
        <v>39146.171801545002</v>
      </c>
      <c r="K26" s="610">
        <v>-2561.357280249154</v>
      </c>
      <c r="L26" s="610">
        <v>17096.091635567729</v>
      </c>
      <c r="M26" s="610">
        <v>-20724.890332793228</v>
      </c>
      <c r="N26" s="610">
        <v>-45213.287474757177</v>
      </c>
      <c r="O26" s="610">
        <v>-1.5916157281026244E-12</v>
      </c>
      <c r="P26" s="623">
        <v>-4757.5844047349619</v>
      </c>
      <c r="R26" s="412"/>
    </row>
    <row r="27" spans="1:18" s="209" customFormat="1" ht="12.75" customHeight="1">
      <c r="A27" s="305"/>
      <c r="B27" s="255" t="s">
        <v>154</v>
      </c>
      <c r="C27" s="610">
        <v>1279.9691196876636</v>
      </c>
      <c r="D27" s="610">
        <v>-6736.4287413128241</v>
      </c>
      <c r="E27" s="610">
        <v>-5456.4596216251603</v>
      </c>
      <c r="F27" s="610">
        <v>-282.23290942654927</v>
      </c>
      <c r="G27" s="610">
        <v>-68.237364761855332</v>
      </c>
      <c r="H27" s="610">
        <v>-3922.7254332963826</v>
      </c>
      <c r="I27" s="610">
        <v>-4273.1957074847869</v>
      </c>
      <c r="J27" s="610">
        <v>-38704.037628324302</v>
      </c>
      <c r="K27" s="610">
        <v>3645.5429067065602</v>
      </c>
      <c r="L27" s="610">
        <v>-2299.0275669131138</v>
      </c>
      <c r="M27" s="610">
        <v>20651.740351549983</v>
      </c>
      <c r="N27" s="610">
        <v>27344.617887606903</v>
      </c>
      <c r="O27" s="610">
        <v>4.5474735088646412E-13</v>
      </c>
      <c r="P27" s="623">
        <v>909.18062151608319</v>
      </c>
      <c r="R27" s="412"/>
    </row>
    <row r="28" spans="1:18" s="209" customFormat="1" ht="12.75" customHeight="1">
      <c r="A28" s="305"/>
      <c r="B28" s="255" t="s">
        <v>140</v>
      </c>
      <c r="C28" s="610">
        <v>2217.1837177109351</v>
      </c>
      <c r="D28" s="610">
        <v>3301.992455566889</v>
      </c>
      <c r="E28" s="610">
        <v>5519.1761732778241</v>
      </c>
      <c r="F28" s="610">
        <v>4466.3098571697246</v>
      </c>
      <c r="G28" s="610">
        <v>-58.410896816316651</v>
      </c>
      <c r="H28" s="610">
        <v>732.98258866918718</v>
      </c>
      <c r="I28" s="610">
        <v>5140.8815490225952</v>
      </c>
      <c r="J28" s="610">
        <v>-64053.953486100116</v>
      </c>
      <c r="K28" s="610">
        <v>23711.650847412446</v>
      </c>
      <c r="L28" s="610">
        <v>-1898.5671286740057</v>
      </c>
      <c r="M28" s="610">
        <v>46130.958377336028</v>
      </c>
      <c r="N28" s="610">
        <v>17771.309972390627</v>
      </c>
      <c r="O28" s="610">
        <v>0</v>
      </c>
      <c r="P28" s="623">
        <v>32321.456304665397</v>
      </c>
      <c r="R28" s="412"/>
    </row>
    <row r="29" spans="1:18" s="209" customFormat="1" ht="12.75" customHeight="1">
      <c r="A29" s="305"/>
      <c r="B29" s="255"/>
      <c r="C29" s="610"/>
      <c r="D29" s="610"/>
      <c r="E29" s="610"/>
      <c r="F29" s="610"/>
      <c r="G29" s="610"/>
      <c r="H29" s="610"/>
      <c r="I29" s="610"/>
      <c r="J29" s="610"/>
      <c r="K29" s="610"/>
      <c r="L29" s="610"/>
      <c r="M29" s="610"/>
      <c r="N29" s="610"/>
      <c r="O29" s="610"/>
      <c r="P29" s="623"/>
      <c r="R29" s="412"/>
    </row>
    <row r="30" spans="1:18" s="209" customFormat="1" ht="12.75" customHeight="1">
      <c r="A30" s="305">
        <v>2018</v>
      </c>
      <c r="B30" s="255"/>
      <c r="C30" s="610">
        <v>-45591.697790323342</v>
      </c>
      <c r="D30" s="610">
        <v>44631.232163592045</v>
      </c>
      <c r="E30" s="610">
        <v>-960.46562673129665</v>
      </c>
      <c r="F30" s="610">
        <v>-16305.266611932489</v>
      </c>
      <c r="G30" s="610">
        <v>-159.25018809551295</v>
      </c>
      <c r="H30" s="610">
        <v>-88050.781845476275</v>
      </c>
      <c r="I30" s="610">
        <v>-104515.2986455043</v>
      </c>
      <c r="J30" s="610">
        <v>144541.92999242269</v>
      </c>
      <c r="K30" s="610">
        <v>-5886.7558819462938</v>
      </c>
      <c r="L30" s="610">
        <v>193302.06183891988</v>
      </c>
      <c r="M30" s="610">
        <v>-9447.6157502307906</v>
      </c>
      <c r="N30" s="610">
        <v>-108775.64902512205</v>
      </c>
      <c r="O30" s="610">
        <v>-3.5470293369144201E-11</v>
      </c>
      <c r="P30" s="623">
        <v>108258.20690180783</v>
      </c>
      <c r="R30" s="412"/>
    </row>
    <row r="31" spans="1:18" s="209" customFormat="1" ht="12.75" customHeight="1">
      <c r="A31" s="305"/>
      <c r="B31" s="255" t="s">
        <v>132</v>
      </c>
      <c r="C31" s="610">
        <v>1039.2010012705105</v>
      </c>
      <c r="D31" s="610">
        <v>543.7932788064054</v>
      </c>
      <c r="E31" s="610">
        <v>1582.9942800769159</v>
      </c>
      <c r="F31" s="610">
        <v>-2905.9613450573529</v>
      </c>
      <c r="G31" s="610">
        <v>-127.62706130734801</v>
      </c>
      <c r="H31" s="610">
        <v>5837.3641671276055</v>
      </c>
      <c r="I31" s="610">
        <v>2803.7757607629046</v>
      </c>
      <c r="J31" s="610">
        <v>87653.60502551285</v>
      </c>
      <c r="K31" s="610">
        <v>-1930.0217198307757</v>
      </c>
      <c r="L31" s="610">
        <v>-858.7024626258858</v>
      </c>
      <c r="M31" s="610">
        <v>-60229.847813561042</v>
      </c>
      <c r="N31" s="610">
        <v>-75961.942188387795</v>
      </c>
      <c r="O31" s="610">
        <v>-4.0927261579781771E-12</v>
      </c>
      <c r="P31" s="623">
        <v>-46940.13911805283</v>
      </c>
      <c r="R31" s="412"/>
    </row>
    <row r="32" spans="1:18" s="209" customFormat="1" ht="12.75" customHeight="1">
      <c r="A32" s="305"/>
      <c r="B32" s="255" t="s">
        <v>133</v>
      </c>
      <c r="C32" s="610">
        <v>1219.870077877556</v>
      </c>
      <c r="D32" s="610">
        <v>-884.27820168252981</v>
      </c>
      <c r="E32" s="610">
        <v>335.5918761950262</v>
      </c>
      <c r="F32" s="610">
        <v>-299.75149727948138</v>
      </c>
      <c r="G32" s="610">
        <v>-60.949723165698487</v>
      </c>
      <c r="H32" s="610">
        <v>-11211.133168820634</v>
      </c>
      <c r="I32" s="610">
        <v>-11571.834389265814</v>
      </c>
      <c r="J32" s="610">
        <v>-4813.2672011328214</v>
      </c>
      <c r="K32" s="610">
        <v>-9434.3502578486823</v>
      </c>
      <c r="L32" s="610">
        <v>490.99695969539744</v>
      </c>
      <c r="M32" s="610">
        <v>14421.120988838933</v>
      </c>
      <c r="N32" s="610">
        <v>27985.286166575985</v>
      </c>
      <c r="O32" s="610">
        <v>1.3642420526593924E-12</v>
      </c>
      <c r="P32" s="623">
        <v>17413.544143058025</v>
      </c>
      <c r="R32" s="412"/>
    </row>
    <row r="33" spans="1:18" s="209" customFormat="1" ht="12.75" customHeight="1">
      <c r="A33" s="305"/>
      <c r="B33" s="255" t="s">
        <v>134</v>
      </c>
      <c r="C33" s="610">
        <v>1025.0914124197391</v>
      </c>
      <c r="D33" s="610">
        <v>-29.795429581237336</v>
      </c>
      <c r="E33" s="610">
        <v>995.29598283850169</v>
      </c>
      <c r="F33" s="610">
        <v>82.738957797202289</v>
      </c>
      <c r="G33" s="610">
        <v>-59.346648379182966</v>
      </c>
      <c r="H33" s="610">
        <v>6688.2150487262861</v>
      </c>
      <c r="I33" s="610">
        <v>6711.6073581443052</v>
      </c>
      <c r="J33" s="610">
        <v>-83192.995807724204</v>
      </c>
      <c r="K33" s="610">
        <v>-4281.9436918188885</v>
      </c>
      <c r="L33" s="610">
        <v>43206.793923726116</v>
      </c>
      <c r="M33" s="610">
        <v>11173.287936532772</v>
      </c>
      <c r="N33" s="610">
        <v>50523.232640917027</v>
      </c>
      <c r="O33" s="610">
        <v>-2.7284841053187847E-12</v>
      </c>
      <c r="P33" s="623">
        <v>25135.278342615624</v>
      </c>
      <c r="R33" s="412"/>
    </row>
    <row r="34" spans="1:18" s="209" customFormat="1" ht="12.75" customHeight="1">
      <c r="A34" s="305"/>
      <c r="B34" s="255" t="s">
        <v>135</v>
      </c>
      <c r="C34" s="610">
        <v>1174.1871690625223</v>
      </c>
      <c r="D34" s="610">
        <v>1464.59715684914</v>
      </c>
      <c r="E34" s="610">
        <v>2638.7843259116626</v>
      </c>
      <c r="F34" s="610">
        <v>-1260.4076591376829</v>
      </c>
      <c r="G34" s="610">
        <v>-67.418976766005116</v>
      </c>
      <c r="H34" s="610">
        <v>3165.0942067681567</v>
      </c>
      <c r="I34" s="610">
        <v>1837.2675708644688</v>
      </c>
      <c r="J34" s="610">
        <v>62817.494841350795</v>
      </c>
      <c r="K34" s="610">
        <v>-5807.3316078393445</v>
      </c>
      <c r="L34" s="610">
        <v>2016.6287274283059</v>
      </c>
      <c r="M34" s="610">
        <v>-26951.963838266453</v>
      </c>
      <c r="N34" s="610">
        <v>-39450.788048626957</v>
      </c>
      <c r="O34" s="610">
        <v>3.1832314562052488E-12</v>
      </c>
      <c r="P34" s="623">
        <v>-2899.9080291775244</v>
      </c>
      <c r="R34" s="412"/>
    </row>
    <row r="35" spans="1:18" s="209" customFormat="1" ht="12.75" customHeight="1">
      <c r="A35" s="305"/>
      <c r="B35" s="255" t="s">
        <v>136</v>
      </c>
      <c r="C35" s="610">
        <v>124.54495731473304</v>
      </c>
      <c r="D35" s="610">
        <v>232.47897731029101</v>
      </c>
      <c r="E35" s="610">
        <v>357.02393462502403</v>
      </c>
      <c r="F35" s="610">
        <v>-226.84419978822615</v>
      </c>
      <c r="G35" s="610">
        <v>207.36710527299687</v>
      </c>
      <c r="H35" s="610">
        <v>-8805.2225716264584</v>
      </c>
      <c r="I35" s="610">
        <v>-8824.699666141687</v>
      </c>
      <c r="J35" s="610">
        <v>23284.941088206291</v>
      </c>
      <c r="K35" s="610">
        <v>-33324.085361607868</v>
      </c>
      <c r="L35" s="610">
        <v>-3167.9373935714407</v>
      </c>
      <c r="M35" s="610">
        <v>13865.584373515743</v>
      </c>
      <c r="N35" s="610">
        <v>16033.225860567654</v>
      </c>
      <c r="O35" s="610">
        <v>-5.0022208597511053E-12</v>
      </c>
      <c r="P35" s="623">
        <v>8224.0528355937149</v>
      </c>
      <c r="R35" s="412"/>
    </row>
    <row r="36" spans="1:18" s="209" customFormat="1" ht="12.75" customHeight="1">
      <c r="A36" s="305"/>
      <c r="B36" s="255" t="s">
        <v>137</v>
      </c>
      <c r="C36" s="610">
        <v>-12946.489727711492</v>
      </c>
      <c r="D36" s="610">
        <v>10098.31164380673</v>
      </c>
      <c r="E36" s="610">
        <v>-2848.1780839047624</v>
      </c>
      <c r="F36" s="610">
        <v>-502.31678934119327</v>
      </c>
      <c r="G36" s="610">
        <v>-8.3089807613547801</v>
      </c>
      <c r="H36" s="610">
        <v>-6198.684232969862</v>
      </c>
      <c r="I36" s="610">
        <v>-6709.3100030724099</v>
      </c>
      <c r="J36" s="610">
        <v>4106.9183588726191</v>
      </c>
      <c r="K36" s="610">
        <v>11929.532126793361</v>
      </c>
      <c r="L36" s="610">
        <v>27204.613278696212</v>
      </c>
      <c r="M36" s="610">
        <v>-7754.6798488549221</v>
      </c>
      <c r="N36" s="610">
        <v>-12437.696992287352</v>
      </c>
      <c r="O36" s="610">
        <v>1.8189894035458565E-12</v>
      </c>
      <c r="P36" s="623">
        <v>13491.198836242736</v>
      </c>
      <c r="R36" s="412"/>
    </row>
    <row r="37" spans="1:18" s="209" customFormat="1" ht="12.75" customHeight="1">
      <c r="A37" s="305"/>
      <c r="B37" s="255" t="s">
        <v>138</v>
      </c>
      <c r="C37" s="610">
        <v>83.933239619863201</v>
      </c>
      <c r="D37" s="610">
        <v>-1426.2334308498534</v>
      </c>
      <c r="E37" s="610">
        <v>-1342.3001912299903</v>
      </c>
      <c r="F37" s="610">
        <v>-3502.0054852085486</v>
      </c>
      <c r="G37" s="610">
        <v>-2.5350243075545116</v>
      </c>
      <c r="H37" s="610">
        <v>-13.054042685186459</v>
      </c>
      <c r="I37" s="610">
        <v>-3517.5945522012898</v>
      </c>
      <c r="J37" s="610">
        <v>76690.480802185266</v>
      </c>
      <c r="K37" s="610">
        <v>-633.43158287997619</v>
      </c>
      <c r="L37" s="610">
        <v>3049.4154075711022</v>
      </c>
      <c r="M37" s="610">
        <v>-2158.0711313516767</v>
      </c>
      <c r="N37" s="610">
        <v>-68687.851355352192</v>
      </c>
      <c r="O37" s="610">
        <v>-4.5474735088646412E-13</v>
      </c>
      <c r="P37" s="623">
        <v>3400.6473967412376</v>
      </c>
      <c r="R37" s="412"/>
    </row>
    <row r="38" spans="1:18" s="209" customFormat="1" ht="12.75" customHeight="1">
      <c r="A38" s="305"/>
      <c r="B38" s="255" t="s">
        <v>139</v>
      </c>
      <c r="C38" s="610">
        <v>3074.4251663043028</v>
      </c>
      <c r="D38" s="610">
        <v>-2599.0099094916454</v>
      </c>
      <c r="E38" s="610">
        <v>475.41525681265739</v>
      </c>
      <c r="F38" s="610">
        <v>-859.61589463052781</v>
      </c>
      <c r="G38" s="610">
        <v>-9.8619456032001374</v>
      </c>
      <c r="H38" s="610">
        <v>-75331.069856621049</v>
      </c>
      <c r="I38" s="610">
        <v>-76200.547696854774</v>
      </c>
      <c r="J38" s="610">
        <v>32551.212569549272</v>
      </c>
      <c r="K38" s="610">
        <v>-7425.1783859403458</v>
      </c>
      <c r="L38" s="610">
        <v>67950.303308457165</v>
      </c>
      <c r="M38" s="610">
        <v>-13311.597546548859</v>
      </c>
      <c r="N38" s="610">
        <v>12835.946242099319</v>
      </c>
      <c r="O38" s="610">
        <v>-2.7284841053187847E-12</v>
      </c>
      <c r="P38" s="623">
        <v>16875.553747574435</v>
      </c>
      <c r="R38" s="412"/>
    </row>
    <row r="39" spans="1:18" s="209" customFormat="1" ht="12.75" customHeight="1">
      <c r="A39" s="305"/>
      <c r="B39" s="255" t="s">
        <v>152</v>
      </c>
      <c r="C39" s="610">
        <v>-457.62459620828895</v>
      </c>
      <c r="D39" s="610">
        <v>-1079.8605567119687</v>
      </c>
      <c r="E39" s="610">
        <v>-1537.4851529202576</v>
      </c>
      <c r="F39" s="610">
        <v>-1154.9527694882111</v>
      </c>
      <c r="G39" s="610">
        <v>-16.512621651632685</v>
      </c>
      <c r="H39" s="610">
        <v>1729.7648919834887</v>
      </c>
      <c r="I39" s="610">
        <v>558.29950084364509</v>
      </c>
      <c r="J39" s="610">
        <v>-2068.646207424154</v>
      </c>
      <c r="K39" s="610">
        <v>2143.5402772787652</v>
      </c>
      <c r="L39" s="610">
        <v>-721.61603516054629</v>
      </c>
      <c r="M39" s="610">
        <v>12250.430565580544</v>
      </c>
      <c r="N39" s="610">
        <v>13996.656051229293</v>
      </c>
      <c r="O39" s="610">
        <v>-3.092281986027956E-11</v>
      </c>
      <c r="P39" s="623">
        <v>24621.178999427259</v>
      </c>
      <c r="R39" s="412"/>
    </row>
    <row r="40" spans="1:18" s="209" customFormat="1" ht="12.75" customHeight="1">
      <c r="A40" s="305"/>
      <c r="B40" s="255" t="s">
        <v>153</v>
      </c>
      <c r="C40" s="610">
        <v>132.16812485687342</v>
      </c>
      <c r="D40" s="610">
        <v>-1910.71388330071</v>
      </c>
      <c r="E40" s="610">
        <v>-1778.5457584438366</v>
      </c>
      <c r="F40" s="610">
        <v>-2419.3576149378127</v>
      </c>
      <c r="G40" s="610">
        <v>0.47364619110348372</v>
      </c>
      <c r="H40" s="610">
        <v>4854.516581830726</v>
      </c>
      <c r="I40" s="610">
        <v>2435.6326130840166</v>
      </c>
      <c r="J40" s="610">
        <v>42474.799293146447</v>
      </c>
      <c r="K40" s="610">
        <v>1360.2546049358161</v>
      </c>
      <c r="L40" s="610">
        <v>-1980.9492252257728</v>
      </c>
      <c r="M40" s="610">
        <v>16088.468369603184</v>
      </c>
      <c r="N40" s="610">
        <v>-66397.763604848049</v>
      </c>
      <c r="O40" s="610">
        <v>9.0949470177292824E-13</v>
      </c>
      <c r="P40" s="623">
        <v>-7798.1037077481924</v>
      </c>
      <c r="R40" s="412"/>
    </row>
    <row r="41" spans="1:18" s="209" customFormat="1" ht="12.75" customHeight="1">
      <c r="A41" s="305"/>
      <c r="B41" s="255" t="s">
        <v>154</v>
      </c>
      <c r="C41" s="610">
        <v>-8714.9452445429579</v>
      </c>
      <c r="D41" s="610">
        <v>7912.0445240284289</v>
      </c>
      <c r="E41" s="610">
        <v>-802.90072051452898</v>
      </c>
      <c r="F41" s="610">
        <v>-1882.9233933353905</v>
      </c>
      <c r="G41" s="610">
        <v>-0.64028866810984963</v>
      </c>
      <c r="H41" s="610">
        <v>-9271.6633934352976</v>
      </c>
      <c r="I41" s="610">
        <v>-11155.227075438797</v>
      </c>
      <c r="J41" s="610">
        <v>-56.443957498495678</v>
      </c>
      <c r="K41" s="610">
        <v>7912.0762181743121</v>
      </c>
      <c r="L41" s="610">
        <v>-202.95927962775522</v>
      </c>
      <c r="M41" s="610">
        <v>-4185.9421868350519</v>
      </c>
      <c r="N41" s="610">
        <v>24093.32634692693</v>
      </c>
      <c r="O41" s="610">
        <v>3.1832314562052488E-12</v>
      </c>
      <c r="P41" s="623">
        <v>15601.929345186618</v>
      </c>
      <c r="R41" s="412"/>
    </row>
    <row r="42" spans="1:18" s="209" customFormat="1" ht="12.75" customHeight="1">
      <c r="A42" s="305"/>
      <c r="B42" s="255" t="s">
        <v>140</v>
      </c>
      <c r="C42" s="610">
        <v>-31346.059370586703</v>
      </c>
      <c r="D42" s="610">
        <v>32309.897994408995</v>
      </c>
      <c r="E42" s="610">
        <v>963.83862382229199</v>
      </c>
      <c r="F42" s="610">
        <v>-1373.8689215252662</v>
      </c>
      <c r="G42" s="610">
        <v>-13.889668949526767</v>
      </c>
      <c r="H42" s="610">
        <v>505.09052424594313</v>
      </c>
      <c r="I42" s="610">
        <v>-882.66806622884985</v>
      </c>
      <c r="J42" s="610">
        <v>-94906.168812621167</v>
      </c>
      <c r="K42" s="610">
        <v>33604.183498637329</v>
      </c>
      <c r="L42" s="610">
        <v>56315.474629556971</v>
      </c>
      <c r="M42" s="610">
        <v>37345.594381116054</v>
      </c>
      <c r="N42" s="610">
        <v>8692.7198560640863</v>
      </c>
      <c r="O42" s="610">
        <v>0</v>
      </c>
      <c r="P42" s="623">
        <v>41132.974110346717</v>
      </c>
      <c r="R42" s="412"/>
    </row>
    <row r="43" spans="1:18" s="209" customFormat="1" ht="6" customHeight="1">
      <c r="A43" s="393"/>
      <c r="B43" s="256"/>
      <c r="C43" s="395"/>
      <c r="D43" s="395"/>
      <c r="E43" s="395"/>
      <c r="F43" s="395"/>
      <c r="G43" s="395"/>
      <c r="H43" s="395"/>
      <c r="I43" s="395"/>
      <c r="J43" s="395"/>
      <c r="K43" s="395"/>
      <c r="L43" s="395"/>
      <c r="M43" s="395"/>
      <c r="N43" s="395"/>
      <c r="O43" s="395"/>
      <c r="P43" s="396"/>
    </row>
    <row r="44" spans="1:18" s="209" customFormat="1" ht="6" customHeight="1">
      <c r="A44" s="816"/>
      <c r="B44" s="234"/>
      <c r="C44" s="295"/>
      <c r="D44" s="295"/>
      <c r="E44" s="295"/>
      <c r="F44" s="296"/>
      <c r="G44" s="296"/>
      <c r="H44" s="296"/>
      <c r="I44" s="296"/>
      <c r="J44" s="296"/>
      <c r="K44" s="296"/>
      <c r="L44" s="296"/>
      <c r="M44" s="296"/>
      <c r="N44" s="296"/>
    </row>
    <row r="45" spans="1:18" s="209" customFormat="1" ht="10.5" customHeight="1">
      <c r="A45" s="801" t="s">
        <v>342</v>
      </c>
      <c r="B45" s="206"/>
      <c r="C45" s="295"/>
      <c r="D45" s="295"/>
      <c r="E45" s="295"/>
      <c r="F45" s="296"/>
      <c r="G45" s="296"/>
      <c r="H45" s="297"/>
      <c r="I45" s="297"/>
      <c r="J45" s="296"/>
      <c r="K45" s="296"/>
      <c r="L45" s="296"/>
      <c r="M45" s="296"/>
      <c r="N45" s="298"/>
      <c r="P45" s="210"/>
    </row>
    <row r="46" spans="1:18" s="209" customFormat="1" ht="10.5" customHeight="1">
      <c r="A46" s="803" t="s">
        <v>47</v>
      </c>
      <c r="B46" s="206"/>
      <c r="C46" s="295"/>
      <c r="D46" s="295"/>
      <c r="E46" s="295"/>
      <c r="F46" s="296"/>
      <c r="G46" s="296"/>
      <c r="H46" s="297"/>
      <c r="I46" s="297"/>
      <c r="J46" s="296"/>
      <c r="K46" s="296"/>
      <c r="L46" s="296"/>
      <c r="M46" s="296"/>
      <c r="N46" s="298"/>
      <c r="P46" s="211"/>
    </row>
    <row r="47" spans="1:18" s="209" customFormat="1" ht="10.5" customHeight="1">
      <c r="A47" s="803" t="s">
        <v>338</v>
      </c>
      <c r="B47" s="206"/>
      <c r="C47" s="295"/>
      <c r="D47" s="295"/>
      <c r="E47" s="295"/>
      <c r="F47" s="296"/>
      <c r="G47" s="296"/>
      <c r="H47" s="297"/>
      <c r="I47" s="297"/>
      <c r="J47" s="296"/>
      <c r="K47" s="296"/>
      <c r="L47" s="296"/>
      <c r="M47" s="296"/>
      <c r="N47" s="298"/>
      <c r="P47" s="211"/>
    </row>
    <row r="48" spans="1:18" s="209" customFormat="1" ht="10.5" customHeight="1">
      <c r="A48" s="803" t="s">
        <v>339</v>
      </c>
      <c r="B48" s="206"/>
      <c r="C48" s="295"/>
      <c r="D48" s="295"/>
      <c r="E48" s="295"/>
      <c r="F48" s="296"/>
      <c r="G48" s="296"/>
      <c r="H48" s="297"/>
      <c r="I48" s="297"/>
      <c r="J48" s="296"/>
      <c r="K48" s="296"/>
      <c r="L48" s="296"/>
      <c r="M48" s="296"/>
      <c r="N48" s="298"/>
      <c r="P48" s="211"/>
    </row>
    <row r="49" spans="1:16" s="209" customFormat="1" ht="10.5" customHeight="1">
      <c r="A49" s="803" t="s">
        <v>336</v>
      </c>
      <c r="B49" s="206"/>
      <c r="C49" s="295"/>
      <c r="D49" s="295"/>
      <c r="E49" s="295"/>
      <c r="F49" s="296"/>
      <c r="G49" s="296"/>
      <c r="H49" s="297"/>
      <c r="I49" s="297"/>
      <c r="J49" s="296"/>
      <c r="K49" s="296"/>
      <c r="L49" s="296"/>
      <c r="M49" s="296"/>
      <c r="N49" s="298"/>
      <c r="P49" s="211"/>
    </row>
    <row r="50" spans="1:16" s="209" customFormat="1" ht="10.5" customHeight="1">
      <c r="A50" s="803" t="s">
        <v>367</v>
      </c>
      <c r="B50" s="206"/>
      <c r="C50" s="295"/>
      <c r="D50" s="295"/>
      <c r="E50" s="295"/>
      <c r="F50" s="296"/>
      <c r="G50" s="296"/>
      <c r="H50" s="297"/>
      <c r="I50" s="297"/>
      <c r="J50" s="296"/>
      <c r="K50" s="296"/>
      <c r="L50" s="296"/>
      <c r="M50" s="296"/>
      <c r="N50" s="298"/>
      <c r="P50" s="211"/>
    </row>
    <row r="51" spans="1:16" s="209" customFormat="1" ht="10.5" customHeight="1">
      <c r="A51" s="803" t="s">
        <v>337</v>
      </c>
      <c r="B51" s="206"/>
      <c r="C51" s="295"/>
      <c r="D51" s="295"/>
      <c r="E51" s="295"/>
      <c r="F51" s="296"/>
      <c r="G51" s="296"/>
      <c r="H51" s="297"/>
      <c r="I51" s="297"/>
      <c r="J51" s="296"/>
      <c r="K51" s="296"/>
      <c r="L51" s="296"/>
      <c r="M51" s="296"/>
      <c r="N51" s="298"/>
      <c r="P51" s="211"/>
    </row>
    <row r="52" spans="1:16" s="209" customFormat="1" ht="10.5" customHeight="1">
      <c r="A52" s="803" t="s">
        <v>46</v>
      </c>
      <c r="B52" s="206"/>
      <c r="C52" s="295"/>
      <c r="D52" s="295"/>
      <c r="E52" s="295"/>
      <c r="F52" s="296"/>
      <c r="G52" s="296"/>
      <c r="H52" s="297"/>
      <c r="I52" s="297"/>
      <c r="J52" s="296"/>
      <c r="K52" s="296"/>
      <c r="L52" s="296"/>
      <c r="M52" s="296"/>
      <c r="N52" s="298"/>
      <c r="P52" s="211"/>
    </row>
    <row r="53" spans="1:16" s="209" customFormat="1" ht="10.5" customHeight="1">
      <c r="A53" s="803" t="s">
        <v>340</v>
      </c>
      <c r="B53" s="206"/>
      <c r="C53" s="295"/>
      <c r="D53" s="295"/>
      <c r="E53" s="295"/>
      <c r="F53" s="296"/>
      <c r="G53" s="296"/>
      <c r="H53" s="297"/>
      <c r="I53" s="297"/>
      <c r="J53" s="296"/>
      <c r="K53" s="296"/>
      <c r="L53" s="296"/>
      <c r="M53" s="296"/>
      <c r="N53" s="298"/>
      <c r="P53" s="211"/>
    </row>
    <row r="54" spans="1:16" s="209" customFormat="1" ht="10.5" customHeight="1">
      <c r="A54" s="803" t="s">
        <v>405</v>
      </c>
      <c r="B54" s="206"/>
      <c r="C54" s="295"/>
      <c r="D54" s="295"/>
      <c r="E54" s="295"/>
      <c r="F54" s="296"/>
      <c r="G54" s="296"/>
      <c r="H54" s="297"/>
      <c r="I54" s="297"/>
      <c r="J54" s="296"/>
      <c r="K54" s="296"/>
      <c r="L54" s="296"/>
      <c r="M54" s="296"/>
      <c r="N54" s="298"/>
      <c r="P54" s="211"/>
    </row>
    <row r="55" spans="1:16" s="209" customFormat="1" ht="10.5" customHeight="1">
      <c r="A55" s="803" t="s">
        <v>341</v>
      </c>
      <c r="B55" s="206"/>
      <c r="C55" s="295"/>
      <c r="D55" s="295"/>
      <c r="E55" s="295"/>
      <c r="F55" s="296"/>
      <c r="G55" s="296"/>
      <c r="H55" s="297"/>
      <c r="I55" s="297"/>
      <c r="J55" s="296"/>
      <c r="K55" s="296"/>
      <c r="L55" s="296"/>
      <c r="M55" s="296"/>
      <c r="N55" s="298"/>
      <c r="P55" s="211"/>
    </row>
    <row r="56" spans="1:16" s="209" customFormat="1" ht="10.5" customHeight="1">
      <c r="A56" s="803" t="s">
        <v>0</v>
      </c>
      <c r="B56" s="206"/>
      <c r="C56" s="295"/>
      <c r="D56" s="295"/>
      <c r="E56" s="295"/>
      <c r="F56" s="296"/>
      <c r="G56" s="296"/>
      <c r="H56" s="297"/>
      <c r="I56" s="297"/>
      <c r="J56" s="296"/>
      <c r="K56" s="296"/>
      <c r="L56" s="296"/>
      <c r="M56" s="296"/>
      <c r="N56" s="298"/>
      <c r="P56" s="211"/>
    </row>
    <row r="57" spans="1:16" s="209" customFormat="1" ht="10.5" customHeight="1">
      <c r="A57" s="803" t="s">
        <v>403</v>
      </c>
      <c r="B57" s="206"/>
      <c r="C57" s="295"/>
      <c r="D57" s="295"/>
      <c r="E57" s="295"/>
      <c r="F57" s="296"/>
      <c r="G57" s="296"/>
      <c r="H57" s="297"/>
      <c r="I57" s="297"/>
      <c r="J57" s="296"/>
      <c r="K57" s="296"/>
      <c r="L57" s="296"/>
      <c r="M57" s="296"/>
      <c r="N57" s="298"/>
    </row>
    <row r="58" spans="1:16" s="209" customFormat="1" ht="12" customHeight="1">
      <c r="A58" s="804"/>
      <c r="B58" s="206"/>
      <c r="C58" s="309"/>
      <c r="D58" s="309"/>
      <c r="E58" s="309"/>
      <c r="F58" s="299"/>
      <c r="G58" s="299"/>
      <c r="H58" s="299"/>
      <c r="I58" s="299"/>
      <c r="J58" s="299"/>
      <c r="K58" s="299"/>
      <c r="L58" s="299"/>
      <c r="M58" s="299"/>
      <c r="N58" s="299"/>
      <c r="O58" s="299"/>
      <c r="P58" s="299"/>
    </row>
    <row r="59" spans="1:16" s="209" customFormat="1" ht="12" customHeight="1">
      <c r="A59" s="804"/>
      <c r="B59" s="206"/>
      <c r="C59" s="300"/>
      <c r="D59" s="300"/>
      <c r="E59" s="300"/>
      <c r="F59" s="299"/>
      <c r="G59" s="299"/>
      <c r="H59" s="299"/>
      <c r="I59" s="299"/>
      <c r="J59" s="299"/>
      <c r="K59" s="299"/>
      <c r="L59" s="299"/>
      <c r="M59" s="299"/>
      <c r="N59" s="299"/>
      <c r="O59" s="299"/>
      <c r="P59" s="299"/>
    </row>
    <row r="60" spans="1:16" s="209" customFormat="1" ht="12" customHeight="1">
      <c r="A60" s="805"/>
      <c r="C60" s="507"/>
      <c r="D60" s="507"/>
      <c r="E60" s="507"/>
      <c r="F60" s="507"/>
      <c r="G60" s="507"/>
      <c r="H60" s="507"/>
      <c r="I60" s="507"/>
      <c r="J60" s="507"/>
      <c r="K60" s="507"/>
      <c r="L60" s="507"/>
      <c r="M60" s="507"/>
      <c r="N60" s="507"/>
      <c r="O60" s="507"/>
      <c r="P60" s="300"/>
    </row>
    <row r="61" spans="1:16" s="209" customFormat="1" ht="12" customHeight="1">
      <c r="A61" s="805"/>
      <c r="C61" s="667"/>
      <c r="D61" s="667"/>
      <c r="E61" s="667"/>
      <c r="F61" s="667"/>
      <c r="G61" s="667"/>
      <c r="H61" s="667"/>
      <c r="I61" s="667"/>
      <c r="J61" s="667"/>
      <c r="K61" s="667"/>
      <c r="L61" s="667"/>
      <c r="M61" s="667"/>
      <c r="N61" s="667"/>
      <c r="O61" s="667"/>
      <c r="P61" s="667"/>
    </row>
    <row r="62" spans="1:16" s="209" customFormat="1" ht="12" customHeight="1">
      <c r="A62" s="805"/>
      <c r="C62" s="300"/>
      <c r="D62" s="300"/>
      <c r="E62" s="300"/>
      <c r="F62" s="300"/>
      <c r="G62" s="300"/>
      <c r="H62" s="300"/>
      <c r="I62" s="300"/>
      <c r="J62" s="300"/>
      <c r="K62" s="300"/>
      <c r="L62" s="300"/>
      <c r="M62" s="300"/>
      <c r="N62" s="300"/>
      <c r="O62" s="300"/>
      <c r="P62" s="300"/>
    </row>
    <row r="63" spans="1:16" s="209" customFormat="1" ht="12" customHeight="1">
      <c r="A63" s="805"/>
      <c r="C63" s="300"/>
      <c r="D63" s="300"/>
      <c r="E63" s="300"/>
      <c r="F63" s="300"/>
      <c r="G63" s="300"/>
      <c r="H63" s="300"/>
      <c r="I63" s="300"/>
      <c r="J63" s="300"/>
      <c r="K63" s="300"/>
      <c r="L63" s="300"/>
      <c r="M63" s="300"/>
      <c r="N63" s="300"/>
      <c r="O63" s="300"/>
      <c r="P63" s="300"/>
    </row>
    <row r="64" spans="1:16" s="209" customFormat="1" ht="12" customHeight="1">
      <c r="A64" s="805"/>
      <c r="C64" s="300"/>
      <c r="D64" s="300"/>
      <c r="E64" s="300"/>
      <c r="F64" s="300"/>
      <c r="G64" s="300"/>
      <c r="H64" s="300"/>
      <c r="I64" s="300"/>
      <c r="J64" s="300"/>
      <c r="K64" s="300"/>
      <c r="L64" s="300"/>
      <c r="M64" s="300"/>
      <c r="N64" s="300"/>
      <c r="O64" s="300"/>
      <c r="P64" s="300"/>
    </row>
    <row r="65" spans="1:16" s="209" customFormat="1" ht="12" customHeight="1">
      <c r="A65" s="805"/>
      <c r="C65" s="300"/>
      <c r="D65" s="300"/>
      <c r="E65" s="300"/>
      <c r="F65" s="300"/>
      <c r="G65" s="300"/>
      <c r="H65" s="300"/>
      <c r="I65" s="300"/>
      <c r="J65" s="300"/>
      <c r="K65" s="300"/>
      <c r="L65" s="300"/>
      <c r="M65" s="300"/>
      <c r="N65" s="300"/>
      <c r="O65" s="300"/>
      <c r="P65" s="300"/>
    </row>
    <row r="66" spans="1:16" s="209" customFormat="1" ht="12" customHeight="1">
      <c r="A66" s="805"/>
      <c r="C66" s="300"/>
      <c r="D66" s="300"/>
      <c r="E66" s="300"/>
      <c r="F66" s="300"/>
      <c r="G66" s="300"/>
      <c r="H66" s="300"/>
      <c r="I66" s="300"/>
      <c r="J66" s="300"/>
      <c r="K66" s="300"/>
      <c r="L66" s="300"/>
      <c r="M66" s="300"/>
      <c r="N66" s="300"/>
      <c r="O66" s="300"/>
      <c r="P66" s="300"/>
    </row>
    <row r="67" spans="1:16" s="209" customFormat="1" ht="12" customHeight="1">
      <c r="A67" s="805"/>
      <c r="C67" s="300"/>
      <c r="D67" s="300"/>
      <c r="E67" s="300"/>
      <c r="F67" s="300"/>
      <c r="G67" s="300"/>
      <c r="H67" s="300"/>
      <c r="I67" s="300"/>
      <c r="J67" s="300"/>
      <c r="K67" s="300"/>
      <c r="L67" s="300"/>
      <c r="M67" s="300"/>
      <c r="N67" s="300"/>
      <c r="O67" s="300"/>
      <c r="P67" s="300"/>
    </row>
    <row r="68" spans="1:16" s="209" customFormat="1" ht="12" customHeight="1">
      <c r="A68" s="805"/>
      <c r="C68" s="300"/>
      <c r="D68" s="300"/>
      <c r="E68" s="300"/>
      <c r="F68" s="300"/>
      <c r="G68" s="300"/>
      <c r="H68" s="300"/>
      <c r="I68" s="300"/>
      <c r="J68" s="300"/>
      <c r="K68" s="300"/>
      <c r="L68" s="300"/>
      <c r="M68" s="300"/>
      <c r="N68" s="300"/>
      <c r="O68" s="300"/>
      <c r="P68" s="300"/>
    </row>
    <row r="69" spans="1:16" s="209" customFormat="1" ht="12" customHeight="1">
      <c r="A69" s="805"/>
      <c r="C69" s="300"/>
      <c r="D69" s="300"/>
      <c r="E69" s="300"/>
      <c r="F69" s="300"/>
      <c r="G69" s="300"/>
      <c r="H69" s="300"/>
      <c r="I69" s="300"/>
      <c r="J69" s="300"/>
      <c r="K69" s="300"/>
      <c r="L69" s="300"/>
      <c r="M69" s="300"/>
      <c r="N69" s="300"/>
      <c r="O69" s="300"/>
      <c r="P69" s="300"/>
    </row>
    <row r="70" spans="1:16" s="209" customFormat="1" ht="12" customHeight="1">
      <c r="A70" s="805"/>
      <c r="C70" s="300"/>
      <c r="D70" s="300"/>
      <c r="E70" s="300"/>
      <c r="F70" s="300"/>
      <c r="G70" s="300"/>
      <c r="H70" s="300"/>
      <c r="I70" s="300"/>
      <c r="J70" s="300"/>
      <c r="K70" s="300"/>
      <c r="L70" s="300"/>
      <c r="M70" s="300"/>
      <c r="N70" s="300"/>
      <c r="O70" s="300"/>
      <c r="P70" s="300"/>
    </row>
    <row r="71" spans="1:16" s="209" customFormat="1" ht="12" customHeight="1">
      <c r="A71" s="805"/>
      <c r="C71" s="300"/>
      <c r="D71" s="300"/>
      <c r="E71" s="300"/>
      <c r="F71" s="300"/>
      <c r="G71" s="300"/>
      <c r="H71" s="300"/>
      <c r="I71" s="300"/>
      <c r="J71" s="300"/>
      <c r="K71" s="300"/>
      <c r="L71" s="300"/>
      <c r="M71" s="300"/>
      <c r="N71" s="300"/>
      <c r="O71" s="300"/>
      <c r="P71" s="300"/>
    </row>
    <row r="72" spans="1:16" s="209" customFormat="1" ht="12" customHeight="1">
      <c r="A72" s="805"/>
      <c r="C72" s="300"/>
      <c r="D72" s="300"/>
      <c r="E72" s="300"/>
      <c r="F72" s="300"/>
      <c r="G72" s="300"/>
      <c r="H72" s="300"/>
      <c r="I72" s="300"/>
      <c r="J72" s="300"/>
      <c r="K72" s="300"/>
      <c r="L72" s="300"/>
      <c r="M72" s="300"/>
      <c r="N72" s="300"/>
      <c r="O72" s="300"/>
      <c r="P72" s="300"/>
    </row>
    <row r="73" spans="1:16" s="209" customFormat="1" ht="12" customHeight="1">
      <c r="A73" s="805"/>
      <c r="C73" s="300"/>
      <c r="D73" s="300"/>
      <c r="E73" s="300"/>
      <c r="F73" s="300"/>
      <c r="G73" s="300"/>
      <c r="H73" s="300"/>
      <c r="I73" s="300"/>
      <c r="J73" s="300"/>
      <c r="K73" s="300"/>
      <c r="L73" s="300"/>
      <c r="M73" s="300"/>
      <c r="N73" s="300"/>
      <c r="O73" s="300"/>
      <c r="P73" s="300"/>
    </row>
    <row r="74" spans="1:16" s="209" customFormat="1" ht="12" customHeight="1">
      <c r="A74" s="805"/>
      <c r="C74" s="300"/>
      <c r="D74" s="300"/>
      <c r="E74" s="300"/>
      <c r="F74" s="300"/>
      <c r="G74" s="300"/>
      <c r="H74" s="300"/>
      <c r="I74" s="300"/>
      <c r="J74" s="300"/>
      <c r="K74" s="300"/>
      <c r="L74" s="300"/>
      <c r="M74" s="300"/>
      <c r="N74" s="300"/>
      <c r="O74" s="300"/>
      <c r="P74" s="300"/>
    </row>
    <row r="75" spans="1:16" s="209" customFormat="1" ht="12" customHeight="1">
      <c r="A75" s="805"/>
      <c r="C75" s="300"/>
      <c r="D75" s="300"/>
      <c r="E75" s="300"/>
      <c r="F75" s="300"/>
      <c r="G75" s="300"/>
      <c r="H75" s="300"/>
      <c r="I75" s="300"/>
      <c r="J75" s="300"/>
      <c r="K75" s="300"/>
      <c r="L75" s="300"/>
      <c r="M75" s="300"/>
      <c r="N75" s="300"/>
      <c r="O75" s="300"/>
      <c r="P75" s="300"/>
    </row>
    <row r="76" spans="1:16" s="209" customFormat="1" ht="12" customHeight="1">
      <c r="A76" s="805"/>
      <c r="C76" s="300"/>
      <c r="D76" s="300"/>
      <c r="E76" s="300"/>
      <c r="F76" s="300"/>
      <c r="G76" s="300"/>
      <c r="H76" s="300"/>
      <c r="I76" s="300"/>
      <c r="J76" s="300"/>
      <c r="K76" s="300"/>
      <c r="L76" s="300"/>
      <c r="M76" s="300"/>
      <c r="N76" s="300"/>
      <c r="O76" s="300"/>
      <c r="P76" s="300"/>
    </row>
    <row r="77" spans="1:16" s="209" customFormat="1" ht="12" customHeight="1">
      <c r="A77" s="805"/>
      <c r="C77" s="300"/>
      <c r="D77" s="300"/>
      <c r="E77" s="300"/>
      <c r="F77" s="300"/>
      <c r="G77" s="300"/>
      <c r="H77" s="300"/>
      <c r="I77" s="300"/>
      <c r="J77" s="300"/>
      <c r="K77" s="300"/>
      <c r="L77" s="300"/>
      <c r="M77" s="300"/>
      <c r="N77" s="300"/>
      <c r="O77" s="300"/>
      <c r="P77" s="300"/>
    </row>
    <row r="78" spans="1:16" s="209" customFormat="1" ht="12" customHeight="1">
      <c r="A78" s="805"/>
      <c r="C78" s="300"/>
      <c r="D78" s="300"/>
      <c r="E78" s="300"/>
      <c r="F78" s="300"/>
      <c r="G78" s="300"/>
      <c r="H78" s="300"/>
      <c r="I78" s="300"/>
      <c r="J78" s="300"/>
      <c r="K78" s="300"/>
      <c r="L78" s="300"/>
      <c r="M78" s="300"/>
      <c r="N78" s="300"/>
      <c r="O78" s="300"/>
      <c r="P78" s="300"/>
    </row>
    <row r="79" spans="1:16" s="209" customFormat="1" ht="12" customHeight="1">
      <c r="A79" s="805"/>
      <c r="C79" s="300"/>
      <c r="D79" s="300"/>
      <c r="E79" s="300"/>
      <c r="F79" s="300"/>
      <c r="G79" s="300"/>
      <c r="H79" s="300"/>
      <c r="I79" s="300"/>
      <c r="J79" s="300"/>
      <c r="K79" s="300"/>
      <c r="L79" s="300"/>
      <c r="M79" s="300"/>
      <c r="N79" s="300"/>
      <c r="O79" s="300"/>
      <c r="P79" s="300"/>
    </row>
    <row r="80" spans="1:16" s="209" customFormat="1" ht="12" customHeight="1">
      <c r="A80" s="805"/>
    </row>
    <row r="81" spans="1:1" s="209" customFormat="1" ht="12" customHeight="1">
      <c r="A81" s="805"/>
    </row>
    <row r="82" spans="1:1" s="209" customFormat="1" ht="12" customHeight="1">
      <c r="A82" s="805"/>
    </row>
    <row r="83" spans="1:1" s="209" customFormat="1" ht="12" customHeight="1">
      <c r="A83" s="805"/>
    </row>
    <row r="84" spans="1:1" s="209" customFormat="1" ht="12" customHeight="1">
      <c r="A84" s="805"/>
    </row>
    <row r="85" spans="1:1" s="209" customFormat="1" ht="12" customHeight="1">
      <c r="A85" s="805"/>
    </row>
    <row r="86" spans="1:1" s="209" customFormat="1" ht="12" customHeight="1">
      <c r="A86" s="805"/>
    </row>
    <row r="87" spans="1:1" s="209" customFormat="1" ht="12" customHeight="1">
      <c r="A87" s="805"/>
    </row>
    <row r="88" spans="1:1" s="209" customFormat="1" ht="12" customHeight="1">
      <c r="A88" s="805"/>
    </row>
    <row r="89" spans="1:1" s="209" customFormat="1" ht="12" customHeight="1">
      <c r="A89" s="805"/>
    </row>
    <row r="90" spans="1:1" s="209" customFormat="1" ht="12" customHeight="1">
      <c r="A90" s="805"/>
    </row>
    <row r="91" spans="1:1" s="209" customFormat="1" ht="12" customHeight="1">
      <c r="A91" s="805"/>
    </row>
    <row r="92" spans="1:1" s="209" customFormat="1" ht="12" customHeight="1">
      <c r="A92" s="805"/>
    </row>
    <row r="93" spans="1:1" s="209" customFormat="1" ht="12" customHeight="1">
      <c r="A93" s="805"/>
    </row>
    <row r="94" spans="1:1" s="209" customFormat="1" ht="12" customHeight="1">
      <c r="A94" s="805"/>
    </row>
    <row r="95" spans="1:1" s="209" customFormat="1" ht="12" customHeight="1">
      <c r="A95" s="805"/>
    </row>
    <row r="96" spans="1:1" s="209" customFormat="1" ht="12" customHeight="1">
      <c r="A96" s="805"/>
    </row>
    <row r="97" spans="1:1" s="209" customFormat="1" ht="12" customHeight="1">
      <c r="A97" s="805"/>
    </row>
    <row r="98" spans="1:1" s="209" customFormat="1" ht="12" customHeight="1">
      <c r="A98" s="805"/>
    </row>
    <row r="99" spans="1:1" s="209" customFormat="1" ht="12" customHeight="1">
      <c r="A99" s="805"/>
    </row>
    <row r="100" spans="1:1" s="209" customFormat="1" ht="12" customHeight="1">
      <c r="A100" s="805"/>
    </row>
    <row r="101" spans="1:1" s="209" customFormat="1" ht="12" customHeight="1">
      <c r="A101" s="805"/>
    </row>
    <row r="102" spans="1:1" s="209" customFormat="1" ht="12" customHeight="1">
      <c r="A102" s="805"/>
    </row>
    <row r="103" spans="1:1" s="209" customFormat="1" ht="12" customHeight="1">
      <c r="A103" s="805"/>
    </row>
    <row r="104" spans="1:1" s="209" customFormat="1" ht="12" customHeight="1">
      <c r="A104" s="805"/>
    </row>
    <row r="105" spans="1:1" s="209" customFormat="1" ht="12" customHeight="1">
      <c r="A105" s="805"/>
    </row>
    <row r="106" spans="1:1" s="209" customFormat="1" ht="12" customHeight="1">
      <c r="A106" s="805"/>
    </row>
    <row r="107" spans="1:1" s="209" customFormat="1" ht="12" customHeight="1">
      <c r="A107" s="805"/>
    </row>
    <row r="108" spans="1:1" s="209" customFormat="1" ht="12" customHeight="1">
      <c r="A108" s="805"/>
    </row>
    <row r="109" spans="1:1" s="209" customFormat="1" ht="12" customHeight="1">
      <c r="A109" s="805"/>
    </row>
    <row r="110" spans="1:1" s="209" customFormat="1" ht="12" customHeight="1">
      <c r="A110" s="805"/>
    </row>
    <row r="111" spans="1:1" s="209" customFormat="1" ht="12" customHeight="1">
      <c r="A111" s="805"/>
    </row>
    <row r="112" spans="1:1" s="209" customFormat="1" ht="12" customHeight="1">
      <c r="A112" s="805"/>
    </row>
    <row r="113" spans="1:1" s="209" customFormat="1" ht="12" customHeight="1">
      <c r="A113" s="805"/>
    </row>
    <row r="114" spans="1:1" s="209" customFormat="1" ht="12" customHeight="1">
      <c r="A114" s="805"/>
    </row>
    <row r="115" spans="1:1" s="209" customFormat="1" ht="12" customHeight="1">
      <c r="A115" s="805"/>
    </row>
    <row r="116" spans="1:1" s="209" customFormat="1" ht="12" customHeight="1">
      <c r="A116" s="805"/>
    </row>
    <row r="117" spans="1:1" s="209" customFormat="1" ht="12" customHeight="1">
      <c r="A117" s="805"/>
    </row>
    <row r="118" spans="1:1" s="209" customFormat="1" ht="12" customHeight="1">
      <c r="A118" s="805"/>
    </row>
    <row r="119" spans="1:1" s="209" customFormat="1" ht="12" customHeight="1">
      <c r="A119" s="805"/>
    </row>
    <row r="120" spans="1:1" s="209" customFormat="1" ht="12" customHeight="1">
      <c r="A120" s="805"/>
    </row>
    <row r="121" spans="1:1" s="209" customFormat="1" ht="12" customHeight="1">
      <c r="A121" s="805"/>
    </row>
    <row r="122" spans="1:1" s="209" customFormat="1" ht="12" customHeight="1">
      <c r="A122" s="805"/>
    </row>
    <row r="123" spans="1:1" s="209" customFormat="1" ht="12" customHeight="1">
      <c r="A123" s="805"/>
    </row>
    <row r="124" spans="1:1" s="209" customFormat="1" ht="12" customHeight="1">
      <c r="A124" s="805"/>
    </row>
    <row r="125" spans="1:1" s="209" customFormat="1" ht="12" customHeight="1">
      <c r="A125" s="805"/>
    </row>
    <row r="126" spans="1:1" s="209" customFormat="1" ht="12" customHeight="1">
      <c r="A126" s="805"/>
    </row>
    <row r="127" spans="1:1" s="209" customFormat="1" ht="12" customHeight="1">
      <c r="A127" s="805"/>
    </row>
    <row r="128" spans="1:1" s="209" customFormat="1" ht="12" customHeight="1">
      <c r="A128" s="805"/>
    </row>
    <row r="129" spans="1:1" s="209" customFormat="1" ht="12.6" customHeight="1">
      <c r="A129" s="805"/>
    </row>
    <row r="130" spans="1:1" s="209" customFormat="1" ht="12.6" customHeight="1">
      <c r="A130" s="805"/>
    </row>
    <row r="131" spans="1:1" s="209" customFormat="1" ht="12.6" customHeight="1">
      <c r="A131" s="805"/>
    </row>
    <row r="132" spans="1:1" s="209" customFormat="1" ht="12.6" customHeight="1">
      <c r="A132" s="805"/>
    </row>
    <row r="133" spans="1:1" s="209" customFormat="1" ht="12.6" customHeight="1">
      <c r="A133" s="805"/>
    </row>
    <row r="134" spans="1:1" s="209" customFormat="1" ht="12.6" customHeight="1">
      <c r="A134" s="805"/>
    </row>
    <row r="135" spans="1:1" s="209" customFormat="1" ht="12.6" customHeight="1">
      <c r="A135" s="805"/>
    </row>
    <row r="136" spans="1:1" s="209" customFormat="1" ht="12.6" customHeight="1">
      <c r="A136" s="805"/>
    </row>
    <row r="137" spans="1:1" s="209" customFormat="1" ht="12.6" customHeight="1">
      <c r="A137" s="805"/>
    </row>
    <row r="138" spans="1:1" s="209" customFormat="1" ht="12.6" customHeight="1">
      <c r="A138" s="805"/>
    </row>
    <row r="139" spans="1:1" s="209" customFormat="1" ht="12.6" customHeight="1">
      <c r="A139" s="805"/>
    </row>
    <row r="140" spans="1:1" s="209" customFormat="1" ht="12.6" customHeight="1">
      <c r="A140" s="805"/>
    </row>
    <row r="141" spans="1:1" s="209" customFormat="1" ht="12.6" customHeight="1">
      <c r="A141" s="805"/>
    </row>
    <row r="142" spans="1:1" s="209" customFormat="1" ht="12.6" customHeight="1">
      <c r="A142" s="805"/>
    </row>
    <row r="143" spans="1:1" s="209" customFormat="1" ht="12.6" customHeight="1">
      <c r="A143" s="805"/>
    </row>
    <row r="144" spans="1:1" s="209" customFormat="1" ht="12.6" customHeight="1">
      <c r="A144" s="805"/>
    </row>
    <row r="145" spans="1:1" s="209" customFormat="1" ht="12.6" customHeight="1">
      <c r="A145" s="805"/>
    </row>
    <row r="146" spans="1:1" s="209" customFormat="1" ht="12.6" customHeight="1">
      <c r="A146" s="805"/>
    </row>
    <row r="147" spans="1:1" s="209" customFormat="1" ht="12.6" customHeight="1">
      <c r="A147" s="805"/>
    </row>
    <row r="148" spans="1:1" s="209" customFormat="1" ht="12.6" customHeight="1">
      <c r="A148" s="805"/>
    </row>
    <row r="149" spans="1:1" s="209" customFormat="1" ht="12.6" customHeight="1">
      <c r="A149" s="805"/>
    </row>
    <row r="150" spans="1:1" s="209" customFormat="1" ht="12.6" customHeight="1">
      <c r="A150" s="805"/>
    </row>
    <row r="151" spans="1:1" s="209" customFormat="1" ht="12.6" customHeight="1">
      <c r="A151" s="805"/>
    </row>
    <row r="152" spans="1:1" s="209" customFormat="1" ht="12.6" customHeight="1">
      <c r="A152" s="805"/>
    </row>
    <row r="153" spans="1:1" s="209" customFormat="1" ht="12.6" customHeight="1">
      <c r="A153" s="805"/>
    </row>
    <row r="154" spans="1:1" s="209" customFormat="1" ht="12.6" customHeight="1">
      <c r="A154" s="805"/>
    </row>
    <row r="155" spans="1:1" s="209" customFormat="1" ht="12.6" customHeight="1">
      <c r="A155" s="805"/>
    </row>
    <row r="156" spans="1:1" s="209" customFormat="1" ht="12.6" customHeight="1">
      <c r="A156" s="805"/>
    </row>
    <row r="157" spans="1:1" s="209" customFormat="1" ht="12.6" customHeight="1">
      <c r="A157" s="805"/>
    </row>
    <row r="158" spans="1:1" s="209" customFormat="1" ht="12.6" customHeight="1">
      <c r="A158" s="805"/>
    </row>
    <row r="159" spans="1:1" s="209" customFormat="1" ht="12.6" customHeight="1">
      <c r="A159" s="805"/>
    </row>
    <row r="160" spans="1:1" s="209" customFormat="1" ht="12.6" customHeight="1">
      <c r="A160" s="805"/>
    </row>
    <row r="161" spans="1:1" s="209" customFormat="1" ht="12.6" customHeight="1">
      <c r="A161" s="805"/>
    </row>
    <row r="162" spans="1:1" s="209" customFormat="1" ht="12.6" customHeight="1">
      <c r="A162" s="805"/>
    </row>
    <row r="163" spans="1:1" s="209" customFormat="1" ht="12.6" customHeight="1">
      <c r="A163" s="805"/>
    </row>
    <row r="164" spans="1:1" s="209" customFormat="1" ht="12.6" customHeight="1">
      <c r="A164" s="805"/>
    </row>
    <row r="165" spans="1:1" s="209" customFormat="1" ht="12.6" customHeight="1">
      <c r="A165" s="805"/>
    </row>
    <row r="166" spans="1:1" s="209" customFormat="1" ht="12.6" customHeight="1">
      <c r="A166" s="805"/>
    </row>
    <row r="167" spans="1:1" s="209" customFormat="1" ht="12.6" customHeight="1">
      <c r="A167" s="805"/>
    </row>
  </sheetData>
  <phoneticPr fontId="37" type="noConversion"/>
  <pageMargins left="0.47244094488188981" right="0.27559055118110237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25"/>
  <dimension ref="A1:T172"/>
  <sheetViews>
    <sheetView showGridLines="0" zoomScaleNormal="100" workbookViewId="0"/>
  </sheetViews>
  <sheetFormatPr defaultColWidth="13" defaultRowHeight="13.5"/>
  <cols>
    <col min="1" max="1" width="4.28515625" style="804" customWidth="1"/>
    <col min="2" max="2" width="4.28515625" style="206" customWidth="1"/>
    <col min="3" max="15" width="6.28515625" style="206" customWidth="1"/>
    <col min="16" max="16384" width="13" style="206"/>
  </cols>
  <sheetData>
    <row r="1" spans="1:20" s="207" customFormat="1" ht="21" customHeight="1">
      <c r="A1" s="877" t="s">
        <v>573</v>
      </c>
      <c r="B1" s="228"/>
      <c r="C1" s="228"/>
      <c r="D1" s="228"/>
      <c r="E1" s="228"/>
      <c r="F1" s="229"/>
      <c r="G1" s="229"/>
      <c r="H1" s="229"/>
      <c r="I1" s="229"/>
      <c r="J1" s="229"/>
      <c r="K1" s="229"/>
      <c r="L1" s="229"/>
      <c r="M1" s="229"/>
      <c r="N1" s="229"/>
      <c r="O1" s="230"/>
    </row>
    <row r="2" spans="1:20" s="207" customFormat="1" ht="17.100000000000001" customHeight="1">
      <c r="A2" s="811"/>
      <c r="B2" s="411"/>
      <c r="C2" s="411"/>
      <c r="D2" s="411"/>
      <c r="E2" s="411"/>
      <c r="F2" s="233"/>
      <c r="G2" s="233"/>
      <c r="H2" s="233"/>
      <c r="I2" s="233"/>
      <c r="J2" s="233"/>
      <c r="K2" s="233"/>
      <c r="L2" s="233"/>
      <c r="M2" s="233"/>
      <c r="N2" s="233"/>
      <c r="O2" s="235"/>
    </row>
    <row r="3" spans="1:20" s="207" customFormat="1" ht="14.1" customHeight="1">
      <c r="A3" s="811"/>
      <c r="B3" s="411"/>
      <c r="C3" s="411"/>
      <c r="D3" s="411"/>
      <c r="E3" s="411"/>
      <c r="F3" s="233"/>
      <c r="G3" s="233"/>
      <c r="H3" s="233"/>
      <c r="I3" s="233"/>
      <c r="J3" s="233"/>
      <c r="K3" s="233"/>
      <c r="L3" s="233"/>
      <c r="M3" s="233"/>
      <c r="N3" s="233"/>
      <c r="O3" s="235"/>
    </row>
    <row r="4" spans="1:20" s="207" customFormat="1" ht="12.75" customHeight="1">
      <c r="A4" s="812"/>
      <c r="B4" s="206"/>
      <c r="C4" s="206"/>
      <c r="D4" s="206"/>
      <c r="E4" s="206"/>
      <c r="F4" s="206"/>
      <c r="G4" s="206"/>
      <c r="H4" s="206"/>
      <c r="I4" s="206"/>
      <c r="J4" s="206"/>
      <c r="K4" s="206"/>
      <c r="L4" s="206"/>
      <c r="M4" s="206"/>
      <c r="N4" s="206"/>
      <c r="O4" s="311" t="s">
        <v>124</v>
      </c>
    </row>
    <row r="5" spans="1:20" s="208" customFormat="1" ht="12.75" customHeight="1">
      <c r="A5" s="813" t="s">
        <v>125</v>
      </c>
      <c r="B5" s="237"/>
      <c r="C5" s="382" t="s">
        <v>33</v>
      </c>
      <c r="D5" s="238"/>
      <c r="E5" s="238"/>
      <c r="F5" s="238"/>
      <c r="G5" s="238"/>
      <c r="H5" s="238"/>
      <c r="I5" s="238"/>
      <c r="J5" s="238"/>
      <c r="K5" s="238"/>
      <c r="L5" s="238"/>
      <c r="M5" s="238"/>
      <c r="N5" s="932"/>
      <c r="O5" s="413" t="s">
        <v>129</v>
      </c>
    </row>
    <row r="6" spans="1:20" s="208" customFormat="1" ht="12.75" customHeight="1">
      <c r="A6" s="814"/>
      <c r="B6" s="240"/>
      <c r="C6" s="242"/>
      <c r="D6" s="242"/>
      <c r="E6" s="242"/>
      <c r="F6" s="243"/>
      <c r="G6" s="243"/>
      <c r="H6" s="244"/>
      <c r="I6" s="244"/>
      <c r="J6" s="243"/>
      <c r="K6" s="244"/>
      <c r="L6" s="244"/>
      <c r="M6" s="244"/>
      <c r="N6" s="933"/>
      <c r="O6" s="246"/>
    </row>
    <row r="7" spans="1:20" s="208" customFormat="1" ht="12.75" customHeight="1">
      <c r="A7" s="814"/>
      <c r="B7" s="240"/>
      <c r="C7" s="238" t="s">
        <v>327</v>
      </c>
      <c r="D7" s="238"/>
      <c r="E7" s="237"/>
      <c r="F7" s="505" t="s">
        <v>104</v>
      </c>
      <c r="G7" s="238"/>
      <c r="H7" s="238"/>
      <c r="I7" s="237"/>
      <c r="J7" s="348" t="s">
        <v>329</v>
      </c>
      <c r="K7" s="351" t="s">
        <v>157</v>
      </c>
      <c r="L7" s="351" t="s">
        <v>332</v>
      </c>
      <c r="M7" s="351" t="s">
        <v>300</v>
      </c>
      <c r="N7" s="351" t="s">
        <v>158</v>
      </c>
      <c r="O7" s="248"/>
    </row>
    <row r="8" spans="1:20" s="208" customFormat="1" ht="12.75" customHeight="1">
      <c r="A8" s="814"/>
      <c r="B8" s="240"/>
      <c r="C8" s="380"/>
      <c r="D8" s="381"/>
      <c r="E8" s="249"/>
      <c r="F8" s="380"/>
      <c r="G8" s="381"/>
      <c r="H8" s="381"/>
      <c r="I8" s="249"/>
      <c r="J8" s="369"/>
      <c r="K8" s="370"/>
      <c r="L8" s="370"/>
      <c r="M8" s="370"/>
      <c r="N8" s="370"/>
      <c r="O8" s="248"/>
    </row>
    <row r="9" spans="1:20" s="208" customFormat="1" ht="12.75" customHeight="1">
      <c r="A9" s="814"/>
      <c r="B9" s="240"/>
      <c r="C9" s="369" t="s">
        <v>326</v>
      </c>
      <c r="D9" s="370" t="s">
        <v>328</v>
      </c>
      <c r="E9" s="369" t="s">
        <v>129</v>
      </c>
      <c r="F9" s="369" t="s">
        <v>330</v>
      </c>
      <c r="G9" s="370" t="s">
        <v>331</v>
      </c>
      <c r="H9" s="369" t="s">
        <v>5</v>
      </c>
      <c r="I9" s="370" t="s">
        <v>129</v>
      </c>
      <c r="J9" s="369"/>
      <c r="K9" s="370"/>
      <c r="L9" s="370"/>
      <c r="M9" s="370"/>
      <c r="N9" s="370"/>
      <c r="O9" s="248"/>
    </row>
    <row r="10" spans="1:20" s="208" customFormat="1" ht="12.75" customHeight="1">
      <c r="A10" s="815"/>
      <c r="B10" s="249"/>
      <c r="C10" s="350"/>
      <c r="D10" s="349"/>
      <c r="E10" s="350"/>
      <c r="F10" s="349"/>
      <c r="G10" s="349"/>
      <c r="H10" s="349"/>
      <c r="I10" s="349"/>
      <c r="J10" s="350"/>
      <c r="K10" s="349"/>
      <c r="L10" s="349"/>
      <c r="M10" s="349"/>
      <c r="N10" s="349"/>
      <c r="O10" s="251"/>
      <c r="S10" s="544"/>
      <c r="T10" s="543"/>
    </row>
    <row r="11" spans="1:20" s="208" customFormat="1" ht="7.5" customHeight="1">
      <c r="A11" s="814"/>
      <c r="B11" s="240"/>
      <c r="C11" s="252"/>
      <c r="D11" s="252"/>
      <c r="E11" s="252"/>
      <c r="F11" s="253"/>
      <c r="G11" s="253"/>
      <c r="H11" s="253"/>
      <c r="I11" s="253"/>
      <c r="J11" s="253"/>
      <c r="K11" s="253"/>
      <c r="L11" s="253"/>
      <c r="M11" s="253"/>
      <c r="N11" s="253"/>
      <c r="O11" s="254"/>
      <c r="S11" s="544"/>
      <c r="T11" s="543"/>
    </row>
    <row r="12" spans="1:20" s="209" customFormat="1" ht="12.75" customHeight="1">
      <c r="A12" s="305">
        <v>2014</v>
      </c>
      <c r="B12" s="255"/>
      <c r="C12" s="610">
        <v>447.39780615119514</v>
      </c>
      <c r="D12" s="622">
        <v>830.661601184049</v>
      </c>
      <c r="E12" s="610">
        <v>1278.059407335244</v>
      </c>
      <c r="F12" s="610">
        <v>9787.0151017447224</v>
      </c>
      <c r="G12" s="622">
        <v>161.21682843493824</v>
      </c>
      <c r="H12" s="610">
        <v>92779.757188954187</v>
      </c>
      <c r="I12" s="610">
        <v>102727.98911913385</v>
      </c>
      <c r="J12" s="610">
        <v>118031.51929795909</v>
      </c>
      <c r="K12" s="610">
        <v>13294.890820778777</v>
      </c>
      <c r="L12" s="610">
        <v>-28349.363241641357</v>
      </c>
      <c r="M12" s="610">
        <v>87067.874845967104</v>
      </c>
      <c r="N12" s="622">
        <v>17329.451933327888</v>
      </c>
      <c r="O12" s="623">
        <v>311380.42218286061</v>
      </c>
      <c r="S12" s="545"/>
      <c r="T12" s="543"/>
    </row>
    <row r="13" spans="1:20" s="209" customFormat="1" ht="12.75" customHeight="1">
      <c r="A13" s="305">
        <v>2015</v>
      </c>
      <c r="B13" s="255"/>
      <c r="C13" s="622">
        <v>619.14954092533287</v>
      </c>
      <c r="D13" s="622">
        <v>2166.7201194209761</v>
      </c>
      <c r="E13" s="622">
        <v>2785.869660346309</v>
      </c>
      <c r="F13" s="610">
        <v>16660.917496223956</v>
      </c>
      <c r="G13" s="610">
        <v>1594.6601650592563</v>
      </c>
      <c r="H13" s="610">
        <v>128945.53651861279</v>
      </c>
      <c r="I13" s="610">
        <v>147201.11417989602</v>
      </c>
      <c r="J13" s="610">
        <v>179157.5737890701</v>
      </c>
      <c r="K13" s="610">
        <v>12406.486043173076</v>
      </c>
      <c r="L13" s="610">
        <v>-41493.58151231247</v>
      </c>
      <c r="M13" s="610">
        <v>112071.15146229678</v>
      </c>
      <c r="N13" s="610">
        <v>89657.302750626128</v>
      </c>
      <c r="O13" s="623">
        <v>501785.91637309588</v>
      </c>
      <c r="S13" s="545"/>
      <c r="T13" s="412"/>
    </row>
    <row r="14" spans="1:20" s="209" customFormat="1" ht="12.75" customHeight="1">
      <c r="A14" s="305">
        <v>2016</v>
      </c>
      <c r="B14" s="255"/>
      <c r="C14" s="622">
        <v>1208.3049584817572</v>
      </c>
      <c r="D14" s="610">
        <v>1360.5584713168244</v>
      </c>
      <c r="E14" s="610">
        <v>2568.8634297985818</v>
      </c>
      <c r="F14" s="610">
        <v>15621.874729559251</v>
      </c>
      <c r="G14" s="610">
        <v>1234.518883961649</v>
      </c>
      <c r="H14" s="610">
        <v>115439.23473541313</v>
      </c>
      <c r="I14" s="610">
        <v>132295.62834893403</v>
      </c>
      <c r="J14" s="610">
        <v>259769.73008587575</v>
      </c>
      <c r="K14" s="610">
        <v>12224.222831345056</v>
      </c>
      <c r="L14" s="610">
        <v>-51052.487020018634</v>
      </c>
      <c r="M14" s="610">
        <v>126780.70050504836</v>
      </c>
      <c r="N14" s="622">
        <v>-75562.370876749366</v>
      </c>
      <c r="O14" s="623">
        <v>407024.2873042337</v>
      </c>
    </row>
    <row r="15" spans="1:20" s="209" customFormat="1" ht="12.75" customHeight="1">
      <c r="A15" s="305"/>
      <c r="B15" s="656"/>
      <c r="C15" s="610"/>
      <c r="D15" s="610"/>
      <c r="E15" s="610"/>
      <c r="F15" s="610"/>
      <c r="G15" s="610"/>
      <c r="H15" s="610"/>
      <c r="I15" s="610"/>
      <c r="J15" s="610"/>
      <c r="K15" s="610"/>
      <c r="L15" s="610"/>
      <c r="M15" s="610"/>
      <c r="N15" s="610"/>
      <c r="O15" s="623"/>
    </row>
    <row r="16" spans="1:20" s="209" customFormat="1" ht="12.75" customHeight="1">
      <c r="A16" s="305">
        <v>2017</v>
      </c>
      <c r="B16" s="255"/>
      <c r="C16" s="610">
        <v>711.98714922295926</v>
      </c>
      <c r="D16" s="610">
        <v>917.97332258036681</v>
      </c>
      <c r="E16" s="610">
        <v>1629.9604718033256</v>
      </c>
      <c r="F16" s="610">
        <v>7658.013634608209</v>
      </c>
      <c r="G16" s="610">
        <v>900.89614420360601</v>
      </c>
      <c r="H16" s="610">
        <v>93780.52360452486</v>
      </c>
      <c r="I16" s="610">
        <v>102339.43338333664</v>
      </c>
      <c r="J16" s="610">
        <v>216676.93216746984</v>
      </c>
      <c r="K16" s="610">
        <v>8447.6374975862873</v>
      </c>
      <c r="L16" s="610">
        <v>-42993.350571550633</v>
      </c>
      <c r="M16" s="610">
        <v>121757.69704978564</v>
      </c>
      <c r="N16" s="610">
        <v>-7032.5347592600001</v>
      </c>
      <c r="O16" s="623">
        <v>400825.77523917105</v>
      </c>
    </row>
    <row r="17" spans="1:15" s="209" customFormat="1" ht="12.75" customHeight="1">
      <c r="A17" s="305"/>
      <c r="B17" s="656" t="s">
        <v>132</v>
      </c>
      <c r="C17" s="610">
        <v>79.289419692479683</v>
      </c>
      <c r="D17" s="610">
        <v>504.98106772581014</v>
      </c>
      <c r="E17" s="610">
        <v>584.2704874182898</v>
      </c>
      <c r="F17" s="610">
        <v>1436.9611188458464</v>
      </c>
      <c r="G17" s="610">
        <v>94.774086115276944</v>
      </c>
      <c r="H17" s="610">
        <v>7740.16112995193</v>
      </c>
      <c r="I17" s="610">
        <v>9271.8963349130536</v>
      </c>
      <c r="J17" s="610">
        <v>21809.023939153605</v>
      </c>
      <c r="K17" s="610">
        <v>919.46600559274384</v>
      </c>
      <c r="L17" s="610">
        <v>-3686.7544210011615</v>
      </c>
      <c r="M17" s="610">
        <v>12630.492044604025</v>
      </c>
      <c r="N17" s="610">
        <v>-5115.7415123300007</v>
      </c>
      <c r="O17" s="623">
        <v>36412.652878350556</v>
      </c>
    </row>
    <row r="18" spans="1:15" s="209" customFormat="1" ht="12.75" customHeight="1">
      <c r="A18" s="305"/>
      <c r="B18" s="656" t="s">
        <v>133</v>
      </c>
      <c r="C18" s="610">
        <v>62.870851979537122</v>
      </c>
      <c r="D18" s="610">
        <v>-54.933956563282379</v>
      </c>
      <c r="E18" s="610">
        <v>7.9368954162547425</v>
      </c>
      <c r="F18" s="610">
        <v>939.68454426832886</v>
      </c>
      <c r="G18" s="610">
        <v>82.552472189188421</v>
      </c>
      <c r="H18" s="610">
        <v>8308.2178038613747</v>
      </c>
      <c r="I18" s="610">
        <v>9330.4548203188915</v>
      </c>
      <c r="J18" s="610">
        <v>18246.341690894165</v>
      </c>
      <c r="K18" s="610">
        <v>663.52573742647007</v>
      </c>
      <c r="L18" s="610">
        <v>-3710.1558255522618</v>
      </c>
      <c r="M18" s="610">
        <v>8339.779903913106</v>
      </c>
      <c r="N18" s="610">
        <v>-2101.9846193400003</v>
      </c>
      <c r="O18" s="623">
        <v>30775.898603076625</v>
      </c>
    </row>
    <row r="19" spans="1:15" s="209" customFormat="1" ht="12.75" customHeight="1">
      <c r="A19" s="305"/>
      <c r="B19" s="656" t="s">
        <v>134</v>
      </c>
      <c r="C19" s="610">
        <v>57.407240589625275</v>
      </c>
      <c r="D19" s="610">
        <v>-418.41410200595368</v>
      </c>
      <c r="E19" s="610">
        <v>-361.00686141632843</v>
      </c>
      <c r="F19" s="610">
        <v>780.54226135855288</v>
      </c>
      <c r="G19" s="610">
        <v>82.903749529090433</v>
      </c>
      <c r="H19" s="610">
        <v>8120.568399374928</v>
      </c>
      <c r="I19" s="610">
        <v>8984.0144102625709</v>
      </c>
      <c r="J19" s="610">
        <v>25386.403635025759</v>
      </c>
      <c r="K19" s="610">
        <v>825.30577739906312</v>
      </c>
      <c r="L19" s="610">
        <v>-3739.3122012578756</v>
      </c>
      <c r="M19" s="610">
        <v>10965.960559904239</v>
      </c>
      <c r="N19" s="610">
        <v>1240.4736381599989</v>
      </c>
      <c r="O19" s="623">
        <v>43301.838958077431</v>
      </c>
    </row>
    <row r="20" spans="1:15" s="209" customFormat="1" ht="12.75" customHeight="1">
      <c r="A20" s="305"/>
      <c r="B20" s="656" t="s">
        <v>135</v>
      </c>
      <c r="C20" s="610">
        <v>17.944091894066126</v>
      </c>
      <c r="D20" s="610">
        <v>147.37045437249918</v>
      </c>
      <c r="E20" s="610">
        <v>165.31454626656532</v>
      </c>
      <c r="F20" s="610">
        <v>-255.16032951071722</v>
      </c>
      <c r="G20" s="610">
        <v>70.32349941583287</v>
      </c>
      <c r="H20" s="610">
        <v>6089.7393805103056</v>
      </c>
      <c r="I20" s="610">
        <v>5904.9025504154215</v>
      </c>
      <c r="J20" s="610">
        <v>16252.35564853375</v>
      </c>
      <c r="K20" s="610">
        <v>537.87755159636765</v>
      </c>
      <c r="L20" s="610">
        <v>-3512.2523233597321</v>
      </c>
      <c r="M20" s="610">
        <v>8424.0599676923212</v>
      </c>
      <c r="N20" s="610">
        <v>558.46009944000184</v>
      </c>
      <c r="O20" s="623">
        <v>28330.718040584699</v>
      </c>
    </row>
    <row r="21" spans="1:15" s="209" customFormat="1" ht="12.75" customHeight="1">
      <c r="A21" s="305"/>
      <c r="B21" s="656" t="s">
        <v>136</v>
      </c>
      <c r="C21" s="610">
        <v>59.339008188101822</v>
      </c>
      <c r="D21" s="610">
        <v>-256.25200187212346</v>
      </c>
      <c r="E21" s="610">
        <v>-196.91299368402164</v>
      </c>
      <c r="F21" s="610">
        <v>-291.85076010313009</v>
      </c>
      <c r="G21" s="610">
        <v>82.221798880063858</v>
      </c>
      <c r="H21" s="610">
        <v>6524.0904345140598</v>
      </c>
      <c r="I21" s="610">
        <v>6314.4614732909931</v>
      </c>
      <c r="J21" s="610">
        <v>21460.836328004119</v>
      </c>
      <c r="K21" s="610">
        <v>636.86794313303824</v>
      </c>
      <c r="L21" s="610">
        <v>-3523.5227939835981</v>
      </c>
      <c r="M21" s="610">
        <v>10946.319361741897</v>
      </c>
      <c r="N21" s="610">
        <v>614.06053840999971</v>
      </c>
      <c r="O21" s="623">
        <v>36252.10985691243</v>
      </c>
    </row>
    <row r="22" spans="1:15" s="209" customFormat="1" ht="12.75" customHeight="1">
      <c r="A22" s="305"/>
      <c r="B22" s="656" t="s">
        <v>137</v>
      </c>
      <c r="C22" s="610">
        <v>69.947545915751334</v>
      </c>
      <c r="D22" s="610">
        <v>-322.85584744622241</v>
      </c>
      <c r="E22" s="610">
        <v>-252.90830153047108</v>
      </c>
      <c r="F22" s="610">
        <v>-24.604616477110902</v>
      </c>
      <c r="G22" s="610">
        <v>76.165937700872732</v>
      </c>
      <c r="H22" s="610">
        <v>12774.888635701544</v>
      </c>
      <c r="I22" s="610">
        <v>12826.449956925306</v>
      </c>
      <c r="J22" s="610">
        <v>19363.555140139626</v>
      </c>
      <c r="K22" s="610">
        <v>536.30908564611264</v>
      </c>
      <c r="L22" s="610">
        <v>-3549.7390849034496</v>
      </c>
      <c r="M22" s="610">
        <v>2041.5454751664597</v>
      </c>
      <c r="N22" s="610">
        <v>545.60114503000136</v>
      </c>
      <c r="O22" s="623">
        <v>31510.813416473586</v>
      </c>
    </row>
    <row r="23" spans="1:15" s="209" customFormat="1" ht="12.75" customHeight="1">
      <c r="A23" s="305"/>
      <c r="B23" s="656" t="s">
        <v>138</v>
      </c>
      <c r="C23" s="610">
        <v>75.369903404712829</v>
      </c>
      <c r="D23" s="610">
        <v>1178.372565581612</v>
      </c>
      <c r="E23" s="610">
        <v>1253.7424689863249</v>
      </c>
      <c r="F23" s="610">
        <v>-17.925752687698132</v>
      </c>
      <c r="G23" s="610">
        <v>66.064311080847602</v>
      </c>
      <c r="H23" s="610">
        <v>4734.0986331472213</v>
      </c>
      <c r="I23" s="610">
        <v>4782.237191540371</v>
      </c>
      <c r="J23" s="610">
        <v>17238.063086548711</v>
      </c>
      <c r="K23" s="610">
        <v>869.96072157126844</v>
      </c>
      <c r="L23" s="610">
        <v>-3560.9710757477483</v>
      </c>
      <c r="M23" s="610">
        <v>12970.957018732661</v>
      </c>
      <c r="N23" s="610">
        <v>-5072.2963169700024</v>
      </c>
      <c r="O23" s="623">
        <v>28481.693094661587</v>
      </c>
    </row>
    <row r="24" spans="1:15" s="209" customFormat="1" ht="12.75" customHeight="1">
      <c r="A24" s="305"/>
      <c r="B24" s="656" t="s">
        <v>139</v>
      </c>
      <c r="C24" s="610">
        <v>68.647177945416402</v>
      </c>
      <c r="D24" s="610">
        <v>-236.33710175091369</v>
      </c>
      <c r="E24" s="610">
        <v>-167.6899238054973</v>
      </c>
      <c r="F24" s="610">
        <v>596.00444180447789</v>
      </c>
      <c r="G24" s="610">
        <v>79.429612434868801</v>
      </c>
      <c r="H24" s="610">
        <v>8571.5888440192757</v>
      </c>
      <c r="I24" s="610">
        <v>9247.0228982586232</v>
      </c>
      <c r="J24" s="610">
        <v>17781.873646335578</v>
      </c>
      <c r="K24" s="610">
        <v>816.57114583415137</v>
      </c>
      <c r="L24" s="610">
        <v>-3580.4567733116301</v>
      </c>
      <c r="M24" s="610">
        <v>11885.04166074666</v>
      </c>
      <c r="N24" s="610">
        <v>29.683985970001618</v>
      </c>
      <c r="O24" s="623">
        <v>36012.046640027889</v>
      </c>
    </row>
    <row r="25" spans="1:15" s="209" customFormat="1" ht="12.75" customHeight="1">
      <c r="A25" s="305"/>
      <c r="B25" s="656" t="s">
        <v>152</v>
      </c>
      <c r="C25" s="610">
        <v>49.555177133255121</v>
      </c>
      <c r="D25" s="610">
        <v>-317.63932818048011</v>
      </c>
      <c r="E25" s="610">
        <v>-268.08415104722496</v>
      </c>
      <c r="F25" s="610">
        <v>1026.6997808673232</v>
      </c>
      <c r="G25" s="610">
        <v>66.957437265475846</v>
      </c>
      <c r="H25" s="610">
        <v>6488.8656957081694</v>
      </c>
      <c r="I25" s="610">
        <v>7582.5229138409686</v>
      </c>
      <c r="J25" s="610">
        <v>15983.888027298608</v>
      </c>
      <c r="K25" s="610">
        <v>330.04135986308194</v>
      </c>
      <c r="L25" s="610">
        <v>-3532.5127866297717</v>
      </c>
      <c r="M25" s="610">
        <v>11764.878492454427</v>
      </c>
      <c r="N25" s="610">
        <v>188.35133349000088</v>
      </c>
      <c r="O25" s="623">
        <v>32049.085189270088</v>
      </c>
    </row>
    <row r="26" spans="1:15" s="209" customFormat="1" ht="12.75" customHeight="1">
      <c r="A26" s="305"/>
      <c r="B26" s="656" t="s">
        <v>153</v>
      </c>
      <c r="C26" s="610">
        <v>41.648470489978358</v>
      </c>
      <c r="D26" s="610">
        <v>1341.602591894296</v>
      </c>
      <c r="E26" s="610">
        <v>1383.2510623842743</v>
      </c>
      <c r="F26" s="610">
        <v>895.22463527489526</v>
      </c>
      <c r="G26" s="610">
        <v>63.125597813916919</v>
      </c>
      <c r="H26" s="610">
        <v>7324.2206713616979</v>
      </c>
      <c r="I26" s="610">
        <v>8282.5709044505093</v>
      </c>
      <c r="J26" s="610">
        <v>16828.298037275807</v>
      </c>
      <c r="K26" s="610">
        <v>648.8016904029754</v>
      </c>
      <c r="L26" s="610">
        <v>-3380.5395888917183</v>
      </c>
      <c r="M26" s="610">
        <v>9689.6442801798148</v>
      </c>
      <c r="N26" s="610">
        <v>1799.0588421</v>
      </c>
      <c r="O26" s="623">
        <v>35251.085227901662</v>
      </c>
    </row>
    <row r="27" spans="1:15" s="209" customFormat="1" ht="12.75" customHeight="1">
      <c r="A27" s="305"/>
      <c r="B27" s="656" t="s">
        <v>154</v>
      </c>
      <c r="C27" s="610">
        <v>62.701527318667416</v>
      </c>
      <c r="D27" s="610">
        <v>-269.86760154242921</v>
      </c>
      <c r="E27" s="610">
        <v>-207.1660742237618</v>
      </c>
      <c r="F27" s="610">
        <v>1093.0803369474731</v>
      </c>
      <c r="G27" s="610">
        <v>70.840670221856286</v>
      </c>
      <c r="H27" s="610">
        <v>8693.8206695404497</v>
      </c>
      <c r="I27" s="610">
        <v>9857.7416767097784</v>
      </c>
      <c r="J27" s="610">
        <v>13151.153318001772</v>
      </c>
      <c r="K27" s="610">
        <v>790.33116102911026</v>
      </c>
      <c r="L27" s="610">
        <v>-3611.9279125168114</v>
      </c>
      <c r="M27" s="610">
        <v>10310.015185920958</v>
      </c>
      <c r="N27" s="610">
        <v>-1161.3825342100008</v>
      </c>
      <c r="O27" s="623">
        <v>29128.764820711043</v>
      </c>
    </row>
    <row r="28" spans="1:15" s="209" customFormat="1" ht="12.75" customHeight="1">
      <c r="A28" s="305"/>
      <c r="B28" s="656" t="s">
        <v>140</v>
      </c>
      <c r="C28" s="610">
        <v>67.266734671367772</v>
      </c>
      <c r="D28" s="610">
        <v>-378.05341763244564</v>
      </c>
      <c r="E28" s="610">
        <v>-310.78668296107787</v>
      </c>
      <c r="F28" s="610">
        <v>1479.3579740199675</v>
      </c>
      <c r="G28" s="610">
        <v>65.536971556315436</v>
      </c>
      <c r="H28" s="610">
        <v>8410.2633068338855</v>
      </c>
      <c r="I28" s="610">
        <v>9955.1582524101686</v>
      </c>
      <c r="J28" s="610">
        <v>13175.139670258288</v>
      </c>
      <c r="K28" s="610">
        <v>872.57931809190382</v>
      </c>
      <c r="L28" s="610">
        <v>-3605.2057843948755</v>
      </c>
      <c r="M28" s="610">
        <v>11789.003098729072</v>
      </c>
      <c r="N28" s="610">
        <v>1443.1806409899993</v>
      </c>
      <c r="O28" s="623">
        <v>33319.068513123479</v>
      </c>
    </row>
    <row r="29" spans="1:15" s="209" customFormat="1" ht="12.75" customHeight="1">
      <c r="A29" s="305"/>
      <c r="B29" s="656"/>
      <c r="C29" s="610"/>
      <c r="D29" s="610"/>
      <c r="E29" s="610"/>
      <c r="F29" s="610"/>
      <c r="G29" s="610"/>
      <c r="H29" s="610"/>
      <c r="I29" s="610"/>
      <c r="J29" s="610"/>
      <c r="K29" s="610"/>
      <c r="L29" s="610"/>
      <c r="M29" s="610"/>
      <c r="N29" s="610"/>
      <c r="O29" s="623"/>
    </row>
    <row r="30" spans="1:15" s="209" customFormat="1" ht="12.75" customHeight="1">
      <c r="A30" s="305">
        <v>2018</v>
      </c>
      <c r="B30" s="255"/>
      <c r="C30" s="610">
        <v>1280.591439863203</v>
      </c>
      <c r="D30" s="610">
        <v>-12149.897144513821</v>
      </c>
      <c r="E30" s="610">
        <v>-10869.305704650618</v>
      </c>
      <c r="F30" s="610">
        <v>16368.230258998276</v>
      </c>
      <c r="G30" s="610">
        <v>155.8937561512866</v>
      </c>
      <c r="H30" s="610">
        <v>99727.218882276473</v>
      </c>
      <c r="I30" s="610">
        <v>116251.34289742603</v>
      </c>
      <c r="J30" s="610">
        <v>149554.91452824089</v>
      </c>
      <c r="K30" s="610">
        <v>12331.706617407999</v>
      </c>
      <c r="L30" s="610">
        <v>-38376.065307973418</v>
      </c>
      <c r="M30" s="610">
        <v>135166.29912312256</v>
      </c>
      <c r="N30" s="610">
        <v>15125.016251640003</v>
      </c>
      <c r="O30" s="623">
        <v>379183.90840521338</v>
      </c>
    </row>
    <row r="31" spans="1:15" s="209" customFormat="1" ht="12.75" customHeight="1">
      <c r="A31" s="305"/>
      <c r="B31" s="656" t="s">
        <v>132</v>
      </c>
      <c r="C31" s="610">
        <v>70.713573646194803</v>
      </c>
      <c r="D31" s="610">
        <v>196.61696006010337</v>
      </c>
      <c r="E31" s="610">
        <v>267.33053370629818</v>
      </c>
      <c r="F31" s="610">
        <v>1475.4780675148588</v>
      </c>
      <c r="G31" s="610">
        <v>74.638519997346677</v>
      </c>
      <c r="H31" s="610">
        <v>8330.2728023827967</v>
      </c>
      <c r="I31" s="610">
        <v>9880.3893898950028</v>
      </c>
      <c r="J31" s="610">
        <v>10718.41726409325</v>
      </c>
      <c r="K31" s="610">
        <v>849.15686824111447</v>
      </c>
      <c r="L31" s="610">
        <v>-3364.2898232099751</v>
      </c>
      <c r="M31" s="610">
        <v>13292.487271634249</v>
      </c>
      <c r="N31" s="610">
        <v>-3329.4583895499945</v>
      </c>
      <c r="O31" s="623">
        <v>28314.033114809943</v>
      </c>
    </row>
    <row r="32" spans="1:15" s="209" customFormat="1" ht="12.75" customHeight="1">
      <c r="A32" s="305"/>
      <c r="B32" s="656" t="s">
        <v>133</v>
      </c>
      <c r="C32" s="610">
        <v>73.931942796713415</v>
      </c>
      <c r="D32" s="610">
        <v>198.91090782912693</v>
      </c>
      <c r="E32" s="610">
        <v>272.84285062584036</v>
      </c>
      <c r="F32" s="610">
        <v>892.27179162895482</v>
      </c>
      <c r="G32" s="610">
        <v>61.247715955698396</v>
      </c>
      <c r="H32" s="610">
        <v>7805.7897400771362</v>
      </c>
      <c r="I32" s="610">
        <v>8759.3092476617894</v>
      </c>
      <c r="J32" s="610">
        <v>10957.882273137537</v>
      </c>
      <c r="K32" s="610">
        <v>1075.1632138692523</v>
      </c>
      <c r="L32" s="610">
        <v>-3203.580955006501</v>
      </c>
      <c r="M32" s="610">
        <v>9235.2007925349226</v>
      </c>
      <c r="N32" s="610">
        <v>1295.7909605499985</v>
      </c>
      <c r="O32" s="623">
        <v>28392.608383372833</v>
      </c>
    </row>
    <row r="33" spans="1:15" s="209" customFormat="1" ht="12.75" customHeight="1">
      <c r="A33" s="305"/>
      <c r="B33" s="656" t="s">
        <v>134</v>
      </c>
      <c r="C33" s="610">
        <v>59.341623925473939</v>
      </c>
      <c r="D33" s="610">
        <v>-700.89075959704576</v>
      </c>
      <c r="E33" s="610">
        <v>-641.54913567157178</v>
      </c>
      <c r="F33" s="610">
        <v>1230.9615147956545</v>
      </c>
      <c r="G33" s="610">
        <v>61.230938829183344</v>
      </c>
      <c r="H33" s="610">
        <v>7352.4464059142892</v>
      </c>
      <c r="I33" s="610">
        <v>8644.6388595391272</v>
      </c>
      <c r="J33" s="610">
        <v>13143.576278970688</v>
      </c>
      <c r="K33" s="610">
        <v>1220.1607343344233</v>
      </c>
      <c r="L33" s="610">
        <v>-3676.9551393932989</v>
      </c>
      <c r="M33" s="610">
        <v>11917.465147537345</v>
      </c>
      <c r="N33" s="610">
        <v>1888.4670762600006</v>
      </c>
      <c r="O33" s="623">
        <v>32495.803821576708</v>
      </c>
    </row>
    <row r="34" spans="1:15" s="209" customFormat="1" ht="12.75" customHeight="1">
      <c r="A34" s="305"/>
      <c r="B34" s="656" t="s">
        <v>135</v>
      </c>
      <c r="C34" s="610">
        <v>49.008106004031021</v>
      </c>
      <c r="D34" s="610">
        <v>-628.80202283276083</v>
      </c>
      <c r="E34" s="610">
        <v>-579.79391682872983</v>
      </c>
      <c r="F34" s="610">
        <v>1293.3092901458315</v>
      </c>
      <c r="G34" s="610">
        <v>73.005494816007101</v>
      </c>
      <c r="H34" s="610">
        <v>6203.6313922690333</v>
      </c>
      <c r="I34" s="610">
        <v>7569.9461772308714</v>
      </c>
      <c r="J34" s="610">
        <v>10214.23075258823</v>
      </c>
      <c r="K34" s="610">
        <v>1164.1474959032016</v>
      </c>
      <c r="L34" s="610">
        <v>-3840.2204485849943</v>
      </c>
      <c r="M34" s="610">
        <v>12510.073239502002</v>
      </c>
      <c r="N34" s="610">
        <v>2612.6565637399945</v>
      </c>
      <c r="O34" s="623">
        <v>29651.039863550574</v>
      </c>
    </row>
    <row r="35" spans="1:15" s="209" customFormat="1" ht="12.75" customHeight="1">
      <c r="A35" s="305"/>
      <c r="B35" s="656" t="s">
        <v>136</v>
      </c>
      <c r="C35" s="610">
        <v>47.855719036029953</v>
      </c>
      <c r="D35" s="610">
        <v>-705.49653170802458</v>
      </c>
      <c r="E35" s="610">
        <v>-657.64081267199458</v>
      </c>
      <c r="F35" s="610">
        <v>1951.902716206484</v>
      </c>
      <c r="G35" s="610">
        <v>-194.18489064300007</v>
      </c>
      <c r="H35" s="610">
        <v>9403.1131769292369</v>
      </c>
      <c r="I35" s="610">
        <v>11160.831002492721</v>
      </c>
      <c r="J35" s="610">
        <v>12848.784091329391</v>
      </c>
      <c r="K35" s="610">
        <v>773.49504297530439</v>
      </c>
      <c r="L35" s="610">
        <v>-3298.8548733325702</v>
      </c>
      <c r="M35" s="610">
        <v>11968.547985812562</v>
      </c>
      <c r="N35" s="610">
        <v>6877.0187148500045</v>
      </c>
      <c r="O35" s="623">
        <v>39672.181151455414</v>
      </c>
    </row>
    <row r="36" spans="1:15" s="209" customFormat="1" ht="12.75" customHeight="1">
      <c r="A36" s="305"/>
      <c r="B36" s="656" t="s">
        <v>137</v>
      </c>
      <c r="C36" s="610">
        <v>315.31225637891941</v>
      </c>
      <c r="D36" s="610">
        <v>-1369.2387011995161</v>
      </c>
      <c r="E36" s="610">
        <v>-1053.9264448205968</v>
      </c>
      <c r="F36" s="610">
        <v>2555.302899143423</v>
      </c>
      <c r="G36" s="610">
        <v>24.038726451355707</v>
      </c>
      <c r="H36" s="610">
        <v>13488.43825707661</v>
      </c>
      <c r="I36" s="610">
        <v>16067.779882671388</v>
      </c>
      <c r="J36" s="610">
        <v>13641.618992619206</v>
      </c>
      <c r="K36" s="610">
        <v>483.81953187945885</v>
      </c>
      <c r="L36" s="610">
        <v>-2689.1694032548144</v>
      </c>
      <c r="M36" s="610">
        <v>10915.97018011026</v>
      </c>
      <c r="N36" s="610">
        <v>7083.8741938399999</v>
      </c>
      <c r="O36" s="623">
        <v>44449.966933044903</v>
      </c>
    </row>
    <row r="37" spans="1:15" s="209" customFormat="1" ht="12.75" customHeight="1">
      <c r="A37" s="305"/>
      <c r="B37" s="656" t="s">
        <v>138</v>
      </c>
      <c r="C37" s="610">
        <v>-211.76719902249499</v>
      </c>
      <c r="D37" s="610">
        <v>-647.71209980995047</v>
      </c>
      <c r="E37" s="610">
        <v>-859.47929883244547</v>
      </c>
      <c r="F37" s="610">
        <v>1528.694990070861</v>
      </c>
      <c r="G37" s="610">
        <v>11.484068497554105</v>
      </c>
      <c r="H37" s="610">
        <v>12719.993573762487</v>
      </c>
      <c r="I37" s="610">
        <v>14260.172632330903</v>
      </c>
      <c r="J37" s="610">
        <v>10875.538806062681</v>
      </c>
      <c r="K37" s="610">
        <v>1242.4340273633829</v>
      </c>
      <c r="L37" s="610">
        <v>-3906.1878380461276</v>
      </c>
      <c r="M37" s="610">
        <v>12756.039478457697</v>
      </c>
      <c r="N37" s="610">
        <v>-8606.8619851999956</v>
      </c>
      <c r="O37" s="623">
        <v>25761.655822136094</v>
      </c>
    </row>
    <row r="38" spans="1:15" s="209" customFormat="1" ht="12.75" customHeight="1">
      <c r="A38" s="305"/>
      <c r="B38" s="656" t="s">
        <v>139</v>
      </c>
      <c r="C38" s="610">
        <v>986.54844564581003</v>
      </c>
      <c r="D38" s="610">
        <v>-1625.310593043579</v>
      </c>
      <c r="E38" s="610">
        <v>-638.76214739776901</v>
      </c>
      <c r="F38" s="610">
        <v>1404.148074732962</v>
      </c>
      <c r="G38" s="610">
        <v>14.527465573200928</v>
      </c>
      <c r="H38" s="610">
        <v>7972.7177430002594</v>
      </c>
      <c r="I38" s="610">
        <v>9391.3932833064227</v>
      </c>
      <c r="J38" s="610">
        <v>12356.164357072092</v>
      </c>
      <c r="K38" s="610">
        <v>1237.3196023713026</v>
      </c>
      <c r="L38" s="610">
        <v>-2866.0828974459987</v>
      </c>
      <c r="M38" s="610">
        <v>12013.294397997914</v>
      </c>
      <c r="N38" s="610">
        <v>28558.727297929996</v>
      </c>
      <c r="O38" s="623">
        <v>60052.05389383396</v>
      </c>
    </row>
    <row r="39" spans="1:15" s="209" customFormat="1" ht="12.75" customHeight="1">
      <c r="A39" s="305"/>
      <c r="B39" s="656" t="s">
        <v>152</v>
      </c>
      <c r="C39" s="610">
        <v>-189.36367585827236</v>
      </c>
      <c r="D39" s="610">
        <v>-1996.3855193213124</v>
      </c>
      <c r="E39" s="610">
        <v>-2185.7491951795846</v>
      </c>
      <c r="F39" s="610">
        <v>2138.8564913330792</v>
      </c>
      <c r="G39" s="610">
        <v>28.407578869465596</v>
      </c>
      <c r="H39" s="610">
        <v>6595.1488295224117</v>
      </c>
      <c r="I39" s="610">
        <v>8762.4128997249572</v>
      </c>
      <c r="J39" s="610">
        <v>12366.993179461315</v>
      </c>
      <c r="K39" s="610">
        <v>1011.2022995604553</v>
      </c>
      <c r="L39" s="610">
        <v>-2868.2378368600803</v>
      </c>
      <c r="M39" s="610">
        <v>10230.352199102592</v>
      </c>
      <c r="N39" s="610">
        <v>-12765.12164678</v>
      </c>
      <c r="O39" s="623">
        <v>14551.851899029654</v>
      </c>
    </row>
    <row r="40" spans="1:15" s="209" customFormat="1" ht="12.75" customHeight="1">
      <c r="A40" s="305"/>
      <c r="B40" s="656" t="s">
        <v>153</v>
      </c>
      <c r="C40" s="610">
        <v>-507.38745416474319</v>
      </c>
      <c r="D40" s="610">
        <v>-1279.4463696362336</v>
      </c>
      <c r="E40" s="610">
        <v>-1786.8338238009769</v>
      </c>
      <c r="F40" s="610">
        <v>1761.7293270714429</v>
      </c>
      <c r="G40" s="610">
        <v>9.4497598710644901</v>
      </c>
      <c r="H40" s="610">
        <v>9336.3122058564095</v>
      </c>
      <c r="I40" s="610">
        <v>11107.491292798917</v>
      </c>
      <c r="J40" s="610">
        <v>16531.810612725985</v>
      </c>
      <c r="K40" s="610">
        <v>671.74626634474714</v>
      </c>
      <c r="L40" s="610">
        <v>-3239.1222110271328</v>
      </c>
      <c r="M40" s="610">
        <v>9918.3603051461996</v>
      </c>
      <c r="N40" s="610">
        <v>-19298.640520870002</v>
      </c>
      <c r="O40" s="623">
        <v>13904.81192131774</v>
      </c>
    </row>
    <row r="41" spans="1:15" s="209" customFormat="1" ht="12.75" customHeight="1">
      <c r="A41" s="305"/>
      <c r="B41" s="656" t="s">
        <v>154</v>
      </c>
      <c r="C41" s="610">
        <v>541.38656344172603</v>
      </c>
      <c r="D41" s="610">
        <v>-1853.0003273039531</v>
      </c>
      <c r="E41" s="610">
        <v>-1311.6137638622272</v>
      </c>
      <c r="F41" s="610">
        <v>444.64247771087747</v>
      </c>
      <c r="G41" s="610">
        <v>-8.3854297218910254</v>
      </c>
      <c r="H41" s="610">
        <v>6176.1383194191385</v>
      </c>
      <c r="I41" s="610">
        <v>6612.3953674081249</v>
      </c>
      <c r="J41" s="610">
        <v>11957.492304140027</v>
      </c>
      <c r="K41" s="610">
        <v>1222.7616100305888</v>
      </c>
      <c r="L41" s="610">
        <v>-2854.337373649686</v>
      </c>
      <c r="M41" s="610">
        <v>10113.575303395372</v>
      </c>
      <c r="N41" s="610">
        <v>9288.6587667900021</v>
      </c>
      <c r="O41" s="623">
        <v>35028.932214252207</v>
      </c>
    </row>
    <row r="42" spans="1:15" s="209" customFormat="1" ht="12.75" customHeight="1">
      <c r="A42" s="305"/>
      <c r="B42" s="656" t="s">
        <v>140</v>
      </c>
      <c r="C42" s="610">
        <v>45.011538033815121</v>
      </c>
      <c r="D42" s="610">
        <v>-1739.1420879506763</v>
      </c>
      <c r="E42" s="610">
        <v>-1694.1305499168611</v>
      </c>
      <c r="F42" s="610">
        <v>-309.06738135615501</v>
      </c>
      <c r="G42" s="610">
        <v>0.43380765530136811</v>
      </c>
      <c r="H42" s="610">
        <v>4343.2164360666684</v>
      </c>
      <c r="I42" s="610">
        <v>4034.5828623658149</v>
      </c>
      <c r="J42" s="610">
        <v>13942.405616040487</v>
      </c>
      <c r="K42" s="610">
        <v>1380.2999245347667</v>
      </c>
      <c r="L42" s="610">
        <v>-2569.0265081622451</v>
      </c>
      <c r="M42" s="610">
        <v>10294.932821891451</v>
      </c>
      <c r="N42" s="610">
        <v>1519.9052200799977</v>
      </c>
      <c r="O42" s="623">
        <v>26908.969386833407</v>
      </c>
    </row>
    <row r="43" spans="1:15" s="209" customFormat="1" ht="12.75" customHeight="1">
      <c r="A43" s="393"/>
      <c r="B43" s="256"/>
      <c r="C43" s="395"/>
      <c r="D43" s="395"/>
      <c r="E43" s="395"/>
      <c r="F43" s="395"/>
      <c r="G43" s="395"/>
      <c r="H43" s="395"/>
      <c r="I43" s="395"/>
      <c r="J43" s="395"/>
      <c r="K43" s="395"/>
      <c r="L43" s="395"/>
      <c r="M43" s="395"/>
      <c r="N43" s="395"/>
      <c r="O43" s="396"/>
    </row>
    <row r="44" spans="1:15" s="209" customFormat="1" ht="6" customHeight="1">
      <c r="A44" s="816"/>
      <c r="B44" s="234"/>
      <c r="C44" s="295"/>
      <c r="D44" s="295"/>
      <c r="E44" s="295"/>
      <c r="F44" s="296"/>
      <c r="G44" s="296"/>
      <c r="H44" s="296"/>
      <c r="I44" s="296"/>
      <c r="J44" s="296"/>
      <c r="K44" s="296"/>
      <c r="L44" s="296"/>
      <c r="M44" s="296"/>
    </row>
    <row r="45" spans="1:15" s="209" customFormat="1" ht="10.5" customHeight="1">
      <c r="A45" s="801" t="s">
        <v>342</v>
      </c>
      <c r="B45" s="206"/>
      <c r="C45" s="295"/>
      <c r="D45" s="295"/>
      <c r="E45" s="295"/>
      <c r="F45" s="296"/>
      <c r="G45" s="296"/>
      <c r="H45" s="297"/>
      <c r="I45" s="297"/>
      <c r="J45" s="296"/>
      <c r="K45" s="296"/>
      <c r="L45" s="296"/>
      <c r="M45" s="298"/>
    </row>
    <row r="46" spans="1:15" s="209" customFormat="1" ht="10.5" customHeight="1">
      <c r="A46" s="803" t="s">
        <v>47</v>
      </c>
      <c r="B46" s="206"/>
      <c r="C46" s="295"/>
      <c r="D46" s="295"/>
      <c r="E46" s="295"/>
      <c r="F46" s="296"/>
      <c r="G46" s="296"/>
      <c r="H46" s="297"/>
      <c r="I46" s="297"/>
      <c r="J46" s="296"/>
      <c r="K46" s="296"/>
      <c r="L46" s="296"/>
      <c r="M46" s="298"/>
    </row>
    <row r="47" spans="1:15" s="209" customFormat="1" ht="10.5" customHeight="1">
      <c r="A47" s="803" t="s">
        <v>338</v>
      </c>
      <c r="B47" s="206"/>
      <c r="C47" s="295"/>
      <c r="D47" s="295"/>
      <c r="E47" s="295"/>
      <c r="F47" s="296"/>
      <c r="G47" s="296"/>
      <c r="H47" s="297"/>
      <c r="I47" s="297"/>
      <c r="J47" s="296"/>
      <c r="K47" s="296"/>
      <c r="L47" s="296"/>
      <c r="M47" s="298"/>
    </row>
    <row r="48" spans="1:15" s="209" customFormat="1" ht="10.5" customHeight="1">
      <c r="A48" s="803" t="s">
        <v>339</v>
      </c>
      <c r="B48" s="206"/>
      <c r="C48" s="295"/>
      <c r="D48" s="295"/>
      <c r="E48" s="295"/>
      <c r="F48" s="296"/>
      <c r="G48" s="296"/>
      <c r="H48" s="297"/>
      <c r="I48" s="297"/>
      <c r="J48" s="296"/>
      <c r="K48" s="296"/>
      <c r="L48" s="296"/>
      <c r="M48" s="298"/>
    </row>
    <row r="49" spans="1:16" s="209" customFormat="1" ht="10.5" customHeight="1">
      <c r="A49" s="803" t="s">
        <v>336</v>
      </c>
      <c r="B49" s="206"/>
      <c r="C49" s="295"/>
      <c r="D49" s="295"/>
      <c r="E49" s="295"/>
      <c r="F49" s="296"/>
      <c r="G49" s="296"/>
      <c r="H49" s="297"/>
      <c r="I49" s="297"/>
      <c r="J49" s="296"/>
      <c r="K49" s="296"/>
      <c r="L49" s="296"/>
      <c r="M49" s="298"/>
    </row>
    <row r="50" spans="1:16" s="209" customFormat="1" ht="10.5" customHeight="1">
      <c r="A50" s="803" t="s">
        <v>367</v>
      </c>
      <c r="B50" s="206"/>
      <c r="C50" s="295"/>
      <c r="D50" s="295"/>
      <c r="E50" s="295"/>
      <c r="F50" s="296"/>
      <c r="G50" s="296"/>
      <c r="H50" s="297"/>
      <c r="I50" s="297"/>
      <c r="J50" s="296"/>
      <c r="K50" s="296"/>
      <c r="L50" s="296"/>
      <c r="M50" s="296"/>
      <c r="N50" s="298"/>
      <c r="P50" s="211"/>
    </row>
    <row r="51" spans="1:16" s="209" customFormat="1" ht="10.5" customHeight="1">
      <c r="A51" s="803" t="s">
        <v>337</v>
      </c>
      <c r="B51" s="206"/>
      <c r="C51" s="295"/>
      <c r="D51" s="295"/>
      <c r="E51" s="295"/>
      <c r="F51" s="296"/>
      <c r="G51" s="296"/>
      <c r="H51" s="297"/>
      <c r="I51" s="297"/>
      <c r="J51" s="296"/>
      <c r="K51" s="296"/>
      <c r="L51" s="296"/>
      <c r="M51" s="296"/>
      <c r="N51" s="298"/>
      <c r="P51" s="211"/>
    </row>
    <row r="52" spans="1:16" s="209" customFormat="1" ht="10.5" customHeight="1">
      <c r="A52" s="803" t="s">
        <v>46</v>
      </c>
      <c r="B52" s="206"/>
      <c r="C52" s="295"/>
      <c r="D52" s="295"/>
      <c r="E52" s="295"/>
      <c r="F52" s="296"/>
      <c r="G52" s="296"/>
      <c r="H52" s="297"/>
      <c r="I52" s="297"/>
      <c r="J52" s="296"/>
      <c r="K52" s="296"/>
      <c r="L52" s="296"/>
      <c r="M52" s="298"/>
    </row>
    <row r="53" spans="1:16" s="209" customFormat="1" ht="10.5" customHeight="1">
      <c r="A53" s="803" t="s">
        <v>340</v>
      </c>
      <c r="B53" s="206"/>
      <c r="C53" s="295"/>
      <c r="D53" s="295"/>
      <c r="E53" s="295"/>
      <c r="F53" s="296"/>
      <c r="G53" s="296"/>
      <c r="H53" s="297"/>
      <c r="I53" s="297"/>
      <c r="J53" s="296"/>
      <c r="K53" s="296"/>
      <c r="L53" s="296"/>
      <c r="M53" s="298"/>
    </row>
    <row r="54" spans="1:16" s="209" customFormat="1" ht="10.5" customHeight="1">
      <c r="A54" s="803" t="s">
        <v>405</v>
      </c>
      <c r="B54" s="206"/>
      <c r="C54" s="295"/>
      <c r="D54" s="295"/>
      <c r="E54" s="295"/>
      <c r="F54" s="296"/>
      <c r="G54" s="296"/>
      <c r="H54" s="297"/>
      <c r="I54" s="297"/>
      <c r="J54" s="296"/>
      <c r="K54" s="296"/>
      <c r="L54" s="296"/>
      <c r="M54" s="298"/>
    </row>
    <row r="55" spans="1:16" s="209" customFormat="1" ht="10.5" customHeight="1">
      <c r="A55" s="803" t="s">
        <v>0</v>
      </c>
      <c r="B55" s="206"/>
      <c r="C55" s="295"/>
      <c r="D55" s="295"/>
      <c r="E55" s="295"/>
      <c r="F55" s="296"/>
      <c r="G55" s="296"/>
      <c r="H55" s="297"/>
      <c r="I55" s="297"/>
      <c r="J55" s="296"/>
      <c r="K55" s="296"/>
      <c r="L55" s="296"/>
      <c r="M55" s="298"/>
    </row>
    <row r="56" spans="1:16" s="209" customFormat="1" ht="12" customHeight="1">
      <c r="A56" s="803" t="s">
        <v>404</v>
      </c>
      <c r="B56" s="206"/>
      <c r="C56" s="309"/>
      <c r="D56" s="309"/>
      <c r="E56" s="309"/>
      <c r="F56" s="299"/>
      <c r="G56" s="299"/>
      <c r="H56" s="299"/>
      <c r="I56" s="299"/>
      <c r="J56" s="299"/>
      <c r="K56" s="299"/>
      <c r="L56" s="299"/>
      <c r="M56" s="299"/>
      <c r="N56" s="299"/>
      <c r="O56" s="299"/>
    </row>
    <row r="57" spans="1:16" s="209" customFormat="1" ht="12" customHeight="1">
      <c r="A57" s="804"/>
      <c r="B57" s="206"/>
      <c r="C57" s="300"/>
      <c r="D57" s="300"/>
      <c r="E57" s="300"/>
      <c r="F57" s="300"/>
      <c r="G57" s="300"/>
      <c r="H57" s="300"/>
      <c r="I57" s="300"/>
      <c r="J57" s="300"/>
      <c r="K57" s="300"/>
      <c r="L57" s="300"/>
      <c r="M57" s="300"/>
      <c r="N57" s="300"/>
      <c r="O57" s="300"/>
    </row>
    <row r="58" spans="1:16" s="209" customFormat="1" ht="12" customHeight="1">
      <c r="A58" s="804"/>
      <c r="B58" s="206"/>
      <c r="C58" s="299"/>
      <c r="D58" s="299"/>
      <c r="E58" s="299"/>
      <c r="F58" s="299"/>
      <c r="G58" s="299"/>
      <c r="H58" s="299"/>
      <c r="I58" s="299"/>
      <c r="J58" s="299"/>
      <c r="K58" s="299"/>
      <c r="L58" s="299"/>
      <c r="M58" s="299"/>
      <c r="N58" s="299"/>
      <c r="O58" s="299"/>
    </row>
    <row r="59" spans="1:16" s="209" customFormat="1" ht="12" customHeight="1">
      <c r="A59" s="804"/>
      <c r="B59" s="206"/>
      <c r="C59" s="668"/>
      <c r="D59" s="668"/>
      <c r="E59" s="668"/>
      <c r="F59" s="668"/>
      <c r="G59" s="668"/>
      <c r="H59" s="668"/>
      <c r="I59" s="668"/>
      <c r="J59" s="668"/>
      <c r="K59" s="668"/>
      <c r="L59" s="668"/>
      <c r="M59" s="668"/>
      <c r="N59" s="668"/>
      <c r="O59" s="668"/>
    </row>
    <row r="60" spans="1:16" s="209" customFormat="1" ht="12" customHeight="1">
      <c r="A60" s="804"/>
      <c r="B60" s="206"/>
      <c r="C60" s="299"/>
      <c r="D60" s="299"/>
      <c r="E60" s="299"/>
      <c r="F60" s="299"/>
      <c r="G60" s="299"/>
      <c r="H60" s="299"/>
      <c r="I60" s="299"/>
      <c r="J60" s="299"/>
      <c r="K60" s="299"/>
      <c r="L60" s="299"/>
      <c r="M60" s="299"/>
      <c r="N60" s="299"/>
      <c r="O60" s="299"/>
    </row>
    <row r="61" spans="1:16" s="209" customFormat="1" ht="12" customHeight="1">
      <c r="A61" s="804"/>
      <c r="B61" s="206"/>
      <c r="C61" s="299"/>
      <c r="D61" s="299"/>
      <c r="E61" s="299"/>
      <c r="F61" s="299"/>
      <c r="G61" s="299"/>
      <c r="H61" s="299"/>
      <c r="I61" s="299"/>
      <c r="J61" s="299"/>
      <c r="K61" s="299"/>
      <c r="L61" s="299"/>
      <c r="M61" s="299"/>
      <c r="N61" s="299"/>
      <c r="O61" s="299"/>
    </row>
    <row r="62" spans="1:16" s="209" customFormat="1" ht="12" customHeight="1">
      <c r="A62" s="804"/>
      <c r="B62" s="206"/>
      <c r="C62" s="299"/>
      <c r="D62" s="299"/>
      <c r="E62" s="299"/>
      <c r="F62" s="299"/>
      <c r="G62" s="299"/>
      <c r="H62" s="299"/>
      <c r="I62" s="299"/>
      <c r="J62" s="299"/>
      <c r="K62" s="299"/>
      <c r="L62" s="299"/>
      <c r="M62" s="299"/>
      <c r="N62" s="299"/>
      <c r="O62" s="299"/>
    </row>
    <row r="63" spans="1:16" s="209" customFormat="1" ht="12" customHeight="1">
      <c r="A63" s="804"/>
      <c r="B63" s="206"/>
      <c r="C63" s="299"/>
      <c r="D63" s="299"/>
      <c r="E63" s="299"/>
      <c r="F63" s="299"/>
      <c r="G63" s="299"/>
      <c r="H63" s="299"/>
      <c r="I63" s="299"/>
      <c r="J63" s="299"/>
      <c r="K63" s="299"/>
      <c r="L63" s="299"/>
      <c r="M63" s="299"/>
      <c r="N63" s="299"/>
      <c r="O63" s="299"/>
    </row>
    <row r="64" spans="1:16" s="209" customFormat="1" ht="12" customHeight="1">
      <c r="A64" s="805"/>
      <c r="C64" s="300"/>
      <c r="D64" s="300"/>
      <c r="E64" s="300"/>
      <c r="F64" s="300"/>
      <c r="G64" s="300"/>
      <c r="H64" s="300"/>
      <c r="I64" s="300"/>
      <c r="J64" s="300"/>
      <c r="K64" s="300"/>
      <c r="L64" s="300"/>
      <c r="M64" s="300"/>
      <c r="N64" s="300"/>
      <c r="O64" s="300"/>
    </row>
    <row r="65" spans="1:15" s="209" customFormat="1" ht="12" customHeight="1">
      <c r="A65" s="805"/>
      <c r="C65" s="300"/>
      <c r="D65" s="300"/>
      <c r="E65" s="300"/>
      <c r="F65" s="300"/>
      <c r="G65" s="300"/>
      <c r="H65" s="300"/>
      <c r="I65" s="300"/>
      <c r="J65" s="300"/>
      <c r="K65" s="300"/>
      <c r="L65" s="300"/>
      <c r="M65" s="300"/>
      <c r="N65" s="300"/>
      <c r="O65" s="300"/>
    </row>
    <row r="66" spans="1:15" s="209" customFormat="1" ht="12" customHeight="1">
      <c r="A66" s="805"/>
      <c r="C66" s="300"/>
      <c r="D66" s="300"/>
      <c r="E66" s="300"/>
      <c r="F66" s="300"/>
      <c r="G66" s="300"/>
      <c r="H66" s="300"/>
      <c r="I66" s="300"/>
      <c r="J66" s="300"/>
      <c r="K66" s="300"/>
      <c r="L66" s="300"/>
      <c r="M66" s="300"/>
      <c r="N66" s="300"/>
      <c r="O66" s="300"/>
    </row>
    <row r="67" spans="1:15" s="209" customFormat="1" ht="12" customHeight="1">
      <c r="A67" s="805"/>
      <c r="C67" s="300"/>
      <c r="D67" s="300"/>
      <c r="E67" s="300"/>
      <c r="F67" s="300"/>
      <c r="G67" s="300"/>
      <c r="H67" s="300"/>
      <c r="I67" s="300"/>
      <c r="J67" s="300"/>
      <c r="K67" s="300"/>
      <c r="L67" s="300"/>
      <c r="M67" s="300"/>
      <c r="N67" s="300"/>
      <c r="O67" s="300"/>
    </row>
    <row r="68" spans="1:15" s="209" customFormat="1" ht="12" customHeight="1">
      <c r="A68" s="805"/>
      <c r="C68" s="300"/>
      <c r="D68" s="300"/>
      <c r="E68" s="300"/>
      <c r="F68" s="300"/>
      <c r="G68" s="300"/>
      <c r="H68" s="300"/>
      <c r="I68" s="300"/>
      <c r="J68" s="300"/>
      <c r="K68" s="300"/>
      <c r="L68" s="300"/>
      <c r="M68" s="300"/>
      <c r="N68" s="300"/>
      <c r="O68" s="300"/>
    </row>
    <row r="69" spans="1:15" s="209" customFormat="1" ht="12" customHeight="1">
      <c r="A69" s="805"/>
      <c r="C69" s="300"/>
      <c r="D69" s="300"/>
      <c r="E69" s="300"/>
      <c r="F69" s="300"/>
      <c r="G69" s="300"/>
      <c r="H69" s="300"/>
      <c r="I69" s="300"/>
      <c r="J69" s="300"/>
      <c r="K69" s="300"/>
      <c r="L69" s="300"/>
      <c r="M69" s="300"/>
      <c r="N69" s="300"/>
      <c r="O69" s="300"/>
    </row>
    <row r="70" spans="1:15" s="209" customFormat="1" ht="12" customHeight="1">
      <c r="A70" s="805"/>
      <c r="C70" s="300"/>
      <c r="D70" s="300"/>
      <c r="E70" s="300"/>
      <c r="F70" s="300"/>
      <c r="G70" s="300"/>
      <c r="H70" s="300"/>
      <c r="I70" s="300"/>
      <c r="J70" s="300"/>
      <c r="K70" s="300"/>
      <c r="L70" s="300"/>
      <c r="M70" s="300"/>
      <c r="N70" s="300"/>
      <c r="O70" s="300"/>
    </row>
    <row r="71" spans="1:15" s="209" customFormat="1" ht="12" customHeight="1">
      <c r="A71" s="805"/>
      <c r="C71" s="300"/>
      <c r="D71" s="300"/>
      <c r="E71" s="300"/>
      <c r="F71" s="300"/>
      <c r="G71" s="300"/>
      <c r="H71" s="300"/>
      <c r="I71" s="300"/>
      <c r="J71" s="300"/>
      <c r="K71" s="300"/>
      <c r="L71" s="300"/>
      <c r="M71" s="300"/>
      <c r="N71" s="300"/>
      <c r="O71" s="300"/>
    </row>
    <row r="72" spans="1:15" s="209" customFormat="1" ht="12" customHeight="1">
      <c r="A72" s="805"/>
      <c r="C72" s="300"/>
      <c r="D72" s="300"/>
      <c r="E72" s="300"/>
      <c r="F72" s="300"/>
      <c r="G72" s="300"/>
      <c r="H72" s="300"/>
      <c r="I72" s="300"/>
      <c r="J72" s="300"/>
      <c r="K72" s="300"/>
      <c r="L72" s="300"/>
      <c r="M72" s="300"/>
      <c r="N72" s="300"/>
      <c r="O72" s="300"/>
    </row>
    <row r="73" spans="1:15" s="209" customFormat="1" ht="12" customHeight="1">
      <c r="A73" s="805"/>
      <c r="C73" s="300"/>
      <c r="D73" s="300"/>
      <c r="E73" s="300"/>
      <c r="F73" s="300"/>
      <c r="G73" s="300"/>
      <c r="H73" s="300"/>
      <c r="I73" s="300"/>
      <c r="J73" s="300"/>
      <c r="K73" s="300"/>
      <c r="L73" s="300"/>
      <c r="M73" s="300"/>
      <c r="N73" s="300"/>
      <c r="O73" s="300"/>
    </row>
    <row r="74" spans="1:15" s="209" customFormat="1" ht="12" customHeight="1">
      <c r="A74" s="805"/>
      <c r="C74" s="300"/>
      <c r="D74" s="300"/>
      <c r="E74" s="300"/>
      <c r="F74" s="300"/>
      <c r="G74" s="300"/>
      <c r="H74" s="300"/>
      <c r="I74" s="300"/>
      <c r="J74" s="300"/>
      <c r="K74" s="300"/>
      <c r="L74" s="300"/>
      <c r="M74" s="300"/>
      <c r="N74" s="300"/>
      <c r="O74" s="300"/>
    </row>
    <row r="75" spans="1:15" s="209" customFormat="1" ht="12" customHeight="1">
      <c r="A75" s="805"/>
      <c r="C75" s="300"/>
      <c r="D75" s="300"/>
      <c r="E75" s="300"/>
      <c r="F75" s="300"/>
      <c r="G75" s="300"/>
      <c r="H75" s="300"/>
      <c r="I75" s="300"/>
      <c r="J75" s="300"/>
      <c r="K75" s="300"/>
      <c r="L75" s="300"/>
      <c r="M75" s="300"/>
      <c r="N75" s="300"/>
      <c r="O75" s="300"/>
    </row>
    <row r="76" spans="1:15" s="209" customFormat="1" ht="12" customHeight="1">
      <c r="A76" s="805"/>
      <c r="C76" s="300"/>
      <c r="D76" s="300"/>
      <c r="E76" s="300"/>
      <c r="F76" s="300"/>
      <c r="G76" s="300"/>
      <c r="H76" s="300"/>
      <c r="I76" s="300"/>
      <c r="J76" s="300"/>
      <c r="K76" s="300"/>
      <c r="L76" s="300"/>
      <c r="M76" s="300"/>
      <c r="N76" s="300"/>
      <c r="O76" s="300"/>
    </row>
    <row r="77" spans="1:15" s="209" customFormat="1" ht="12" customHeight="1">
      <c r="A77" s="805"/>
      <c r="C77" s="300"/>
      <c r="D77" s="300"/>
      <c r="E77" s="300"/>
      <c r="F77" s="300"/>
      <c r="G77" s="300"/>
      <c r="H77" s="300"/>
      <c r="I77" s="300"/>
      <c r="J77" s="300"/>
      <c r="K77" s="300"/>
      <c r="L77" s="300"/>
      <c r="M77" s="300"/>
      <c r="N77" s="300"/>
      <c r="O77" s="300"/>
    </row>
    <row r="78" spans="1:15" s="209" customFormat="1" ht="12" customHeight="1">
      <c r="A78" s="805"/>
      <c r="C78" s="300"/>
      <c r="D78" s="300"/>
      <c r="E78" s="300"/>
      <c r="F78" s="300"/>
      <c r="G78" s="300"/>
      <c r="H78" s="300"/>
      <c r="I78" s="300"/>
      <c r="J78" s="300"/>
      <c r="K78" s="300"/>
      <c r="L78" s="300"/>
      <c r="M78" s="300"/>
      <c r="N78" s="300"/>
      <c r="O78" s="300"/>
    </row>
    <row r="79" spans="1:15" s="209" customFormat="1" ht="12" customHeight="1">
      <c r="A79" s="805"/>
      <c r="C79" s="300"/>
      <c r="D79" s="300"/>
      <c r="E79" s="300"/>
      <c r="F79" s="300"/>
      <c r="G79" s="300"/>
      <c r="H79" s="300"/>
      <c r="I79" s="300"/>
      <c r="J79" s="300"/>
      <c r="K79" s="300"/>
      <c r="L79" s="300"/>
      <c r="M79" s="300"/>
      <c r="N79" s="300"/>
      <c r="O79" s="300"/>
    </row>
    <row r="80" spans="1:15" s="209" customFormat="1" ht="12" customHeight="1">
      <c r="A80" s="805"/>
      <c r="C80" s="300"/>
      <c r="D80" s="300"/>
      <c r="E80" s="300"/>
      <c r="F80" s="300"/>
      <c r="G80" s="300"/>
      <c r="H80" s="300"/>
      <c r="I80" s="300"/>
      <c r="J80" s="300"/>
      <c r="K80" s="300"/>
      <c r="L80" s="300"/>
      <c r="M80" s="300"/>
      <c r="N80" s="300"/>
      <c r="O80" s="300"/>
    </row>
    <row r="81" spans="1:15" s="209" customFormat="1" ht="12" customHeight="1">
      <c r="A81" s="805"/>
      <c r="C81" s="300"/>
      <c r="D81" s="300"/>
      <c r="E81" s="300"/>
      <c r="F81" s="300"/>
      <c r="G81" s="300"/>
      <c r="H81" s="300"/>
      <c r="I81" s="300"/>
      <c r="J81" s="300"/>
      <c r="K81" s="300"/>
      <c r="L81" s="300"/>
      <c r="M81" s="300"/>
      <c r="N81" s="300"/>
      <c r="O81" s="300"/>
    </row>
    <row r="82" spans="1:15" s="209" customFormat="1" ht="12" customHeight="1">
      <c r="A82" s="805"/>
      <c r="C82" s="300"/>
      <c r="D82" s="300"/>
      <c r="E82" s="300"/>
      <c r="F82" s="300"/>
      <c r="G82" s="300"/>
      <c r="H82" s="300"/>
      <c r="I82" s="300"/>
      <c r="J82" s="300"/>
      <c r="K82" s="300"/>
      <c r="L82" s="300"/>
      <c r="M82" s="300"/>
      <c r="N82" s="300"/>
      <c r="O82" s="300"/>
    </row>
    <row r="83" spans="1:15" s="209" customFormat="1" ht="12" customHeight="1">
      <c r="A83" s="805"/>
      <c r="C83" s="300"/>
      <c r="D83" s="300"/>
      <c r="E83" s="300"/>
      <c r="F83" s="300"/>
      <c r="G83" s="300"/>
      <c r="H83" s="300"/>
      <c r="I83" s="300"/>
      <c r="J83" s="300"/>
      <c r="K83" s="300"/>
      <c r="L83" s="300"/>
      <c r="M83" s="300"/>
      <c r="N83" s="300"/>
      <c r="O83" s="300"/>
    </row>
    <row r="84" spans="1:15" s="209" customFormat="1" ht="12" customHeight="1">
      <c r="A84" s="805"/>
      <c r="C84" s="300"/>
      <c r="D84" s="300"/>
      <c r="E84" s="300"/>
      <c r="F84" s="300"/>
      <c r="G84" s="300"/>
      <c r="H84" s="300"/>
      <c r="I84" s="300"/>
      <c r="J84" s="300"/>
      <c r="K84" s="300"/>
      <c r="L84" s="300"/>
      <c r="M84" s="300"/>
      <c r="N84" s="300"/>
      <c r="O84" s="300"/>
    </row>
    <row r="85" spans="1:15" s="209" customFormat="1" ht="12" customHeight="1">
      <c r="A85" s="805"/>
    </row>
    <row r="86" spans="1:15" s="209" customFormat="1" ht="12" customHeight="1">
      <c r="A86" s="805"/>
    </row>
    <row r="87" spans="1:15" s="209" customFormat="1" ht="12" customHeight="1">
      <c r="A87" s="805"/>
    </row>
    <row r="88" spans="1:15" s="209" customFormat="1" ht="12" customHeight="1">
      <c r="A88" s="805"/>
    </row>
    <row r="89" spans="1:15" s="209" customFormat="1" ht="12" customHeight="1">
      <c r="A89" s="805"/>
    </row>
    <row r="90" spans="1:15" s="209" customFormat="1" ht="12" customHeight="1">
      <c r="A90" s="805"/>
    </row>
    <row r="91" spans="1:15" s="209" customFormat="1" ht="12" customHeight="1">
      <c r="A91" s="805"/>
    </row>
    <row r="92" spans="1:15" s="209" customFormat="1" ht="12" customHeight="1">
      <c r="A92" s="805"/>
    </row>
    <row r="93" spans="1:15" s="209" customFormat="1" ht="12" customHeight="1">
      <c r="A93" s="805"/>
    </row>
    <row r="94" spans="1:15" s="209" customFormat="1" ht="12" customHeight="1">
      <c r="A94" s="805"/>
    </row>
    <row r="95" spans="1:15" s="209" customFormat="1" ht="12" customHeight="1">
      <c r="A95" s="805"/>
    </row>
    <row r="96" spans="1:15" s="209" customFormat="1" ht="12" customHeight="1">
      <c r="A96" s="805"/>
    </row>
    <row r="97" spans="1:1" s="209" customFormat="1" ht="12" customHeight="1">
      <c r="A97" s="805"/>
    </row>
    <row r="98" spans="1:1" s="209" customFormat="1" ht="12" customHeight="1">
      <c r="A98" s="805"/>
    </row>
    <row r="99" spans="1:1" s="209" customFormat="1" ht="12" customHeight="1">
      <c r="A99" s="805"/>
    </row>
    <row r="100" spans="1:1" s="209" customFormat="1" ht="12" customHeight="1">
      <c r="A100" s="805"/>
    </row>
    <row r="101" spans="1:1" s="209" customFormat="1" ht="12" customHeight="1">
      <c r="A101" s="805"/>
    </row>
    <row r="102" spans="1:1" s="209" customFormat="1" ht="12" customHeight="1">
      <c r="A102" s="805"/>
    </row>
    <row r="103" spans="1:1" s="209" customFormat="1" ht="12" customHeight="1">
      <c r="A103" s="805"/>
    </row>
    <row r="104" spans="1:1" s="209" customFormat="1" ht="12" customHeight="1">
      <c r="A104" s="805"/>
    </row>
    <row r="105" spans="1:1" s="209" customFormat="1" ht="12" customHeight="1">
      <c r="A105" s="805"/>
    </row>
    <row r="106" spans="1:1" s="209" customFormat="1" ht="12" customHeight="1">
      <c r="A106" s="805"/>
    </row>
    <row r="107" spans="1:1" s="209" customFormat="1" ht="12" customHeight="1">
      <c r="A107" s="805"/>
    </row>
    <row r="108" spans="1:1" s="209" customFormat="1" ht="12" customHeight="1">
      <c r="A108" s="805"/>
    </row>
    <row r="109" spans="1:1" s="209" customFormat="1" ht="12" customHeight="1">
      <c r="A109" s="805"/>
    </row>
    <row r="110" spans="1:1" s="209" customFormat="1" ht="12" customHeight="1">
      <c r="A110" s="805"/>
    </row>
    <row r="111" spans="1:1" s="209" customFormat="1" ht="12" customHeight="1">
      <c r="A111" s="805"/>
    </row>
    <row r="112" spans="1:1" s="209" customFormat="1" ht="12" customHeight="1">
      <c r="A112" s="805"/>
    </row>
    <row r="113" spans="1:1" s="209" customFormat="1" ht="12" customHeight="1">
      <c r="A113" s="805"/>
    </row>
    <row r="114" spans="1:1" s="209" customFormat="1" ht="12" customHeight="1">
      <c r="A114" s="805"/>
    </row>
    <row r="115" spans="1:1" s="209" customFormat="1" ht="12" customHeight="1">
      <c r="A115" s="805"/>
    </row>
    <row r="116" spans="1:1" s="209" customFormat="1" ht="12" customHeight="1">
      <c r="A116" s="805"/>
    </row>
    <row r="117" spans="1:1" s="209" customFormat="1" ht="12" customHeight="1">
      <c r="A117" s="805"/>
    </row>
    <row r="118" spans="1:1" s="209" customFormat="1" ht="12" customHeight="1">
      <c r="A118" s="805"/>
    </row>
    <row r="119" spans="1:1" s="209" customFormat="1" ht="12" customHeight="1">
      <c r="A119" s="805"/>
    </row>
    <row r="120" spans="1:1" s="209" customFormat="1" ht="12" customHeight="1">
      <c r="A120" s="805"/>
    </row>
    <row r="121" spans="1:1" s="209" customFormat="1" ht="12" customHeight="1">
      <c r="A121" s="805"/>
    </row>
    <row r="122" spans="1:1" s="209" customFormat="1" ht="12" customHeight="1">
      <c r="A122" s="805"/>
    </row>
    <row r="123" spans="1:1" s="209" customFormat="1" ht="12" customHeight="1">
      <c r="A123" s="805"/>
    </row>
    <row r="124" spans="1:1" s="209" customFormat="1" ht="12" customHeight="1">
      <c r="A124" s="805"/>
    </row>
    <row r="125" spans="1:1" s="209" customFormat="1" ht="12" customHeight="1">
      <c r="A125" s="805"/>
    </row>
    <row r="126" spans="1:1" s="209" customFormat="1" ht="12" customHeight="1">
      <c r="A126" s="805"/>
    </row>
    <row r="127" spans="1:1" s="209" customFormat="1" ht="12" customHeight="1">
      <c r="A127" s="805"/>
    </row>
    <row r="128" spans="1:1" s="209" customFormat="1" ht="12" customHeight="1">
      <c r="A128" s="805"/>
    </row>
    <row r="129" spans="1:1" s="209" customFormat="1" ht="12" customHeight="1">
      <c r="A129" s="805"/>
    </row>
    <row r="130" spans="1:1" s="209" customFormat="1" ht="12" customHeight="1">
      <c r="A130" s="805"/>
    </row>
    <row r="131" spans="1:1" s="209" customFormat="1" ht="12" customHeight="1">
      <c r="A131" s="805"/>
    </row>
    <row r="132" spans="1:1" s="209" customFormat="1" ht="12" customHeight="1">
      <c r="A132" s="805"/>
    </row>
    <row r="133" spans="1:1" s="209" customFormat="1" ht="12" customHeight="1">
      <c r="A133" s="805"/>
    </row>
    <row r="134" spans="1:1" s="209" customFormat="1" ht="12.6" customHeight="1">
      <c r="A134" s="805"/>
    </row>
    <row r="135" spans="1:1" s="209" customFormat="1" ht="12.6" customHeight="1">
      <c r="A135" s="805"/>
    </row>
    <row r="136" spans="1:1" s="209" customFormat="1" ht="12.6" customHeight="1">
      <c r="A136" s="805"/>
    </row>
    <row r="137" spans="1:1" s="209" customFormat="1" ht="12.6" customHeight="1">
      <c r="A137" s="805"/>
    </row>
    <row r="138" spans="1:1" s="209" customFormat="1" ht="12.6" customHeight="1">
      <c r="A138" s="805"/>
    </row>
    <row r="139" spans="1:1" s="209" customFormat="1" ht="12.6" customHeight="1">
      <c r="A139" s="805"/>
    </row>
    <row r="140" spans="1:1" s="209" customFormat="1" ht="12.6" customHeight="1">
      <c r="A140" s="805"/>
    </row>
    <row r="141" spans="1:1" s="209" customFormat="1" ht="12.6" customHeight="1">
      <c r="A141" s="805"/>
    </row>
    <row r="142" spans="1:1" s="209" customFormat="1" ht="12.6" customHeight="1">
      <c r="A142" s="805"/>
    </row>
    <row r="143" spans="1:1" s="209" customFormat="1" ht="12.6" customHeight="1">
      <c r="A143" s="805"/>
    </row>
    <row r="144" spans="1:1" s="209" customFormat="1" ht="12.6" customHeight="1">
      <c r="A144" s="805"/>
    </row>
    <row r="145" spans="1:1" s="209" customFormat="1" ht="12.6" customHeight="1">
      <c r="A145" s="805"/>
    </row>
    <row r="146" spans="1:1" s="209" customFormat="1" ht="12.6" customHeight="1">
      <c r="A146" s="805"/>
    </row>
    <row r="147" spans="1:1" s="209" customFormat="1" ht="12.6" customHeight="1">
      <c r="A147" s="805"/>
    </row>
    <row r="148" spans="1:1" s="209" customFormat="1" ht="12.6" customHeight="1">
      <c r="A148" s="805"/>
    </row>
    <row r="149" spans="1:1" s="209" customFormat="1" ht="12.6" customHeight="1">
      <c r="A149" s="805"/>
    </row>
    <row r="150" spans="1:1" s="209" customFormat="1" ht="12.6" customHeight="1">
      <c r="A150" s="805"/>
    </row>
    <row r="151" spans="1:1" s="209" customFormat="1" ht="12.6" customHeight="1">
      <c r="A151" s="805"/>
    </row>
    <row r="152" spans="1:1" s="209" customFormat="1" ht="12.6" customHeight="1">
      <c r="A152" s="805"/>
    </row>
    <row r="153" spans="1:1" s="209" customFormat="1" ht="12.6" customHeight="1">
      <c r="A153" s="805"/>
    </row>
    <row r="154" spans="1:1" s="209" customFormat="1" ht="12.6" customHeight="1">
      <c r="A154" s="805"/>
    </row>
    <row r="155" spans="1:1" s="209" customFormat="1" ht="12.6" customHeight="1">
      <c r="A155" s="805"/>
    </row>
    <row r="156" spans="1:1" s="209" customFormat="1" ht="12.6" customHeight="1">
      <c r="A156" s="805"/>
    </row>
    <row r="157" spans="1:1" s="209" customFormat="1" ht="12.6" customHeight="1">
      <c r="A157" s="805"/>
    </row>
    <row r="158" spans="1:1" s="209" customFormat="1" ht="12.6" customHeight="1">
      <c r="A158" s="805"/>
    </row>
    <row r="159" spans="1:1" s="209" customFormat="1" ht="12.6" customHeight="1">
      <c r="A159" s="805"/>
    </row>
    <row r="160" spans="1:1" s="209" customFormat="1" ht="12.6" customHeight="1">
      <c r="A160" s="805"/>
    </row>
    <row r="161" spans="1:1" s="209" customFormat="1" ht="12.6" customHeight="1">
      <c r="A161" s="805"/>
    </row>
    <row r="162" spans="1:1" s="209" customFormat="1" ht="12.6" customHeight="1">
      <c r="A162" s="805"/>
    </row>
    <row r="163" spans="1:1" s="209" customFormat="1" ht="12.6" customHeight="1">
      <c r="A163" s="805"/>
    </row>
    <row r="164" spans="1:1" s="209" customFormat="1" ht="12.6" customHeight="1">
      <c r="A164" s="805"/>
    </row>
    <row r="165" spans="1:1" s="209" customFormat="1" ht="12.6" customHeight="1">
      <c r="A165" s="805"/>
    </row>
    <row r="166" spans="1:1" s="209" customFormat="1" ht="12.6" customHeight="1">
      <c r="A166" s="805"/>
    </row>
    <row r="167" spans="1:1" s="209" customFormat="1" ht="12.6" customHeight="1">
      <c r="A167" s="805"/>
    </row>
    <row r="168" spans="1:1" s="209" customFormat="1" ht="12.6" customHeight="1">
      <c r="A168" s="805"/>
    </row>
    <row r="169" spans="1:1" s="209" customFormat="1" ht="12.6" customHeight="1">
      <c r="A169" s="805"/>
    </row>
    <row r="170" spans="1:1" s="209" customFormat="1" ht="12.6" customHeight="1">
      <c r="A170" s="805"/>
    </row>
    <row r="171" spans="1:1" s="209" customFormat="1" ht="12.6" customHeight="1">
      <c r="A171" s="805"/>
    </row>
    <row r="172" spans="1:1" s="209" customFormat="1" ht="12.6" customHeight="1">
      <c r="A172" s="805"/>
    </row>
  </sheetData>
  <mergeCells count="1">
    <mergeCell ref="N5:N6"/>
  </mergeCells>
  <phoneticPr fontId="37" type="noConversion"/>
  <pageMargins left="0.6692913385826772" right="0.47244094488188981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26"/>
  <dimension ref="A1:K435"/>
  <sheetViews>
    <sheetView showGridLines="0" zoomScaleNormal="100" workbookViewId="0"/>
  </sheetViews>
  <sheetFormatPr defaultColWidth="11" defaultRowHeight="11.25"/>
  <cols>
    <col min="1" max="1" width="33.7109375" style="876" customWidth="1"/>
    <col min="2" max="2" width="8.140625" style="69" customWidth="1"/>
    <col min="3" max="3" width="5.28515625" style="69" customWidth="1"/>
    <col min="4" max="4" width="8.140625" style="69" customWidth="1"/>
    <col min="5" max="5" width="5.28515625" style="69" customWidth="1"/>
    <col min="6" max="6" width="8.5703125" style="69" customWidth="1"/>
    <col min="7" max="7" width="5.28515625" style="69" customWidth="1"/>
    <col min="8" max="8" width="8.7109375" style="69" customWidth="1"/>
    <col min="9" max="9" width="6.42578125" style="69" customWidth="1"/>
    <col min="10" max="10" width="4.7109375" style="482" customWidth="1"/>
    <col min="11" max="16384" width="11" style="69"/>
  </cols>
  <sheetData>
    <row r="1" spans="1:11" ht="18.95" customHeight="1">
      <c r="A1" s="865" t="s">
        <v>574</v>
      </c>
      <c r="B1" s="520"/>
      <c r="C1" s="520"/>
      <c r="D1" s="520"/>
      <c r="E1" s="520"/>
      <c r="F1" s="520"/>
      <c r="G1" s="521"/>
      <c r="H1" s="522"/>
      <c r="I1" s="523"/>
    </row>
    <row r="2" spans="1:11" ht="7.5" customHeight="1">
      <c r="A2" s="866"/>
      <c r="B2" s="524"/>
      <c r="C2" s="524"/>
      <c r="D2" s="524"/>
      <c r="E2" s="524"/>
      <c r="F2" s="524"/>
      <c r="G2" s="524"/>
      <c r="H2" s="524"/>
      <c r="I2" s="525"/>
    </row>
    <row r="3" spans="1:11" ht="3.75" customHeight="1">
      <c r="A3" s="866"/>
      <c r="B3" s="524"/>
      <c r="C3" s="524"/>
      <c r="D3" s="524"/>
      <c r="E3" s="524"/>
      <c r="F3" s="524"/>
      <c r="G3" s="526"/>
      <c r="H3" s="524"/>
      <c r="I3" s="525"/>
    </row>
    <row r="4" spans="1:11" ht="12.75" customHeight="1">
      <c r="A4" s="866"/>
      <c r="B4" s="524"/>
      <c r="C4" s="524"/>
      <c r="D4" s="524"/>
      <c r="E4" s="524"/>
      <c r="F4" s="524"/>
      <c r="G4" s="524"/>
      <c r="H4" s="524"/>
      <c r="I4" s="311" t="s">
        <v>124</v>
      </c>
    </row>
    <row r="5" spans="1:11" ht="12.75" customHeight="1">
      <c r="A5" s="867" t="s">
        <v>131</v>
      </c>
      <c r="B5" s="320">
        <v>2017</v>
      </c>
      <c r="C5" s="637"/>
      <c r="D5" s="320">
        <v>2018</v>
      </c>
      <c r="E5" s="637"/>
      <c r="F5" s="574" t="s">
        <v>319</v>
      </c>
      <c r="G5" s="637"/>
      <c r="H5" s="574" t="s">
        <v>319</v>
      </c>
      <c r="I5" s="638"/>
    </row>
    <row r="6" spans="1:11" ht="6" customHeight="1">
      <c r="A6" s="868"/>
      <c r="B6" s="639"/>
      <c r="C6" s="640"/>
      <c r="D6" s="641"/>
      <c r="E6" s="642"/>
      <c r="F6" s="643"/>
      <c r="G6" s="644"/>
      <c r="H6" s="643"/>
      <c r="I6" s="645"/>
    </row>
    <row r="7" spans="1:11" ht="12" customHeight="1">
      <c r="A7" s="868"/>
      <c r="B7" s="529" t="s">
        <v>184</v>
      </c>
      <c r="C7" s="530"/>
      <c r="D7" s="529" t="s">
        <v>318</v>
      </c>
      <c r="E7" s="530"/>
      <c r="F7" s="529" t="s">
        <v>320</v>
      </c>
      <c r="G7" s="530"/>
      <c r="H7" s="529" t="s">
        <v>184</v>
      </c>
      <c r="I7" s="527"/>
    </row>
    <row r="8" spans="1:11" ht="6" customHeight="1">
      <c r="A8" s="868"/>
      <c r="B8" s="528"/>
      <c r="C8" s="531"/>
      <c r="D8" s="528"/>
      <c r="E8" s="531"/>
      <c r="F8" s="532"/>
      <c r="G8" s="531"/>
      <c r="H8" s="532"/>
      <c r="I8" s="533"/>
    </row>
    <row r="9" spans="1:11" ht="12" customHeight="1">
      <c r="A9" s="868"/>
      <c r="B9" s="74" t="s">
        <v>185</v>
      </c>
      <c r="C9" s="73" t="s">
        <v>186</v>
      </c>
      <c r="D9" s="74" t="s">
        <v>185</v>
      </c>
      <c r="E9" s="73" t="s">
        <v>186</v>
      </c>
      <c r="F9" s="73" t="s">
        <v>185</v>
      </c>
      <c r="G9" s="73" t="s">
        <v>186</v>
      </c>
      <c r="H9" s="73" t="s">
        <v>185</v>
      </c>
      <c r="I9" s="75" t="s">
        <v>186</v>
      </c>
    </row>
    <row r="10" spans="1:11" ht="9" customHeight="1">
      <c r="A10" s="869"/>
      <c r="B10" s="77"/>
      <c r="C10" s="76" t="s">
        <v>187</v>
      </c>
      <c r="D10" s="77"/>
      <c r="E10" s="76" t="s">
        <v>187</v>
      </c>
      <c r="F10" s="76"/>
      <c r="G10" s="76" t="s">
        <v>187</v>
      </c>
      <c r="H10" s="76"/>
      <c r="I10" s="78" t="s">
        <v>187</v>
      </c>
    </row>
    <row r="11" spans="1:11" ht="12.75" customHeight="1">
      <c r="A11" s="870" t="s">
        <v>105</v>
      </c>
      <c r="B11" s="624">
        <v>3382942.2076738486</v>
      </c>
      <c r="C11" s="631">
        <v>51.617690070247399</v>
      </c>
      <c r="D11" s="624">
        <v>3642499.3431180925</v>
      </c>
      <c r="E11" s="631">
        <v>53.600578467759078</v>
      </c>
      <c r="F11" s="624">
        <v>3644411.6351996325</v>
      </c>
      <c r="G11" s="631">
        <v>53.315979426737393</v>
      </c>
      <c r="H11" s="624">
        <v>3695837.3184574218</v>
      </c>
      <c r="I11" s="634">
        <v>53.761151344865212</v>
      </c>
      <c r="J11" s="480"/>
      <c r="K11" s="479"/>
    </row>
    <row r="12" spans="1:11" ht="12.75" customHeight="1">
      <c r="A12" s="808" t="s">
        <v>542</v>
      </c>
      <c r="B12" s="625">
        <v>3505361.4754394186</v>
      </c>
      <c r="C12" s="631">
        <v>53.485590682860831</v>
      </c>
      <c r="D12" s="625">
        <v>3772984.2923335587</v>
      </c>
      <c r="E12" s="631">
        <v>55.520707505667986</v>
      </c>
      <c r="F12" s="625">
        <v>3778639.6265615313</v>
      </c>
      <c r="G12" s="631">
        <v>55.279670014491565</v>
      </c>
      <c r="H12" s="625">
        <v>3832957.8808392733</v>
      </c>
      <c r="I12" s="634">
        <v>55.755762760765023</v>
      </c>
      <c r="J12" s="480"/>
    </row>
    <row r="13" spans="1:11" ht="12.75" customHeight="1">
      <c r="A13" s="808" t="s">
        <v>541</v>
      </c>
      <c r="B13" s="625">
        <v>4854678.586473126</v>
      </c>
      <c r="C13" s="631">
        <v>74.073773444549445</v>
      </c>
      <c r="D13" s="625">
        <v>5231391.5492840232</v>
      </c>
      <c r="E13" s="631">
        <v>76.981651009148607</v>
      </c>
      <c r="F13" s="625">
        <v>5284132.6545023154</v>
      </c>
      <c r="G13" s="631">
        <v>77.304304808631812</v>
      </c>
      <c r="H13" s="625">
        <v>5271982.2585680336</v>
      </c>
      <c r="I13" s="634">
        <v>76.688396070587387</v>
      </c>
      <c r="J13" s="480"/>
    </row>
    <row r="14" spans="1:11" ht="12.75" customHeight="1">
      <c r="A14" s="808" t="s">
        <v>42</v>
      </c>
      <c r="B14" s="625">
        <v>4626522.611998681</v>
      </c>
      <c r="C14" s="631">
        <v>70.592518473245889</v>
      </c>
      <c r="D14" s="625">
        <v>4973388.2101701135</v>
      </c>
      <c r="E14" s="631">
        <v>73.18504683151248</v>
      </c>
      <c r="F14" s="625">
        <v>5016031.6700066328</v>
      </c>
      <c r="G14" s="631">
        <v>73.38211708548873</v>
      </c>
      <c r="H14" s="625">
        <v>5002305.693344377</v>
      </c>
      <c r="I14" s="634">
        <v>72.765571176551276</v>
      </c>
      <c r="J14" s="480"/>
    </row>
    <row r="15" spans="1:11" ht="12.75" customHeight="1">
      <c r="A15" s="871" t="s">
        <v>277</v>
      </c>
      <c r="B15" s="626">
        <v>3388621.6718220143</v>
      </c>
      <c r="C15" s="632">
        <v>51.704348606565311</v>
      </c>
      <c r="D15" s="626">
        <v>3580182.6953798933</v>
      </c>
      <c r="E15" s="632">
        <v>52.683568455595363</v>
      </c>
      <c r="F15" s="626">
        <v>3639625.0367553579</v>
      </c>
      <c r="G15" s="632">
        <v>53.245953806767879</v>
      </c>
      <c r="H15" s="626">
        <v>3684278.5244828286</v>
      </c>
      <c r="I15" s="635">
        <v>53.59301243108542</v>
      </c>
      <c r="J15" s="480"/>
    </row>
    <row r="16" spans="1:11" s="80" customFormat="1" ht="12.75" customHeight="1">
      <c r="A16" s="871" t="s">
        <v>280</v>
      </c>
      <c r="B16" s="626">
        <v>3426615.8696490275</v>
      </c>
      <c r="C16" s="632">
        <v>52.284072588681738</v>
      </c>
      <c r="D16" s="626">
        <v>3614978.6369929737</v>
      </c>
      <c r="E16" s="632">
        <v>53.195602205804619</v>
      </c>
      <c r="F16" s="626">
        <v>3673147.5233863066</v>
      </c>
      <c r="G16" s="632">
        <v>53.736371571404064</v>
      </c>
      <c r="H16" s="626">
        <v>3722390.0015444146</v>
      </c>
      <c r="I16" s="635">
        <v>54.147397462063864</v>
      </c>
      <c r="J16" s="480"/>
    </row>
    <row r="17" spans="1:10" s="80" customFormat="1" ht="12.75" customHeight="1">
      <c r="A17" s="871" t="s">
        <v>281</v>
      </c>
      <c r="B17" s="626">
        <v>-5773.7260144800002</v>
      </c>
      <c r="C17" s="632">
        <v>-8.809680499120319E-2</v>
      </c>
      <c r="D17" s="626">
        <v>-4286.1772553399996</v>
      </c>
      <c r="E17" s="632">
        <v>-6.3072511114006136E-2</v>
      </c>
      <c r="F17" s="626">
        <v>-4325.5817666800003</v>
      </c>
      <c r="G17" s="632">
        <v>-6.3281168969363227E-2</v>
      </c>
      <c r="H17" s="626">
        <v>-4365.3525541000008</v>
      </c>
      <c r="I17" s="635">
        <v>-6.3500192003207015E-2</v>
      </c>
      <c r="J17" s="480"/>
    </row>
    <row r="18" spans="1:10" s="81" customFormat="1" ht="12.75" customHeight="1">
      <c r="A18" s="871" t="s">
        <v>309</v>
      </c>
      <c r="B18" s="626">
        <v>8902.18930869</v>
      </c>
      <c r="C18" s="632">
        <v>0.13583159879003529</v>
      </c>
      <c r="D18" s="626">
        <v>7143.2909727200004</v>
      </c>
      <c r="E18" s="632">
        <v>0.10511588122169774</v>
      </c>
      <c r="F18" s="626">
        <v>6656.2333020199976</v>
      </c>
      <c r="G18" s="632">
        <v>9.7377473598868808E-2</v>
      </c>
      <c r="H18" s="626">
        <v>6499.1682480174086</v>
      </c>
      <c r="I18" s="635">
        <v>9.4539542109294189E-2</v>
      </c>
      <c r="J18" s="480"/>
    </row>
    <row r="19" spans="1:10" s="82" customFormat="1" ht="12.75" customHeight="1">
      <c r="A19" s="871" t="s">
        <v>282</v>
      </c>
      <c r="B19" s="626">
        <v>-41122.661121223078</v>
      </c>
      <c r="C19" s="632">
        <v>-0.62745877591526145</v>
      </c>
      <c r="D19" s="626">
        <v>-37653.055330460316</v>
      </c>
      <c r="E19" s="632">
        <v>-0.55407712031693834</v>
      </c>
      <c r="F19" s="626">
        <v>-35853.138166288787</v>
      </c>
      <c r="G19" s="632">
        <v>-0.52451406926570088</v>
      </c>
      <c r="H19" s="626">
        <v>-40245.292755503258</v>
      </c>
      <c r="I19" s="635">
        <v>-0.58542438108452266</v>
      </c>
      <c r="J19" s="480"/>
    </row>
    <row r="20" spans="1:10" s="82" customFormat="1" ht="12.75" customHeight="1">
      <c r="A20" s="872" t="s">
        <v>190</v>
      </c>
      <c r="B20" s="626">
        <v>0</v>
      </c>
      <c r="C20" s="632">
        <v>0</v>
      </c>
      <c r="D20" s="626">
        <v>0</v>
      </c>
      <c r="E20" s="632">
        <v>0</v>
      </c>
      <c r="F20" s="626">
        <v>0</v>
      </c>
      <c r="G20" s="632">
        <v>0</v>
      </c>
      <c r="H20" s="626">
        <v>0</v>
      </c>
      <c r="I20" s="635">
        <v>0</v>
      </c>
      <c r="J20" s="480"/>
    </row>
    <row r="21" spans="1:10" s="82" customFormat="1" ht="12.75" customHeight="1">
      <c r="A21" s="871" t="s">
        <v>289</v>
      </c>
      <c r="B21" s="626">
        <v>1064979.7101874701</v>
      </c>
      <c r="C21" s="632">
        <v>16.249699000728125</v>
      </c>
      <c r="D21" s="626">
        <v>1207397.833305649</v>
      </c>
      <c r="E21" s="632">
        <v>17.76725709729347</v>
      </c>
      <c r="F21" s="626">
        <v>1187526.7244116</v>
      </c>
      <c r="G21" s="632">
        <v>17.372941573314211</v>
      </c>
      <c r="H21" s="626">
        <v>1128342.2675968693</v>
      </c>
      <c r="I21" s="635">
        <v>16.413325097978753</v>
      </c>
      <c r="J21" s="480"/>
    </row>
    <row r="22" spans="1:10" s="82" customFormat="1" ht="12.75" customHeight="1">
      <c r="A22" s="871" t="s">
        <v>358</v>
      </c>
      <c r="B22" s="626">
        <v>13292.861212680002</v>
      </c>
      <c r="C22" s="632">
        <v>0.20282545432389518</v>
      </c>
      <c r="D22" s="626">
        <v>13165.11905967</v>
      </c>
      <c r="E22" s="632">
        <v>0.19372906642480472</v>
      </c>
      <c r="F22" s="626">
        <v>13506.741279749998</v>
      </c>
      <c r="G22" s="632">
        <v>0.19759709173301684</v>
      </c>
      <c r="H22" s="626">
        <v>12812.633707389996</v>
      </c>
      <c r="I22" s="635">
        <v>0.18637777599930108</v>
      </c>
      <c r="J22" s="480"/>
    </row>
    <row r="23" spans="1:10" s="82" customFormat="1" ht="12.75" customHeight="1">
      <c r="A23" s="871" t="s">
        <v>366</v>
      </c>
      <c r="B23" s="626">
        <v>0</v>
      </c>
      <c r="C23" s="632">
        <v>0</v>
      </c>
      <c r="D23" s="626">
        <v>0</v>
      </c>
      <c r="E23" s="632">
        <v>0</v>
      </c>
      <c r="F23" s="626">
        <v>-3.979039320256561E-13</v>
      </c>
      <c r="G23" s="632">
        <v>-5.8211420600230043E-18</v>
      </c>
      <c r="H23" s="626">
        <v>0</v>
      </c>
      <c r="I23" s="635">
        <v>0</v>
      </c>
      <c r="J23" s="480"/>
    </row>
    <row r="24" spans="1:10" s="82" customFormat="1" ht="12.75" customHeight="1">
      <c r="A24" s="871" t="s">
        <v>191</v>
      </c>
      <c r="B24" s="626">
        <v>134483.01075462345</v>
      </c>
      <c r="C24" s="632">
        <v>2.051971905727322</v>
      </c>
      <c r="D24" s="626">
        <v>145615.22294557627</v>
      </c>
      <c r="E24" s="632">
        <v>2.1427760030598164</v>
      </c>
      <c r="F24" s="626">
        <v>148144.91340575123</v>
      </c>
      <c r="G24" s="632">
        <v>2.1672884256622029</v>
      </c>
      <c r="H24" s="626">
        <v>148521.84301176321</v>
      </c>
      <c r="I24" s="635">
        <v>2.1604590765662786</v>
      </c>
      <c r="J24" s="480"/>
    </row>
    <row r="25" spans="1:10" s="82" customFormat="1" ht="12.75" customHeight="1">
      <c r="A25" s="871" t="s">
        <v>192</v>
      </c>
      <c r="B25" s="626">
        <v>25145.358021893491</v>
      </c>
      <c r="C25" s="632">
        <v>0.38367350590124039</v>
      </c>
      <c r="D25" s="626">
        <v>27027.339479325616</v>
      </c>
      <c r="E25" s="632">
        <v>0.39771620913903571</v>
      </c>
      <c r="F25" s="626">
        <v>27228.254154173199</v>
      </c>
      <c r="G25" s="632">
        <v>0.39833618801141668</v>
      </c>
      <c r="H25" s="626">
        <v>28350.424545525973</v>
      </c>
      <c r="I25" s="635">
        <v>0.4123967949215247</v>
      </c>
      <c r="J25" s="480"/>
    </row>
    <row r="26" spans="1:10" s="82" customFormat="1" ht="12.75" customHeight="1">
      <c r="A26" s="808" t="s">
        <v>43</v>
      </c>
      <c r="B26" s="628">
        <v>228155.97447444327</v>
      </c>
      <c r="C26" s="631">
        <v>3.4812549713035197</v>
      </c>
      <c r="D26" s="628">
        <v>258003.33911390576</v>
      </c>
      <c r="E26" s="631">
        <v>3.7966041776360622</v>
      </c>
      <c r="F26" s="628">
        <v>268100.98449568322</v>
      </c>
      <c r="G26" s="631">
        <v>3.9221877231431055</v>
      </c>
      <c r="H26" s="628">
        <v>269676.56522365316</v>
      </c>
      <c r="I26" s="634">
        <v>3.9228248940360548</v>
      </c>
      <c r="J26" s="480"/>
    </row>
    <row r="27" spans="1:10" s="82" customFormat="1" ht="12.75" customHeight="1">
      <c r="A27" s="871" t="s">
        <v>193</v>
      </c>
      <c r="B27" s="626">
        <v>115405.55737548038</v>
      </c>
      <c r="C27" s="632">
        <v>1.7608838482309701</v>
      </c>
      <c r="D27" s="626">
        <v>132152.69950136816</v>
      </c>
      <c r="E27" s="632">
        <v>1.94467053308666</v>
      </c>
      <c r="F27" s="626">
        <v>137115.2632965543</v>
      </c>
      <c r="G27" s="632">
        <v>2.0059299795892351</v>
      </c>
      <c r="H27" s="626">
        <v>137128.65368856204</v>
      </c>
      <c r="I27" s="635">
        <v>1.99472911533493</v>
      </c>
      <c r="J27" s="480"/>
    </row>
    <row r="28" spans="1:10" s="82" customFormat="1" ht="12.75" customHeight="1">
      <c r="A28" s="871" t="s">
        <v>194</v>
      </c>
      <c r="B28" s="626">
        <v>101583.20473054952</v>
      </c>
      <c r="C28" s="632">
        <v>1.5499792950141711</v>
      </c>
      <c r="D28" s="626">
        <v>113355.28080209263</v>
      </c>
      <c r="E28" s="632">
        <v>1.6680603209570557</v>
      </c>
      <c r="F28" s="626">
        <v>117834.35764189714</v>
      </c>
      <c r="G28" s="632">
        <v>1.7238596560056436</v>
      </c>
      <c r="H28" s="626">
        <v>119191.80895494709</v>
      </c>
      <c r="I28" s="635">
        <v>1.7338124836538293</v>
      </c>
      <c r="J28" s="480"/>
    </row>
    <row r="29" spans="1:10" s="82" customFormat="1" ht="12.75" customHeight="1">
      <c r="A29" s="871" t="s">
        <v>195</v>
      </c>
      <c r="B29" s="626">
        <v>11167.212368413377</v>
      </c>
      <c r="C29" s="633">
        <v>0.17039182805837888</v>
      </c>
      <c r="D29" s="626">
        <v>12495.358810444986</v>
      </c>
      <c r="E29" s="633">
        <v>0.18387332359234612</v>
      </c>
      <c r="F29" s="626">
        <v>13151.363557231791</v>
      </c>
      <c r="G29" s="633">
        <v>0.19239808754822646</v>
      </c>
      <c r="H29" s="626">
        <v>13356.102580144037</v>
      </c>
      <c r="I29" s="636">
        <v>0.19428329504729538</v>
      </c>
      <c r="J29" s="480"/>
    </row>
    <row r="30" spans="1:10" s="82" customFormat="1" ht="12.75" customHeight="1">
      <c r="A30" s="808" t="s">
        <v>357</v>
      </c>
      <c r="B30" s="625">
        <v>-2052540.4935231677</v>
      </c>
      <c r="C30" s="586">
        <v>-31.318122671732606</v>
      </c>
      <c r="D30" s="625">
        <v>-2117441.2035901607</v>
      </c>
      <c r="E30" s="586">
        <v>-31.158845257812583</v>
      </c>
      <c r="F30" s="625">
        <v>-2153009.7384452661</v>
      </c>
      <c r="G30" s="586">
        <v>-31.497491065996215</v>
      </c>
      <c r="H30" s="625">
        <v>-2157668.2166989739</v>
      </c>
      <c r="I30" s="587">
        <v>-31.386318594340839</v>
      </c>
      <c r="J30" s="480"/>
    </row>
    <row r="31" spans="1:10" s="82" customFormat="1" ht="12.75" customHeight="1">
      <c r="A31" s="808" t="s">
        <v>44</v>
      </c>
      <c r="B31" s="625">
        <v>-2052444.8040965977</v>
      </c>
      <c r="C31" s="586">
        <v>-31.31666262102512</v>
      </c>
      <c r="D31" s="625">
        <v>-2117310.1196286664</v>
      </c>
      <c r="E31" s="586">
        <v>-31.156916314111548</v>
      </c>
      <c r="F31" s="625">
        <v>-2152880.894931796</v>
      </c>
      <c r="G31" s="586">
        <v>-31.495606147715549</v>
      </c>
      <c r="H31" s="625">
        <v>-2157526.3350527841</v>
      </c>
      <c r="I31" s="587">
        <v>-31.384254726265322</v>
      </c>
      <c r="J31" s="480"/>
    </row>
    <row r="32" spans="1:10" s="82" customFormat="1" ht="12.75" customHeight="1">
      <c r="A32" s="871" t="s">
        <v>359</v>
      </c>
      <c r="B32" s="626">
        <v>-1138132.6024755004</v>
      </c>
      <c r="C32" s="633">
        <v>-17.365882219377362</v>
      </c>
      <c r="D32" s="626">
        <v>-1290450.409043117</v>
      </c>
      <c r="E32" s="633">
        <v>-18.98940312490398</v>
      </c>
      <c r="F32" s="626">
        <v>-1322439.1354024049</v>
      </c>
      <c r="G32" s="633">
        <v>-19.346644889186564</v>
      </c>
      <c r="H32" s="626">
        <v>-1320972.1652773849</v>
      </c>
      <c r="I32" s="636">
        <v>-19.215397859955871</v>
      </c>
      <c r="J32" s="480"/>
    </row>
    <row r="33" spans="1:10" s="82" customFormat="1" ht="12.75" customHeight="1">
      <c r="A33" s="841" t="s">
        <v>223</v>
      </c>
      <c r="B33" s="626">
        <v>-255.86818065999978</v>
      </c>
      <c r="C33" s="633">
        <v>-3.9040940215255564E-3</v>
      </c>
      <c r="D33" s="626">
        <v>-842.2526856999998</v>
      </c>
      <c r="E33" s="633">
        <v>-1.2394025891820188E-2</v>
      </c>
      <c r="F33" s="626">
        <v>-926.66899999999941</v>
      </c>
      <c r="G33" s="633">
        <v>-1.355671924164761E-2</v>
      </c>
      <c r="H33" s="626">
        <v>-189.91199996999984</v>
      </c>
      <c r="I33" s="636">
        <v>-2.7625371175305485E-3</v>
      </c>
      <c r="J33" s="480"/>
    </row>
    <row r="34" spans="1:10" s="82" customFormat="1" ht="12.75" customHeight="1">
      <c r="A34" s="841" t="s">
        <v>224</v>
      </c>
      <c r="B34" s="626">
        <v>-2876.3554044399993</v>
      </c>
      <c r="C34" s="633">
        <v>-4.3888075138107462E-2</v>
      </c>
      <c r="D34" s="626">
        <v>-33470.315596210006</v>
      </c>
      <c r="E34" s="633">
        <v>-0.49252672642064799</v>
      </c>
      <c r="F34" s="626">
        <v>-20407.605339439997</v>
      </c>
      <c r="G34" s="633">
        <v>-0.29855339498908118</v>
      </c>
      <c r="H34" s="626">
        <v>-3143.7985350899994</v>
      </c>
      <c r="I34" s="636">
        <v>-4.5730970894920932E-2</v>
      </c>
      <c r="J34" s="480"/>
    </row>
    <row r="35" spans="1:10" s="82" customFormat="1" ht="12.75" customHeight="1">
      <c r="A35" s="841" t="s">
        <v>225</v>
      </c>
      <c r="B35" s="626">
        <v>-7821.2946825902554</v>
      </c>
      <c r="C35" s="633">
        <v>-0.11933906643696954</v>
      </c>
      <c r="D35" s="626">
        <v>-6230.6309884669699</v>
      </c>
      <c r="E35" s="633">
        <v>-9.1685788724148495E-2</v>
      </c>
      <c r="F35" s="626">
        <v>-5679.9070790469996</v>
      </c>
      <c r="G35" s="633">
        <v>-8.309429320424766E-2</v>
      </c>
      <c r="H35" s="626">
        <v>-4605.5599181469734</v>
      </c>
      <c r="I35" s="636">
        <v>-6.6994345922858009E-2</v>
      </c>
      <c r="J35" s="480"/>
    </row>
    <row r="36" spans="1:10" s="82" customFormat="1" ht="12.75" customHeight="1">
      <c r="A36" s="841" t="s">
        <v>360</v>
      </c>
      <c r="B36" s="626">
        <v>-1079725.9984169099</v>
      </c>
      <c r="C36" s="633">
        <v>-16.474701170078561</v>
      </c>
      <c r="D36" s="626">
        <v>-1206961.5435208201</v>
      </c>
      <c r="E36" s="633">
        <v>-17.760836949300696</v>
      </c>
      <c r="F36" s="626">
        <v>-1251073.0481156299</v>
      </c>
      <c r="G36" s="633">
        <v>-18.302593551846343</v>
      </c>
      <c r="H36" s="626">
        <v>-1274915.1337348102</v>
      </c>
      <c r="I36" s="636">
        <v>-18.545433565020652</v>
      </c>
      <c r="J36" s="480"/>
    </row>
    <row r="37" spans="1:10" s="82" customFormat="1" ht="12.75" customHeight="1">
      <c r="A37" s="840" t="s">
        <v>226</v>
      </c>
      <c r="B37" s="626">
        <v>-47453.085790900252</v>
      </c>
      <c r="C37" s="633">
        <v>-0.72404981370219723</v>
      </c>
      <c r="D37" s="626">
        <v>-42945.666251919996</v>
      </c>
      <c r="E37" s="633">
        <v>-0.63195963456666604</v>
      </c>
      <c r="F37" s="626">
        <v>-44351.905868287868</v>
      </c>
      <c r="G37" s="633">
        <v>-0.6488469299052434</v>
      </c>
      <c r="H37" s="626">
        <v>-38117.761089367879</v>
      </c>
      <c r="I37" s="636">
        <v>-0.55447644099990956</v>
      </c>
      <c r="J37" s="480"/>
    </row>
    <row r="38" spans="1:10" s="82" customFormat="1" ht="12.75" customHeight="1">
      <c r="A38" s="871" t="s">
        <v>234</v>
      </c>
      <c r="B38" s="626">
        <v>-450947.09368563653</v>
      </c>
      <c r="C38" s="633">
        <v>-6.8806517791356079</v>
      </c>
      <c r="D38" s="626">
        <v>-340110.31191784667</v>
      </c>
      <c r="E38" s="633">
        <v>-5.0048353463918582</v>
      </c>
      <c r="F38" s="626">
        <v>-342147.72766018659</v>
      </c>
      <c r="G38" s="633">
        <v>-5.005455759345419</v>
      </c>
      <c r="H38" s="626">
        <v>-344759.52198777668</v>
      </c>
      <c r="I38" s="636">
        <v>-5.0150120911989422</v>
      </c>
      <c r="J38" s="480"/>
    </row>
    <row r="39" spans="1:10" s="82" customFormat="1" ht="12.75" customHeight="1">
      <c r="A39" s="841" t="s">
        <v>235</v>
      </c>
      <c r="B39" s="626">
        <v>-43916.21521004659</v>
      </c>
      <c r="C39" s="633">
        <v>-0.67008345003008063</v>
      </c>
      <c r="D39" s="626">
        <v>-42812.2862537166</v>
      </c>
      <c r="E39" s="633">
        <v>-0.62999690392863905</v>
      </c>
      <c r="F39" s="626">
        <v>-42812.2862537166</v>
      </c>
      <c r="G39" s="633">
        <v>-0.62632303965567604</v>
      </c>
      <c r="H39" s="626">
        <v>-42812.286253716607</v>
      </c>
      <c r="I39" s="636">
        <v>-0.62276491154280955</v>
      </c>
      <c r="J39" s="480"/>
    </row>
    <row r="40" spans="1:10" s="82" customFormat="1" ht="12.75" customHeight="1">
      <c r="A40" s="841" t="s">
        <v>236</v>
      </c>
      <c r="B40" s="626">
        <v>-407030.87847558997</v>
      </c>
      <c r="C40" s="633">
        <v>-6.2105683291055271</v>
      </c>
      <c r="D40" s="626">
        <v>-297298.02566413005</v>
      </c>
      <c r="E40" s="633">
        <v>-4.3748384424632194</v>
      </c>
      <c r="F40" s="626">
        <v>-299335.44140646997</v>
      </c>
      <c r="G40" s="633">
        <v>-4.3791327196897427</v>
      </c>
      <c r="H40" s="626">
        <v>-301947.23573406006</v>
      </c>
      <c r="I40" s="636">
        <v>-4.3922471796561329</v>
      </c>
      <c r="J40" s="480"/>
    </row>
    <row r="41" spans="1:10" s="82" customFormat="1" ht="12.75" customHeight="1">
      <c r="A41" s="871" t="s">
        <v>233</v>
      </c>
      <c r="B41" s="626">
        <v>-185395.36418485723</v>
      </c>
      <c r="C41" s="633">
        <v>-2.8288040000348782</v>
      </c>
      <c r="D41" s="626">
        <v>-199514.39181192222</v>
      </c>
      <c r="E41" s="633">
        <v>-2.9359200390706719</v>
      </c>
      <c r="F41" s="626">
        <v>-201384.27237675694</v>
      </c>
      <c r="G41" s="633">
        <v>-2.9461544956129808</v>
      </c>
      <c r="H41" s="626">
        <v>-204445.21918378701</v>
      </c>
      <c r="I41" s="636">
        <v>-2.9739432294225692</v>
      </c>
      <c r="J41" s="480"/>
    </row>
    <row r="42" spans="1:10" s="82" customFormat="1" ht="12.75" customHeight="1">
      <c r="A42" s="872" t="s">
        <v>227</v>
      </c>
      <c r="B42" s="626">
        <v>-5988.3041242743811</v>
      </c>
      <c r="C42" s="633">
        <v>-9.1370885861429413E-2</v>
      </c>
      <c r="D42" s="626">
        <v>-4619.0532649409188</v>
      </c>
      <c r="E42" s="633">
        <v>-6.7970891317247289E-2</v>
      </c>
      <c r="F42" s="626">
        <v>-4709.9680386777018</v>
      </c>
      <c r="G42" s="633">
        <v>-6.8904554201648371E-2</v>
      </c>
      <c r="H42" s="626">
        <v>-4699.4770083756011</v>
      </c>
      <c r="I42" s="636">
        <v>-6.8360502078172236E-2</v>
      </c>
      <c r="J42" s="480"/>
    </row>
    <row r="43" spans="1:10" s="82" customFormat="1" ht="12.75" customHeight="1">
      <c r="A43" s="872" t="s">
        <v>361</v>
      </c>
      <c r="B43" s="626">
        <v>-16603.578471449073</v>
      </c>
      <c r="C43" s="633">
        <v>-0.2533411199435181</v>
      </c>
      <c r="D43" s="626">
        <v>-13355.757456059999</v>
      </c>
      <c r="E43" s="633">
        <v>-0.19653437326555287</v>
      </c>
      <c r="F43" s="626">
        <v>-11824.070571419999</v>
      </c>
      <c r="G43" s="633">
        <v>-0.17298043317535047</v>
      </c>
      <c r="H43" s="626">
        <v>-9178.9747997399991</v>
      </c>
      <c r="I43" s="636">
        <v>-0.13352109708267479</v>
      </c>
      <c r="J43" s="480"/>
    </row>
    <row r="44" spans="1:10" s="82" customFormat="1" ht="12.75" customHeight="1">
      <c r="A44" s="871" t="s">
        <v>228</v>
      </c>
      <c r="B44" s="626">
        <v>-255377.86115488003</v>
      </c>
      <c r="C44" s="633">
        <v>-3.8966126166723321</v>
      </c>
      <c r="D44" s="626">
        <v>-269260.19613477995</v>
      </c>
      <c r="E44" s="633">
        <v>-3.9622525391622454</v>
      </c>
      <c r="F44" s="626">
        <v>-270375.72088235006</v>
      </c>
      <c r="G44" s="633">
        <v>-3.9554660161935926</v>
      </c>
      <c r="H44" s="626">
        <v>-273470.97679571999</v>
      </c>
      <c r="I44" s="636">
        <v>-3.978019946527092</v>
      </c>
      <c r="J44" s="480"/>
    </row>
    <row r="45" spans="1:10" ht="12.75" customHeight="1">
      <c r="A45" s="808" t="s">
        <v>45</v>
      </c>
      <c r="B45" s="629">
        <v>-95.689426569999895</v>
      </c>
      <c r="C45" s="586">
        <v>-1.4600507074834868E-3</v>
      </c>
      <c r="D45" s="629">
        <v>-131.083961494128</v>
      </c>
      <c r="E45" s="586">
        <v>-1.9289437010347114E-3</v>
      </c>
      <c r="F45" s="629">
        <v>-128.84351347</v>
      </c>
      <c r="G45" s="586">
        <v>-1.8849182806592573E-3</v>
      </c>
      <c r="H45" s="629">
        <v>-141.88164618999997</v>
      </c>
      <c r="I45" s="587">
        <v>-2.063868075519862E-3</v>
      </c>
      <c r="J45" s="480"/>
    </row>
    <row r="46" spans="1:10" ht="12.75" customHeight="1">
      <c r="A46" s="871" t="s">
        <v>193</v>
      </c>
      <c r="B46" s="627">
        <v>-95.689426569999895</v>
      </c>
      <c r="C46" s="633">
        <v>-1.4600507074834868E-3</v>
      </c>
      <c r="D46" s="627">
        <v>-131.083961494128</v>
      </c>
      <c r="E46" s="633">
        <v>-1.9289437010347114E-3</v>
      </c>
      <c r="F46" s="627">
        <v>-128.84351347</v>
      </c>
      <c r="G46" s="633">
        <v>-1.8849182806592573E-3</v>
      </c>
      <c r="H46" s="627">
        <v>-141.88164618999997</v>
      </c>
      <c r="I46" s="636">
        <v>-2.063868075519862E-3</v>
      </c>
      <c r="J46" s="480"/>
    </row>
    <row r="47" spans="1:10" ht="12.75" customHeight="1">
      <c r="A47" s="871" t="s">
        <v>194</v>
      </c>
      <c r="B47" s="534" t="s">
        <v>151</v>
      </c>
      <c r="C47" s="301" t="s">
        <v>151</v>
      </c>
      <c r="D47" s="534" t="s">
        <v>151</v>
      </c>
      <c r="E47" s="301" t="s">
        <v>151</v>
      </c>
      <c r="F47" s="534" t="s">
        <v>151</v>
      </c>
      <c r="G47" s="301" t="s">
        <v>151</v>
      </c>
      <c r="H47" s="534" t="s">
        <v>151</v>
      </c>
      <c r="I47" s="535" t="s">
        <v>151</v>
      </c>
      <c r="J47" s="480"/>
    </row>
    <row r="48" spans="1:10" ht="12.75" customHeight="1">
      <c r="A48" s="871" t="s">
        <v>195</v>
      </c>
      <c r="B48" s="534" t="s">
        <v>151</v>
      </c>
      <c r="C48" s="301" t="s">
        <v>151</v>
      </c>
      <c r="D48" s="534" t="s">
        <v>151</v>
      </c>
      <c r="E48" s="301" t="s">
        <v>151</v>
      </c>
      <c r="F48" s="534" t="s">
        <v>151</v>
      </c>
      <c r="G48" s="301" t="s">
        <v>151</v>
      </c>
      <c r="H48" s="534" t="s">
        <v>151</v>
      </c>
      <c r="I48" s="535" t="s">
        <v>151</v>
      </c>
      <c r="J48" s="480"/>
    </row>
    <row r="49" spans="1:10" ht="12.75" customHeight="1">
      <c r="A49" s="808" t="s">
        <v>290</v>
      </c>
      <c r="B49" s="628">
        <v>594472.89636761369</v>
      </c>
      <c r="C49" s="586">
        <v>9.0706006299071174</v>
      </c>
      <c r="D49" s="628">
        <v>555595.39732098952</v>
      </c>
      <c r="E49" s="586">
        <v>8.1757694058872978</v>
      </c>
      <c r="F49" s="628">
        <v>585648.90497903293</v>
      </c>
      <c r="G49" s="586">
        <v>8.5677602023798283</v>
      </c>
      <c r="H49" s="628">
        <v>665921.5572066959</v>
      </c>
      <c r="I49" s="587">
        <v>9.6867655516125595</v>
      </c>
      <c r="J49" s="480"/>
    </row>
    <row r="50" spans="1:10" ht="12.75" customHeight="1">
      <c r="A50" s="808" t="s">
        <v>291</v>
      </c>
      <c r="B50" s="628">
        <v>108750.48612185</v>
      </c>
      <c r="C50" s="586">
        <v>1.65933928013694</v>
      </c>
      <c r="D50" s="628">
        <v>103438.54931870999</v>
      </c>
      <c r="E50" s="586">
        <v>1.5221323484447173</v>
      </c>
      <c r="F50" s="628">
        <v>61867.80552545</v>
      </c>
      <c r="G50" s="586">
        <v>0.9050960694761353</v>
      </c>
      <c r="H50" s="628">
        <v>52722.281763519997</v>
      </c>
      <c r="I50" s="587">
        <v>0.76691973290595461</v>
      </c>
      <c r="J50" s="480"/>
    </row>
    <row r="51" spans="1:10" ht="12.75" customHeight="1">
      <c r="A51" s="808" t="s">
        <v>106</v>
      </c>
      <c r="B51" s="628">
        <v>-181839.40027305309</v>
      </c>
      <c r="C51" s="586">
        <v>-2.7745463060417253</v>
      </c>
      <c r="D51" s="628">
        <v>-190841.16319107413</v>
      </c>
      <c r="E51" s="586">
        <v>-2.8082906210616021</v>
      </c>
      <c r="F51" s="628">
        <v>-196139.02726125965</v>
      </c>
      <c r="G51" s="586">
        <v>-2.8694190966901507</v>
      </c>
      <c r="H51" s="628">
        <v>-198121.08530152691</v>
      </c>
      <c r="I51" s="587">
        <v>-2.881949808318395</v>
      </c>
      <c r="J51" s="480"/>
    </row>
    <row r="52" spans="1:10" ht="12.75" customHeight="1">
      <c r="A52" s="808" t="s">
        <v>292</v>
      </c>
      <c r="B52" s="628">
        <v>59420.132507481343</v>
      </c>
      <c r="C52" s="586">
        <v>0.90664569342826573</v>
      </c>
      <c r="D52" s="628">
        <v>60356.21397560733</v>
      </c>
      <c r="E52" s="586">
        <v>0.88816158315268989</v>
      </c>
      <c r="F52" s="628">
        <v>61911.035899360628</v>
      </c>
      <c r="G52" s="586">
        <v>0.90572850893598322</v>
      </c>
      <c r="H52" s="628">
        <v>61000.522919671777</v>
      </c>
      <c r="I52" s="587">
        <v>0.88733839241852286</v>
      </c>
      <c r="J52" s="480"/>
    </row>
    <row r="53" spans="1:10" s="70" customFormat="1" ht="12.75" customHeight="1">
      <c r="A53" s="873" t="s">
        <v>293</v>
      </c>
      <c r="B53" s="630">
        <v>6553842.6904999902</v>
      </c>
      <c r="C53" s="303"/>
      <c r="D53" s="630">
        <v>6795634.3891121764</v>
      </c>
      <c r="E53" s="536"/>
      <c r="F53" s="630">
        <v>6835495.9889792418</v>
      </c>
      <c r="G53" s="536"/>
      <c r="H53" s="630">
        <v>6874550.164949947</v>
      </c>
      <c r="I53" s="537"/>
      <c r="J53" s="480"/>
    </row>
    <row r="54" spans="1:10" ht="3.75" customHeight="1">
      <c r="A54" s="874"/>
      <c r="B54" s="82"/>
      <c r="C54" s="82"/>
      <c r="D54" s="538"/>
      <c r="E54" s="82"/>
      <c r="F54" s="82"/>
      <c r="G54" s="82"/>
      <c r="H54" s="82"/>
      <c r="I54" s="82"/>
      <c r="J54" s="478"/>
    </row>
    <row r="55" spans="1:10" ht="9.9499999999999993" customHeight="1">
      <c r="A55" s="848" t="s">
        <v>352</v>
      </c>
      <c r="B55" s="82"/>
      <c r="C55" s="82"/>
      <c r="D55" s="538"/>
      <c r="E55" s="82"/>
      <c r="F55" s="539"/>
      <c r="G55" s="82"/>
      <c r="H55" s="539"/>
      <c r="I55" s="82"/>
      <c r="J55" s="478"/>
    </row>
    <row r="56" spans="1:10" ht="9.9499999999999993" customHeight="1">
      <c r="A56" s="848" t="s">
        <v>1</v>
      </c>
      <c r="B56" s="82"/>
      <c r="C56" s="82"/>
      <c r="D56" s="538"/>
      <c r="E56" s="82"/>
      <c r="F56" s="539"/>
      <c r="G56" s="82"/>
      <c r="H56" s="539"/>
      <c r="I56" s="82"/>
      <c r="J56" s="478"/>
    </row>
    <row r="57" spans="1:10" ht="9.75" customHeight="1">
      <c r="A57" s="848" t="s">
        <v>279</v>
      </c>
      <c r="B57" s="82"/>
      <c r="C57" s="82"/>
      <c r="D57" s="538"/>
      <c r="E57" s="82"/>
      <c r="F57" s="82"/>
      <c r="G57" s="82"/>
      <c r="H57" s="82"/>
      <c r="I57" s="82"/>
    </row>
    <row r="58" spans="1:10" ht="9.75" customHeight="1">
      <c r="A58" s="849" t="s">
        <v>278</v>
      </c>
      <c r="B58" s="82"/>
      <c r="C58" s="82"/>
      <c r="D58" s="538"/>
      <c r="E58" s="82"/>
      <c r="F58" s="82"/>
      <c r="G58" s="82"/>
      <c r="H58" s="82"/>
      <c r="I58" s="82"/>
    </row>
    <row r="59" spans="1:10" s="150" customFormat="1" ht="9" customHeight="1">
      <c r="A59" s="850" t="s">
        <v>287</v>
      </c>
      <c r="B59" s="151"/>
      <c r="C59" s="163"/>
      <c r="D59" s="163"/>
      <c r="E59" s="163"/>
      <c r="F59" s="163"/>
      <c r="G59" s="163"/>
      <c r="H59" s="163"/>
      <c r="I59" s="163"/>
    </row>
    <row r="60" spans="1:10" s="150" customFormat="1" ht="9" customHeight="1">
      <c r="A60" s="875" t="s">
        <v>267</v>
      </c>
      <c r="B60" s="151"/>
      <c r="C60" s="163"/>
      <c r="D60" s="163"/>
      <c r="E60" s="163"/>
      <c r="F60" s="163"/>
      <c r="G60" s="163"/>
      <c r="H60" s="163"/>
      <c r="I60" s="163"/>
    </row>
    <row r="61" spans="1:10" s="150" customFormat="1" ht="9" customHeight="1">
      <c r="A61" s="850" t="s">
        <v>288</v>
      </c>
      <c r="B61" s="151"/>
      <c r="C61" s="163"/>
      <c r="D61" s="163"/>
      <c r="E61" s="163"/>
      <c r="F61" s="163"/>
      <c r="G61" s="163"/>
      <c r="H61" s="163"/>
      <c r="I61" s="163"/>
    </row>
    <row r="62" spans="1:10" ht="9.9499999999999993" customHeight="1">
      <c r="A62" s="848" t="s">
        <v>283</v>
      </c>
      <c r="B62" s="82"/>
      <c r="C62" s="82"/>
      <c r="D62" s="538"/>
      <c r="E62" s="82"/>
      <c r="F62" s="82"/>
      <c r="G62" s="82"/>
      <c r="H62" s="82"/>
      <c r="I62" s="82"/>
    </row>
    <row r="63" spans="1:10" ht="9.9499999999999993" customHeight="1">
      <c r="A63" s="848" t="s">
        <v>284</v>
      </c>
      <c r="B63" s="82"/>
      <c r="C63" s="82"/>
      <c r="D63" s="538"/>
      <c r="E63" s="82"/>
      <c r="F63" s="82"/>
      <c r="G63" s="82"/>
      <c r="H63" s="82"/>
      <c r="I63" s="82"/>
    </row>
    <row r="64" spans="1:10" ht="9.9499999999999993" customHeight="1">
      <c r="A64" s="848" t="s">
        <v>285</v>
      </c>
      <c r="B64" s="82"/>
      <c r="C64" s="82"/>
      <c r="D64" s="538"/>
      <c r="E64" s="82"/>
      <c r="F64" s="82"/>
      <c r="G64" s="82"/>
      <c r="H64" s="82"/>
      <c r="I64" s="82"/>
    </row>
    <row r="65" spans="1:9" ht="9.9499999999999993" customHeight="1">
      <c r="A65" s="848" t="s">
        <v>286</v>
      </c>
      <c r="B65" s="82"/>
      <c r="C65" s="82"/>
      <c r="D65" s="538"/>
      <c r="E65" s="82"/>
      <c r="F65" s="82"/>
      <c r="G65" s="82"/>
      <c r="H65" s="82"/>
      <c r="I65" s="82"/>
    </row>
    <row r="66" spans="1:9" ht="9.9499999999999993" customHeight="1">
      <c r="A66" s="848" t="s">
        <v>306</v>
      </c>
      <c r="B66" s="82"/>
      <c r="C66" s="82"/>
      <c r="D66" s="538"/>
      <c r="E66" s="82"/>
      <c r="F66" s="82"/>
      <c r="G66" s="82"/>
      <c r="H66" s="82"/>
      <c r="I66" s="82"/>
    </row>
    <row r="67" spans="1:9" ht="9.9499999999999993" customHeight="1">
      <c r="A67" s="848" t="s">
        <v>294</v>
      </c>
      <c r="B67" s="82"/>
      <c r="C67" s="82"/>
      <c r="D67" s="82"/>
      <c r="E67" s="82"/>
      <c r="F67" s="82"/>
      <c r="G67" s="82"/>
      <c r="H67" s="82"/>
      <c r="I67" s="82"/>
    </row>
    <row r="68" spans="1:9" ht="12" customHeight="1">
      <c r="A68" s="802" t="s">
        <v>189</v>
      </c>
    </row>
    <row r="109" spans="5:6">
      <c r="E109" s="87"/>
      <c r="F109" s="87"/>
    </row>
    <row r="110" spans="5:6">
      <c r="E110" s="87"/>
      <c r="F110" s="87"/>
    </row>
    <row r="111" spans="5:6">
      <c r="E111" s="87"/>
      <c r="F111" s="87"/>
    </row>
    <row r="112" spans="5:6">
      <c r="E112" s="87"/>
      <c r="F112" s="87"/>
    </row>
    <row r="113" spans="5:6">
      <c r="E113" s="87"/>
      <c r="F113" s="87"/>
    </row>
    <row r="114" spans="5:6">
      <c r="E114" s="87"/>
      <c r="F114" s="87"/>
    </row>
    <row r="115" spans="5:6">
      <c r="E115" s="87"/>
      <c r="F115" s="87"/>
    </row>
    <row r="116" spans="5:6">
      <c r="E116" s="87"/>
      <c r="F116" s="87"/>
    </row>
    <row r="117" spans="5:6">
      <c r="E117" s="87"/>
      <c r="F117" s="87"/>
    </row>
    <row r="118" spans="5:6">
      <c r="E118" s="87"/>
      <c r="F118" s="87"/>
    </row>
    <row r="119" spans="5:6">
      <c r="E119" s="87"/>
      <c r="F119" s="87"/>
    </row>
    <row r="120" spans="5:6">
      <c r="E120" s="87"/>
      <c r="F120" s="87"/>
    </row>
    <row r="121" spans="5:6">
      <c r="E121" s="87"/>
      <c r="F121" s="87"/>
    </row>
    <row r="122" spans="5:6">
      <c r="E122" s="87"/>
      <c r="F122" s="87"/>
    </row>
    <row r="123" spans="5:6">
      <c r="E123" s="87"/>
      <c r="F123" s="87"/>
    </row>
    <row r="124" spans="5:6">
      <c r="E124" s="87"/>
      <c r="F124" s="87"/>
    </row>
    <row r="125" spans="5:6">
      <c r="E125" s="87"/>
      <c r="F125" s="87"/>
    </row>
    <row r="126" spans="5:6">
      <c r="E126" s="87"/>
      <c r="F126" s="87"/>
    </row>
    <row r="127" spans="5:6">
      <c r="E127" s="87"/>
      <c r="F127" s="87"/>
    </row>
    <row r="128" spans="5:6">
      <c r="E128" s="87"/>
      <c r="F128" s="87"/>
    </row>
    <row r="129" spans="5:6">
      <c r="E129" s="87"/>
      <c r="F129" s="87"/>
    </row>
    <row r="130" spans="5:6">
      <c r="E130" s="87"/>
      <c r="F130" s="87"/>
    </row>
    <row r="131" spans="5:6">
      <c r="E131" s="87"/>
      <c r="F131" s="87"/>
    </row>
    <row r="132" spans="5:6">
      <c r="E132" s="87"/>
      <c r="F132" s="87"/>
    </row>
    <row r="133" spans="5:6">
      <c r="E133" s="87"/>
      <c r="F133" s="87"/>
    </row>
    <row r="134" spans="5:6">
      <c r="E134" s="87"/>
      <c r="F134" s="87"/>
    </row>
    <row r="135" spans="5:6">
      <c r="E135" s="87"/>
      <c r="F135" s="87"/>
    </row>
    <row r="136" spans="5:6">
      <c r="E136" s="87"/>
      <c r="F136" s="87"/>
    </row>
    <row r="137" spans="5:6">
      <c r="E137" s="87"/>
      <c r="F137" s="87"/>
    </row>
    <row r="138" spans="5:6">
      <c r="E138" s="87"/>
      <c r="F138" s="87"/>
    </row>
    <row r="139" spans="5:6">
      <c r="E139" s="87"/>
      <c r="F139" s="87"/>
    </row>
    <row r="140" spans="5:6">
      <c r="E140" s="87"/>
      <c r="F140" s="87"/>
    </row>
    <row r="141" spans="5:6">
      <c r="E141" s="87"/>
      <c r="F141" s="87"/>
    </row>
    <row r="142" spans="5:6">
      <c r="E142" s="87"/>
      <c r="F142" s="87"/>
    </row>
    <row r="143" spans="5:6">
      <c r="E143" s="87"/>
      <c r="F143" s="87"/>
    </row>
    <row r="144" spans="5:6">
      <c r="E144" s="87"/>
      <c r="F144" s="87"/>
    </row>
    <row r="145" spans="5:6">
      <c r="E145" s="87"/>
      <c r="F145" s="87"/>
    </row>
    <row r="146" spans="5:6">
      <c r="E146" s="87"/>
      <c r="F146" s="87"/>
    </row>
    <row r="147" spans="5:6">
      <c r="E147" s="87"/>
      <c r="F147" s="87"/>
    </row>
    <row r="148" spans="5:6">
      <c r="E148" s="87"/>
      <c r="F148" s="87"/>
    </row>
    <row r="149" spans="5:6">
      <c r="E149" s="87"/>
      <c r="F149" s="87"/>
    </row>
    <row r="150" spans="5:6">
      <c r="E150" s="87"/>
      <c r="F150" s="87"/>
    </row>
    <row r="151" spans="5:6">
      <c r="E151" s="87"/>
      <c r="F151" s="87"/>
    </row>
    <row r="152" spans="5:6">
      <c r="E152" s="87"/>
      <c r="F152" s="87"/>
    </row>
    <row r="153" spans="5:6">
      <c r="E153" s="87"/>
      <c r="F153" s="87"/>
    </row>
    <row r="154" spans="5:6">
      <c r="E154" s="87"/>
      <c r="F154" s="87"/>
    </row>
    <row r="155" spans="5:6">
      <c r="E155" s="87"/>
      <c r="F155" s="87"/>
    </row>
    <row r="156" spans="5:6">
      <c r="E156" s="87"/>
      <c r="F156" s="87"/>
    </row>
    <row r="157" spans="5:6">
      <c r="E157" s="87"/>
      <c r="F157" s="87"/>
    </row>
    <row r="158" spans="5:6">
      <c r="E158" s="87"/>
      <c r="F158" s="87"/>
    </row>
    <row r="159" spans="5:6">
      <c r="E159" s="87"/>
      <c r="F159" s="87"/>
    </row>
    <row r="160" spans="5:6">
      <c r="E160" s="87"/>
      <c r="F160" s="87"/>
    </row>
    <row r="161" spans="5:6">
      <c r="E161" s="87"/>
      <c r="F161" s="87"/>
    </row>
    <row r="162" spans="5:6">
      <c r="E162" s="87"/>
      <c r="F162" s="87"/>
    </row>
    <row r="163" spans="5:6">
      <c r="E163" s="87"/>
      <c r="F163" s="87"/>
    </row>
    <row r="164" spans="5:6">
      <c r="E164" s="87"/>
      <c r="F164" s="87"/>
    </row>
    <row r="165" spans="5:6">
      <c r="E165" s="87"/>
      <c r="F165" s="87"/>
    </row>
    <row r="166" spans="5:6">
      <c r="E166" s="87"/>
      <c r="F166" s="87"/>
    </row>
    <row r="167" spans="5:6">
      <c r="E167" s="87"/>
      <c r="F167" s="87"/>
    </row>
    <row r="168" spans="5:6">
      <c r="E168" s="87"/>
      <c r="F168" s="87"/>
    </row>
    <row r="169" spans="5:6">
      <c r="E169" s="87"/>
      <c r="F169" s="87"/>
    </row>
    <row r="170" spans="5:6">
      <c r="E170" s="87"/>
      <c r="F170" s="87"/>
    </row>
    <row r="171" spans="5:6">
      <c r="E171" s="87"/>
      <c r="F171" s="87"/>
    </row>
    <row r="172" spans="5:6">
      <c r="E172" s="87"/>
      <c r="F172" s="87"/>
    </row>
    <row r="173" spans="5:6">
      <c r="E173" s="87"/>
      <c r="F173" s="87"/>
    </row>
    <row r="174" spans="5:6">
      <c r="E174" s="87"/>
      <c r="F174" s="87"/>
    </row>
    <row r="175" spans="5:6">
      <c r="E175" s="87"/>
      <c r="F175" s="87"/>
    </row>
    <row r="176" spans="5:6">
      <c r="E176" s="87"/>
      <c r="F176" s="87"/>
    </row>
    <row r="177" spans="5:6">
      <c r="E177" s="87"/>
      <c r="F177" s="87"/>
    </row>
    <row r="178" spans="5:6">
      <c r="E178" s="87"/>
      <c r="F178" s="87"/>
    </row>
    <row r="179" spans="5:6">
      <c r="E179" s="87"/>
      <c r="F179" s="87"/>
    </row>
    <row r="180" spans="5:6">
      <c r="E180" s="87"/>
      <c r="F180" s="87"/>
    </row>
    <row r="181" spans="5:6">
      <c r="E181" s="87"/>
      <c r="F181" s="87"/>
    </row>
    <row r="182" spans="5:6">
      <c r="E182" s="87"/>
      <c r="F182" s="87"/>
    </row>
    <row r="183" spans="5:6">
      <c r="E183" s="87"/>
      <c r="F183" s="87"/>
    </row>
    <row r="184" spans="5:6">
      <c r="E184" s="87"/>
      <c r="F184" s="87"/>
    </row>
    <row r="185" spans="5:6">
      <c r="E185" s="87"/>
      <c r="F185" s="87"/>
    </row>
    <row r="186" spans="5:6">
      <c r="E186" s="87"/>
      <c r="F186" s="87"/>
    </row>
    <row r="187" spans="5:6">
      <c r="E187" s="87"/>
      <c r="F187" s="87"/>
    </row>
    <row r="188" spans="5:6">
      <c r="E188" s="87"/>
      <c r="F188" s="87"/>
    </row>
    <row r="189" spans="5:6">
      <c r="E189" s="87"/>
      <c r="F189" s="87"/>
    </row>
    <row r="190" spans="5:6">
      <c r="E190" s="87"/>
      <c r="F190" s="87"/>
    </row>
    <row r="191" spans="5:6">
      <c r="E191" s="87"/>
      <c r="F191" s="87"/>
    </row>
    <row r="192" spans="5:6">
      <c r="E192" s="87"/>
      <c r="F192" s="87"/>
    </row>
    <row r="193" spans="5:6">
      <c r="E193" s="87"/>
      <c r="F193" s="87"/>
    </row>
    <row r="194" spans="5:6">
      <c r="E194" s="87"/>
      <c r="F194" s="87"/>
    </row>
    <row r="195" spans="5:6">
      <c r="E195" s="87"/>
      <c r="F195" s="87"/>
    </row>
    <row r="196" spans="5:6">
      <c r="E196" s="87"/>
      <c r="F196" s="87"/>
    </row>
    <row r="197" spans="5:6">
      <c r="E197" s="87"/>
      <c r="F197" s="87"/>
    </row>
    <row r="198" spans="5:6">
      <c r="E198" s="87"/>
      <c r="F198" s="87"/>
    </row>
    <row r="199" spans="5:6">
      <c r="E199" s="87"/>
      <c r="F199" s="87"/>
    </row>
    <row r="200" spans="5:6">
      <c r="E200" s="87"/>
      <c r="F200" s="87"/>
    </row>
    <row r="201" spans="5:6">
      <c r="E201" s="87"/>
      <c r="F201" s="87"/>
    </row>
    <row r="202" spans="5:6">
      <c r="E202" s="87"/>
      <c r="F202" s="87"/>
    </row>
    <row r="203" spans="5:6">
      <c r="E203" s="87"/>
      <c r="F203" s="87"/>
    </row>
    <row r="204" spans="5:6">
      <c r="E204" s="87"/>
      <c r="F204" s="87"/>
    </row>
    <row r="205" spans="5:6">
      <c r="E205" s="87"/>
      <c r="F205" s="87"/>
    </row>
    <row r="206" spans="5:6">
      <c r="E206" s="87"/>
      <c r="F206" s="87"/>
    </row>
    <row r="207" spans="5:6">
      <c r="E207" s="87"/>
      <c r="F207" s="87"/>
    </row>
    <row r="208" spans="5:6">
      <c r="E208" s="87"/>
      <c r="F208" s="87"/>
    </row>
    <row r="209" spans="5:6">
      <c r="E209" s="87"/>
      <c r="F209" s="87"/>
    </row>
    <row r="210" spans="5:6">
      <c r="E210" s="87"/>
      <c r="F210" s="87"/>
    </row>
    <row r="211" spans="5:6">
      <c r="E211" s="87"/>
      <c r="F211" s="87"/>
    </row>
    <row r="212" spans="5:6">
      <c r="E212" s="87"/>
      <c r="F212" s="87"/>
    </row>
    <row r="213" spans="5:6">
      <c r="E213" s="87"/>
      <c r="F213" s="87"/>
    </row>
    <row r="214" spans="5:6">
      <c r="E214" s="87"/>
      <c r="F214" s="87"/>
    </row>
    <row r="215" spans="5:6">
      <c r="E215" s="87"/>
      <c r="F215" s="87"/>
    </row>
    <row r="216" spans="5:6">
      <c r="E216" s="87"/>
      <c r="F216" s="87"/>
    </row>
    <row r="217" spans="5:6">
      <c r="E217" s="87"/>
      <c r="F217" s="87"/>
    </row>
    <row r="218" spans="5:6">
      <c r="E218" s="87"/>
      <c r="F218" s="87"/>
    </row>
    <row r="219" spans="5:6">
      <c r="E219" s="87"/>
      <c r="F219" s="87"/>
    </row>
    <row r="220" spans="5:6">
      <c r="E220" s="87"/>
      <c r="F220" s="87"/>
    </row>
    <row r="221" spans="5:6">
      <c r="E221" s="87"/>
      <c r="F221" s="87"/>
    </row>
    <row r="222" spans="5:6">
      <c r="E222" s="87"/>
      <c r="F222" s="87"/>
    </row>
    <row r="223" spans="5:6">
      <c r="E223" s="87"/>
      <c r="F223" s="87"/>
    </row>
    <row r="224" spans="5:6">
      <c r="E224" s="87"/>
      <c r="F224" s="87"/>
    </row>
    <row r="225" spans="5:6">
      <c r="E225" s="87"/>
      <c r="F225" s="87"/>
    </row>
    <row r="226" spans="5:6">
      <c r="E226" s="87"/>
      <c r="F226" s="87"/>
    </row>
    <row r="227" spans="5:6">
      <c r="E227" s="87"/>
      <c r="F227" s="87"/>
    </row>
    <row r="228" spans="5:6">
      <c r="E228" s="87"/>
      <c r="F228" s="87"/>
    </row>
    <row r="229" spans="5:6">
      <c r="E229" s="87"/>
      <c r="F229" s="87"/>
    </row>
    <row r="230" spans="5:6">
      <c r="E230" s="87"/>
      <c r="F230" s="87"/>
    </row>
    <row r="231" spans="5:6">
      <c r="E231" s="87"/>
      <c r="F231" s="87"/>
    </row>
    <row r="232" spans="5:6">
      <c r="E232" s="87"/>
      <c r="F232" s="87"/>
    </row>
    <row r="233" spans="5:6">
      <c r="E233" s="87"/>
      <c r="F233" s="87"/>
    </row>
    <row r="234" spans="5:6">
      <c r="E234" s="87"/>
      <c r="F234" s="87"/>
    </row>
    <row r="235" spans="5:6">
      <c r="E235" s="87"/>
      <c r="F235" s="87"/>
    </row>
    <row r="236" spans="5:6">
      <c r="E236" s="87"/>
      <c r="F236" s="87"/>
    </row>
    <row r="237" spans="5:6">
      <c r="E237" s="87"/>
      <c r="F237" s="87"/>
    </row>
    <row r="238" spans="5:6">
      <c r="E238" s="87"/>
      <c r="F238" s="87"/>
    </row>
    <row r="239" spans="5:6">
      <c r="E239" s="87"/>
      <c r="F239" s="87"/>
    </row>
    <row r="240" spans="5:6">
      <c r="E240" s="87"/>
      <c r="F240" s="87"/>
    </row>
    <row r="241" spans="5:6">
      <c r="E241" s="87"/>
      <c r="F241" s="87"/>
    </row>
    <row r="242" spans="5:6">
      <c r="E242" s="87"/>
      <c r="F242" s="87"/>
    </row>
    <row r="243" spans="5:6">
      <c r="E243" s="87"/>
      <c r="F243" s="87"/>
    </row>
    <row r="244" spans="5:6">
      <c r="E244" s="87"/>
      <c r="F244" s="87"/>
    </row>
    <row r="245" spans="5:6">
      <c r="E245" s="87"/>
      <c r="F245" s="87"/>
    </row>
    <row r="246" spans="5:6">
      <c r="E246" s="87"/>
      <c r="F246" s="87"/>
    </row>
    <row r="247" spans="5:6">
      <c r="E247" s="87"/>
      <c r="F247" s="87"/>
    </row>
    <row r="248" spans="5:6">
      <c r="E248" s="87"/>
      <c r="F248" s="87"/>
    </row>
    <row r="249" spans="5:6">
      <c r="E249" s="87"/>
      <c r="F249" s="87"/>
    </row>
    <row r="250" spans="5:6">
      <c r="E250" s="87"/>
      <c r="F250" s="87"/>
    </row>
    <row r="251" spans="5:6">
      <c r="E251" s="87"/>
      <c r="F251" s="87"/>
    </row>
    <row r="252" spans="5:6">
      <c r="E252" s="87"/>
      <c r="F252" s="87"/>
    </row>
    <row r="253" spans="5:6">
      <c r="E253" s="87"/>
      <c r="F253" s="87"/>
    </row>
    <row r="254" spans="5:6">
      <c r="E254" s="87"/>
      <c r="F254" s="87"/>
    </row>
    <row r="255" spans="5:6">
      <c r="E255" s="87"/>
      <c r="F255" s="87"/>
    </row>
    <row r="256" spans="5:6">
      <c r="E256" s="87"/>
      <c r="F256" s="87"/>
    </row>
    <row r="257" spans="5:6">
      <c r="E257" s="87"/>
      <c r="F257" s="87"/>
    </row>
    <row r="258" spans="5:6">
      <c r="E258" s="87"/>
      <c r="F258" s="87"/>
    </row>
    <row r="259" spans="5:6">
      <c r="E259" s="87"/>
      <c r="F259" s="87"/>
    </row>
    <row r="260" spans="5:6">
      <c r="E260" s="87"/>
      <c r="F260" s="87"/>
    </row>
    <row r="261" spans="5:6">
      <c r="E261" s="87"/>
      <c r="F261" s="87"/>
    </row>
    <row r="262" spans="5:6">
      <c r="E262" s="87"/>
      <c r="F262" s="87"/>
    </row>
    <row r="263" spans="5:6">
      <c r="E263" s="87"/>
      <c r="F263" s="87"/>
    </row>
    <row r="264" spans="5:6">
      <c r="E264" s="87"/>
      <c r="F264" s="87"/>
    </row>
    <row r="265" spans="5:6">
      <c r="E265" s="87"/>
      <c r="F265" s="87"/>
    </row>
    <row r="266" spans="5:6">
      <c r="E266" s="87"/>
      <c r="F266" s="87"/>
    </row>
    <row r="267" spans="5:6">
      <c r="E267" s="87"/>
      <c r="F267" s="87"/>
    </row>
    <row r="268" spans="5:6">
      <c r="E268" s="87"/>
      <c r="F268" s="87"/>
    </row>
    <row r="269" spans="5:6">
      <c r="E269" s="87"/>
      <c r="F269" s="87"/>
    </row>
    <row r="270" spans="5:6">
      <c r="E270" s="87"/>
      <c r="F270" s="87"/>
    </row>
    <row r="271" spans="5:6">
      <c r="E271" s="87"/>
      <c r="F271" s="87"/>
    </row>
    <row r="272" spans="5:6">
      <c r="E272" s="87"/>
      <c r="F272" s="87"/>
    </row>
    <row r="273" spans="5:6">
      <c r="E273" s="87"/>
      <c r="F273" s="87"/>
    </row>
    <row r="274" spans="5:6">
      <c r="E274" s="87"/>
      <c r="F274" s="87"/>
    </row>
    <row r="275" spans="5:6">
      <c r="E275" s="87"/>
      <c r="F275" s="87"/>
    </row>
    <row r="276" spans="5:6">
      <c r="E276" s="87"/>
      <c r="F276" s="87"/>
    </row>
    <row r="277" spans="5:6">
      <c r="E277" s="87"/>
      <c r="F277" s="87"/>
    </row>
    <row r="278" spans="5:6">
      <c r="E278" s="87"/>
      <c r="F278" s="87"/>
    </row>
    <row r="279" spans="5:6">
      <c r="E279" s="87"/>
      <c r="F279" s="87"/>
    </row>
    <row r="280" spans="5:6">
      <c r="E280" s="87"/>
      <c r="F280" s="87"/>
    </row>
    <row r="281" spans="5:6">
      <c r="E281" s="87"/>
      <c r="F281" s="87"/>
    </row>
    <row r="282" spans="5:6">
      <c r="E282" s="87"/>
      <c r="F282" s="87"/>
    </row>
    <row r="283" spans="5:6">
      <c r="E283" s="87"/>
      <c r="F283" s="87"/>
    </row>
    <row r="284" spans="5:6">
      <c r="E284" s="87"/>
      <c r="F284" s="87"/>
    </row>
    <row r="285" spans="5:6">
      <c r="E285" s="87"/>
      <c r="F285" s="87"/>
    </row>
    <row r="286" spans="5:6">
      <c r="E286" s="87"/>
      <c r="F286" s="87"/>
    </row>
    <row r="287" spans="5:6">
      <c r="E287" s="87"/>
      <c r="F287" s="87"/>
    </row>
    <row r="288" spans="5:6">
      <c r="E288" s="87"/>
      <c r="F288" s="87"/>
    </row>
    <row r="289" spans="5:6">
      <c r="E289" s="87"/>
      <c r="F289" s="87"/>
    </row>
    <row r="290" spans="5:6">
      <c r="E290" s="87"/>
      <c r="F290" s="87"/>
    </row>
    <row r="291" spans="5:6">
      <c r="E291" s="87"/>
      <c r="F291" s="87"/>
    </row>
    <row r="292" spans="5:6">
      <c r="E292" s="87"/>
      <c r="F292" s="87"/>
    </row>
    <row r="293" spans="5:6">
      <c r="E293" s="87"/>
      <c r="F293" s="87"/>
    </row>
    <row r="294" spans="5:6">
      <c r="E294" s="87"/>
      <c r="F294" s="87"/>
    </row>
    <row r="295" spans="5:6">
      <c r="E295" s="87"/>
      <c r="F295" s="87"/>
    </row>
    <row r="296" spans="5:6">
      <c r="E296" s="87"/>
      <c r="F296" s="87"/>
    </row>
    <row r="297" spans="5:6">
      <c r="E297" s="87"/>
      <c r="F297" s="87"/>
    </row>
    <row r="298" spans="5:6">
      <c r="E298" s="87"/>
      <c r="F298" s="87"/>
    </row>
    <row r="299" spans="5:6">
      <c r="E299" s="87"/>
      <c r="F299" s="87"/>
    </row>
    <row r="300" spans="5:6">
      <c r="E300" s="87"/>
      <c r="F300" s="87"/>
    </row>
    <row r="301" spans="5:6">
      <c r="E301" s="87"/>
      <c r="F301" s="87"/>
    </row>
    <row r="302" spans="5:6">
      <c r="E302" s="87"/>
      <c r="F302" s="87"/>
    </row>
    <row r="303" spans="5:6">
      <c r="E303" s="87"/>
      <c r="F303" s="87"/>
    </row>
    <row r="304" spans="5:6">
      <c r="E304" s="87"/>
      <c r="F304" s="87"/>
    </row>
    <row r="305" spans="5:6">
      <c r="E305" s="87"/>
      <c r="F305" s="87"/>
    </row>
    <row r="306" spans="5:6">
      <c r="E306" s="87"/>
      <c r="F306" s="87"/>
    </row>
    <row r="307" spans="5:6">
      <c r="E307" s="87"/>
      <c r="F307" s="87"/>
    </row>
    <row r="308" spans="5:6">
      <c r="E308" s="87"/>
      <c r="F308" s="87"/>
    </row>
    <row r="309" spans="5:6">
      <c r="E309" s="87"/>
      <c r="F309" s="87"/>
    </row>
    <row r="310" spans="5:6">
      <c r="E310" s="87"/>
      <c r="F310" s="87"/>
    </row>
    <row r="311" spans="5:6">
      <c r="E311" s="87"/>
      <c r="F311" s="87"/>
    </row>
    <row r="312" spans="5:6">
      <c r="E312" s="87"/>
      <c r="F312" s="87"/>
    </row>
    <row r="313" spans="5:6">
      <c r="E313" s="87"/>
      <c r="F313" s="87"/>
    </row>
    <row r="314" spans="5:6">
      <c r="E314" s="87"/>
      <c r="F314" s="87"/>
    </row>
    <row r="315" spans="5:6">
      <c r="E315" s="87"/>
      <c r="F315" s="87"/>
    </row>
    <row r="316" spans="5:6">
      <c r="E316" s="87"/>
      <c r="F316" s="87"/>
    </row>
    <row r="317" spans="5:6">
      <c r="E317" s="87"/>
      <c r="F317" s="87"/>
    </row>
    <row r="318" spans="5:6">
      <c r="E318" s="87"/>
      <c r="F318" s="87"/>
    </row>
    <row r="319" spans="5:6">
      <c r="E319" s="87"/>
      <c r="F319" s="87"/>
    </row>
    <row r="320" spans="5:6">
      <c r="E320" s="87"/>
      <c r="F320" s="87"/>
    </row>
    <row r="321" spans="5:6">
      <c r="E321" s="87"/>
      <c r="F321" s="87"/>
    </row>
    <row r="322" spans="5:6">
      <c r="E322" s="87"/>
      <c r="F322" s="87"/>
    </row>
    <row r="323" spans="5:6">
      <c r="E323" s="87"/>
      <c r="F323" s="87"/>
    </row>
    <row r="324" spans="5:6">
      <c r="E324" s="87"/>
      <c r="F324" s="87"/>
    </row>
    <row r="325" spans="5:6">
      <c r="E325" s="87"/>
      <c r="F325" s="87"/>
    </row>
    <row r="326" spans="5:6">
      <c r="E326" s="87"/>
      <c r="F326" s="87"/>
    </row>
    <row r="327" spans="5:6">
      <c r="E327" s="87"/>
      <c r="F327" s="87"/>
    </row>
    <row r="328" spans="5:6">
      <c r="E328" s="87"/>
      <c r="F328" s="87"/>
    </row>
    <row r="329" spans="5:6">
      <c r="E329" s="87"/>
      <c r="F329" s="87"/>
    </row>
    <row r="330" spans="5:6">
      <c r="E330" s="87"/>
      <c r="F330" s="87"/>
    </row>
    <row r="331" spans="5:6">
      <c r="E331" s="87"/>
      <c r="F331" s="87"/>
    </row>
    <row r="332" spans="5:6">
      <c r="E332" s="87"/>
      <c r="F332" s="87"/>
    </row>
    <row r="333" spans="5:6">
      <c r="E333" s="87"/>
      <c r="F333" s="87"/>
    </row>
    <row r="334" spans="5:6">
      <c r="E334" s="87"/>
      <c r="F334" s="87"/>
    </row>
    <row r="335" spans="5:6">
      <c r="E335" s="87"/>
      <c r="F335" s="87"/>
    </row>
    <row r="336" spans="5:6">
      <c r="E336" s="87"/>
      <c r="F336" s="87"/>
    </row>
    <row r="337" spans="5:6">
      <c r="E337" s="87"/>
      <c r="F337" s="87"/>
    </row>
    <row r="338" spans="5:6">
      <c r="E338" s="87"/>
      <c r="F338" s="87"/>
    </row>
    <row r="339" spans="5:6">
      <c r="E339" s="87"/>
      <c r="F339" s="87"/>
    </row>
    <row r="340" spans="5:6">
      <c r="E340" s="87"/>
      <c r="F340" s="87"/>
    </row>
    <row r="341" spans="5:6">
      <c r="E341" s="87"/>
      <c r="F341" s="87"/>
    </row>
    <row r="342" spans="5:6">
      <c r="E342" s="87"/>
      <c r="F342" s="87"/>
    </row>
    <row r="343" spans="5:6">
      <c r="E343" s="87"/>
      <c r="F343" s="87"/>
    </row>
    <row r="344" spans="5:6">
      <c r="E344" s="87"/>
      <c r="F344" s="87"/>
    </row>
    <row r="345" spans="5:6">
      <c r="E345" s="87"/>
      <c r="F345" s="87"/>
    </row>
    <row r="346" spans="5:6">
      <c r="E346" s="87"/>
      <c r="F346" s="87"/>
    </row>
    <row r="347" spans="5:6">
      <c r="E347" s="87"/>
      <c r="F347" s="87"/>
    </row>
    <row r="348" spans="5:6">
      <c r="E348" s="87"/>
      <c r="F348" s="87"/>
    </row>
    <row r="349" spans="5:6">
      <c r="E349" s="87"/>
      <c r="F349" s="87"/>
    </row>
    <row r="350" spans="5:6">
      <c r="E350" s="87"/>
      <c r="F350" s="87"/>
    </row>
    <row r="351" spans="5:6">
      <c r="E351" s="87"/>
      <c r="F351" s="87"/>
    </row>
    <row r="352" spans="5:6">
      <c r="E352" s="87"/>
      <c r="F352" s="87"/>
    </row>
    <row r="353" spans="5:6">
      <c r="E353" s="87"/>
      <c r="F353" s="87"/>
    </row>
    <row r="354" spans="5:6">
      <c r="E354" s="87"/>
      <c r="F354" s="87"/>
    </row>
    <row r="355" spans="5:6">
      <c r="E355" s="87"/>
      <c r="F355" s="87"/>
    </row>
    <row r="356" spans="5:6">
      <c r="E356" s="87"/>
      <c r="F356" s="87"/>
    </row>
    <row r="357" spans="5:6">
      <c r="E357" s="87"/>
      <c r="F357" s="87"/>
    </row>
    <row r="358" spans="5:6">
      <c r="E358" s="87"/>
      <c r="F358" s="87"/>
    </row>
    <row r="359" spans="5:6">
      <c r="E359" s="87"/>
      <c r="F359" s="87"/>
    </row>
    <row r="360" spans="5:6">
      <c r="E360" s="87"/>
      <c r="F360" s="87"/>
    </row>
    <row r="361" spans="5:6">
      <c r="E361" s="87"/>
      <c r="F361" s="87"/>
    </row>
    <row r="362" spans="5:6">
      <c r="E362" s="87"/>
      <c r="F362" s="87"/>
    </row>
    <row r="363" spans="5:6">
      <c r="E363" s="87"/>
      <c r="F363" s="87"/>
    </row>
    <row r="364" spans="5:6">
      <c r="E364" s="87"/>
      <c r="F364" s="87"/>
    </row>
    <row r="365" spans="5:6">
      <c r="E365" s="87"/>
      <c r="F365" s="87"/>
    </row>
    <row r="366" spans="5:6">
      <c r="E366" s="87"/>
      <c r="F366" s="87"/>
    </row>
    <row r="367" spans="5:6">
      <c r="E367" s="87"/>
      <c r="F367" s="87"/>
    </row>
    <row r="368" spans="5:6">
      <c r="E368" s="87"/>
      <c r="F368" s="87"/>
    </row>
    <row r="369" spans="5:6">
      <c r="E369" s="87"/>
      <c r="F369" s="87"/>
    </row>
    <row r="370" spans="5:6">
      <c r="E370" s="87"/>
      <c r="F370" s="87"/>
    </row>
    <row r="371" spans="5:6">
      <c r="E371" s="87"/>
      <c r="F371" s="87"/>
    </row>
    <row r="372" spans="5:6">
      <c r="E372" s="87"/>
      <c r="F372" s="87"/>
    </row>
    <row r="373" spans="5:6">
      <c r="E373" s="87"/>
      <c r="F373" s="87"/>
    </row>
    <row r="374" spans="5:6">
      <c r="E374" s="87"/>
      <c r="F374" s="87"/>
    </row>
    <row r="375" spans="5:6">
      <c r="E375" s="87"/>
      <c r="F375" s="87"/>
    </row>
    <row r="376" spans="5:6">
      <c r="E376" s="87"/>
      <c r="F376" s="87"/>
    </row>
    <row r="377" spans="5:6">
      <c r="E377" s="87"/>
      <c r="F377" s="87"/>
    </row>
    <row r="378" spans="5:6">
      <c r="E378" s="87"/>
      <c r="F378" s="87"/>
    </row>
    <row r="379" spans="5:6">
      <c r="E379" s="87"/>
      <c r="F379" s="87"/>
    </row>
    <row r="380" spans="5:6">
      <c r="E380" s="87"/>
      <c r="F380" s="87"/>
    </row>
    <row r="381" spans="5:6">
      <c r="E381" s="87"/>
      <c r="F381" s="87"/>
    </row>
    <row r="382" spans="5:6">
      <c r="E382" s="87"/>
      <c r="F382" s="87"/>
    </row>
    <row r="383" spans="5:6">
      <c r="E383" s="87"/>
      <c r="F383" s="87"/>
    </row>
    <row r="384" spans="5:6">
      <c r="E384" s="87"/>
      <c r="F384" s="87"/>
    </row>
    <row r="385" spans="5:6">
      <c r="E385" s="87"/>
      <c r="F385" s="87"/>
    </row>
    <row r="386" spans="5:6">
      <c r="E386" s="87"/>
      <c r="F386" s="87"/>
    </row>
    <row r="387" spans="5:6">
      <c r="E387" s="87"/>
      <c r="F387" s="87"/>
    </row>
    <row r="388" spans="5:6">
      <c r="E388" s="87"/>
      <c r="F388" s="87"/>
    </row>
    <row r="389" spans="5:6">
      <c r="E389" s="87"/>
      <c r="F389" s="87"/>
    </row>
    <row r="390" spans="5:6">
      <c r="E390" s="87"/>
      <c r="F390" s="87"/>
    </row>
    <row r="391" spans="5:6">
      <c r="E391" s="87"/>
      <c r="F391" s="87"/>
    </row>
    <row r="392" spans="5:6">
      <c r="E392" s="87"/>
      <c r="F392" s="87"/>
    </row>
    <row r="393" spans="5:6">
      <c r="E393" s="87"/>
      <c r="F393" s="87"/>
    </row>
    <row r="394" spans="5:6">
      <c r="E394" s="87"/>
      <c r="F394" s="87"/>
    </row>
    <row r="395" spans="5:6">
      <c r="E395" s="87"/>
      <c r="F395" s="87"/>
    </row>
    <row r="396" spans="5:6">
      <c r="E396" s="87"/>
      <c r="F396" s="87"/>
    </row>
    <row r="397" spans="5:6">
      <c r="E397" s="87"/>
      <c r="F397" s="87"/>
    </row>
    <row r="398" spans="5:6">
      <c r="E398" s="87"/>
      <c r="F398" s="87"/>
    </row>
    <row r="399" spans="5:6">
      <c r="E399" s="87"/>
      <c r="F399" s="87"/>
    </row>
    <row r="400" spans="5:6">
      <c r="E400" s="87"/>
      <c r="F400" s="87"/>
    </row>
    <row r="401" spans="5:6">
      <c r="E401" s="87"/>
      <c r="F401" s="87"/>
    </row>
    <row r="402" spans="5:6">
      <c r="E402" s="87"/>
      <c r="F402" s="87"/>
    </row>
    <row r="403" spans="5:6">
      <c r="E403" s="87"/>
      <c r="F403" s="87"/>
    </row>
    <row r="404" spans="5:6">
      <c r="E404" s="87"/>
      <c r="F404" s="87"/>
    </row>
    <row r="405" spans="5:6">
      <c r="E405" s="87"/>
      <c r="F405" s="87"/>
    </row>
    <row r="406" spans="5:6">
      <c r="E406" s="87"/>
      <c r="F406" s="87"/>
    </row>
    <row r="407" spans="5:6">
      <c r="E407" s="87"/>
      <c r="F407" s="87"/>
    </row>
    <row r="408" spans="5:6">
      <c r="E408" s="87"/>
      <c r="F408" s="87"/>
    </row>
    <row r="409" spans="5:6">
      <c r="E409" s="87"/>
      <c r="F409" s="87"/>
    </row>
    <row r="410" spans="5:6">
      <c r="E410" s="87"/>
      <c r="F410" s="87"/>
    </row>
    <row r="411" spans="5:6">
      <c r="E411" s="87"/>
      <c r="F411" s="87"/>
    </row>
    <row r="412" spans="5:6">
      <c r="E412" s="87"/>
      <c r="F412" s="87"/>
    </row>
    <row r="413" spans="5:6">
      <c r="E413" s="87"/>
      <c r="F413" s="87"/>
    </row>
    <row r="414" spans="5:6">
      <c r="E414" s="87"/>
      <c r="F414" s="87"/>
    </row>
    <row r="415" spans="5:6">
      <c r="E415" s="87"/>
      <c r="F415" s="87"/>
    </row>
    <row r="416" spans="5:6">
      <c r="E416" s="87"/>
      <c r="F416" s="87"/>
    </row>
    <row r="417" spans="5:6">
      <c r="E417" s="87"/>
      <c r="F417" s="87"/>
    </row>
    <row r="418" spans="5:6">
      <c r="E418" s="87"/>
      <c r="F418" s="87"/>
    </row>
    <row r="419" spans="5:6">
      <c r="E419" s="87"/>
      <c r="F419" s="87"/>
    </row>
    <row r="420" spans="5:6">
      <c r="E420" s="87"/>
      <c r="F420" s="87"/>
    </row>
    <row r="421" spans="5:6">
      <c r="E421" s="87"/>
      <c r="F421" s="87"/>
    </row>
    <row r="422" spans="5:6">
      <c r="E422" s="87"/>
      <c r="F422" s="87"/>
    </row>
    <row r="423" spans="5:6">
      <c r="E423" s="87"/>
      <c r="F423" s="87"/>
    </row>
    <row r="424" spans="5:6">
      <c r="E424" s="87"/>
      <c r="F424" s="87"/>
    </row>
    <row r="425" spans="5:6">
      <c r="E425" s="87"/>
      <c r="F425" s="87"/>
    </row>
    <row r="426" spans="5:6">
      <c r="E426" s="87"/>
      <c r="F426" s="87"/>
    </row>
    <row r="427" spans="5:6">
      <c r="E427" s="87"/>
      <c r="F427" s="87"/>
    </row>
    <row r="428" spans="5:6">
      <c r="E428" s="87"/>
      <c r="F428" s="87"/>
    </row>
    <row r="429" spans="5:6">
      <c r="E429" s="87"/>
      <c r="F429" s="87"/>
    </row>
    <row r="430" spans="5:6">
      <c r="E430" s="87"/>
      <c r="F430" s="87"/>
    </row>
    <row r="431" spans="5:6">
      <c r="E431" s="87"/>
      <c r="F431" s="87"/>
    </row>
    <row r="432" spans="5:6">
      <c r="E432" s="87"/>
      <c r="F432" s="87"/>
    </row>
    <row r="433" spans="5:6">
      <c r="E433" s="87"/>
      <c r="F433" s="87"/>
    </row>
    <row r="434" spans="5:6">
      <c r="E434" s="87"/>
      <c r="F434" s="87"/>
    </row>
    <row r="435" spans="5:6">
      <c r="E435" s="87"/>
      <c r="F435" s="87"/>
    </row>
  </sheetData>
  <phoneticPr fontId="37" type="noConversion"/>
  <conditionalFormatting sqref="F5:F6 H5:H6">
    <cfRule type="expression" dxfId="24" priority="3" stopIfTrue="1">
      <formula>F$7="Janeiro"</formula>
    </cfRule>
  </conditionalFormatting>
  <conditionalFormatting sqref="B5">
    <cfRule type="expression" dxfId="23" priority="2" stopIfTrue="1">
      <formula>B$7="Janeiro"</formula>
    </cfRule>
  </conditionalFormatting>
  <conditionalFormatting sqref="D5">
    <cfRule type="expression" dxfId="22" priority="1" stopIfTrue="1">
      <formula>D$7="Janeiro"</formula>
    </cfRule>
  </conditionalFormatting>
  <pageMargins left="0.6692913385826772" right="0.6692913385826772" top="0.78740157480314965" bottom="0.19685039370078741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27"/>
  <dimension ref="A1:L192"/>
  <sheetViews>
    <sheetView showGridLines="0" zoomScaleNormal="100" workbookViewId="0"/>
  </sheetViews>
  <sheetFormatPr defaultRowHeight="12.75"/>
  <cols>
    <col min="1" max="1" width="10.7109375" style="851" customWidth="1"/>
    <col min="2" max="2" width="16.42578125" style="101" customWidth="1"/>
    <col min="3" max="3" width="7.85546875" style="101" customWidth="1"/>
    <col min="4" max="4" width="5.5703125" style="101" customWidth="1"/>
    <col min="5" max="5" width="7.7109375" style="101" customWidth="1"/>
    <col min="6" max="6" width="4.7109375" style="101" customWidth="1"/>
    <col min="7" max="7" width="7.42578125" style="101" customWidth="1"/>
    <col min="8" max="8" width="4.5703125" style="101" customWidth="1"/>
    <col min="9" max="9" width="7.7109375" style="101" customWidth="1"/>
    <col min="10" max="10" width="4.5703125" style="101" customWidth="1"/>
    <col min="11" max="11" width="8.28515625" style="101" customWidth="1"/>
    <col min="12" max="12" width="4.5703125" style="101" customWidth="1"/>
    <col min="13" max="16384" width="9.140625" style="336"/>
  </cols>
  <sheetData>
    <row r="1" spans="1:12" s="341" customFormat="1" ht="21" customHeight="1">
      <c r="A1" s="831" t="s">
        <v>575</v>
      </c>
      <c r="B1" s="88"/>
      <c r="C1" s="88"/>
      <c r="D1" s="88"/>
      <c r="E1" s="89"/>
      <c r="F1" s="90"/>
      <c r="G1" s="91"/>
      <c r="H1" s="90"/>
      <c r="I1" s="91"/>
      <c r="J1" s="91"/>
      <c r="K1" s="91"/>
      <c r="L1" s="92"/>
    </row>
    <row r="2" spans="1:12" s="341" customFormat="1" ht="17.100000000000001" customHeight="1">
      <c r="A2" s="832"/>
      <c r="B2" s="333" t="s">
        <v>119</v>
      </c>
      <c r="C2" s="93"/>
      <c r="D2" s="93"/>
      <c r="E2" s="94"/>
      <c r="F2" s="95"/>
      <c r="G2" s="96"/>
      <c r="H2" s="95"/>
      <c r="I2" s="96"/>
      <c r="J2" s="96"/>
      <c r="K2" s="96"/>
      <c r="L2" s="97"/>
    </row>
    <row r="3" spans="1:12" s="341" customFormat="1" ht="14.1" customHeight="1">
      <c r="A3" s="835"/>
      <c r="B3" s="93"/>
      <c r="C3" s="96"/>
      <c r="D3" s="98"/>
      <c r="E3" s="99"/>
      <c r="F3" s="100"/>
      <c r="G3" s="101"/>
      <c r="H3" s="100"/>
      <c r="I3" s="101"/>
      <c r="J3" s="96"/>
      <c r="K3" s="101"/>
      <c r="L3" s="97"/>
    </row>
    <row r="4" spans="1:12" s="341" customFormat="1" ht="12.75" customHeight="1">
      <c r="A4" s="833"/>
      <c r="B4" s="93"/>
      <c r="C4" s="102"/>
      <c r="D4" s="98"/>
      <c r="E4" s="103"/>
      <c r="F4" s="103"/>
      <c r="G4" s="103"/>
      <c r="H4" s="103"/>
      <c r="I4" s="103"/>
      <c r="J4" s="104"/>
      <c r="K4" s="103"/>
      <c r="L4" s="294" t="s">
        <v>124</v>
      </c>
    </row>
    <row r="5" spans="1:12" ht="12.75" customHeight="1">
      <c r="A5" s="834" t="s">
        <v>131</v>
      </c>
      <c r="B5" s="105"/>
      <c r="C5" s="363">
        <v>2018</v>
      </c>
      <c r="D5" s="183"/>
      <c r="E5" s="327" t="s">
        <v>319</v>
      </c>
      <c r="F5" s="183"/>
      <c r="G5" s="327" t="s">
        <v>319</v>
      </c>
      <c r="H5" s="183"/>
      <c r="I5" s="327" t="s">
        <v>319</v>
      </c>
      <c r="J5" s="183"/>
      <c r="K5" s="327" t="s">
        <v>319</v>
      </c>
      <c r="L5" s="185"/>
    </row>
    <row r="6" spans="1:12">
      <c r="A6" s="835"/>
      <c r="B6" s="108"/>
      <c r="C6" s="364"/>
      <c r="D6" s="186"/>
      <c r="E6" s="186"/>
      <c r="F6" s="186"/>
      <c r="G6" s="186"/>
      <c r="H6" s="186"/>
      <c r="I6" s="186"/>
      <c r="J6" s="186"/>
      <c r="K6" s="186"/>
      <c r="L6" s="187"/>
    </row>
    <row r="7" spans="1:12">
      <c r="A7" s="835"/>
      <c r="B7" s="113"/>
      <c r="C7" s="182" t="s">
        <v>316</v>
      </c>
      <c r="D7" s="184"/>
      <c r="E7" s="182" t="s">
        <v>317</v>
      </c>
      <c r="F7" s="188"/>
      <c r="G7" s="184" t="s">
        <v>318</v>
      </c>
      <c r="H7" s="188"/>
      <c r="I7" s="327" t="s">
        <v>320</v>
      </c>
      <c r="J7" s="188"/>
      <c r="K7" s="184" t="s">
        <v>184</v>
      </c>
      <c r="L7" s="189"/>
    </row>
    <row r="8" spans="1:12">
      <c r="A8" s="835"/>
      <c r="B8" s="113"/>
      <c r="C8" s="365"/>
      <c r="D8" s="191"/>
      <c r="E8" s="190"/>
      <c r="F8" s="191"/>
      <c r="G8" s="190"/>
      <c r="H8" s="191"/>
      <c r="I8" s="190"/>
      <c r="J8" s="191"/>
      <c r="K8" s="190"/>
      <c r="L8" s="192"/>
    </row>
    <row r="9" spans="1:12">
      <c r="A9" s="835"/>
      <c r="B9" s="108"/>
      <c r="C9" s="114" t="s">
        <v>185</v>
      </c>
      <c r="D9" s="114" t="s">
        <v>198</v>
      </c>
      <c r="E9" s="114" t="s">
        <v>185</v>
      </c>
      <c r="F9" s="114" t="s">
        <v>186</v>
      </c>
      <c r="G9" s="114" t="s">
        <v>185</v>
      </c>
      <c r="H9" s="120" t="s">
        <v>186</v>
      </c>
      <c r="I9" s="120" t="s">
        <v>185</v>
      </c>
      <c r="J9" s="120" t="s">
        <v>186</v>
      </c>
      <c r="K9" s="114" t="s">
        <v>185</v>
      </c>
      <c r="L9" s="121" t="s">
        <v>186</v>
      </c>
    </row>
    <row r="10" spans="1:12">
      <c r="A10" s="836"/>
      <c r="B10" s="110"/>
      <c r="C10" s="122"/>
      <c r="D10" s="122" t="s">
        <v>187</v>
      </c>
      <c r="E10" s="122"/>
      <c r="F10" s="122" t="s">
        <v>187</v>
      </c>
      <c r="G10" s="122"/>
      <c r="H10" s="123" t="s">
        <v>187</v>
      </c>
      <c r="I10" s="124"/>
      <c r="J10" s="124" t="s">
        <v>187</v>
      </c>
      <c r="K10" s="122"/>
      <c r="L10" s="125" t="s">
        <v>187</v>
      </c>
    </row>
    <row r="11" spans="1:12">
      <c r="A11" s="861"/>
      <c r="B11" s="117"/>
      <c r="C11" s="126"/>
      <c r="D11" s="127"/>
      <c r="E11" s="126"/>
      <c r="F11" s="128"/>
      <c r="G11" s="126"/>
      <c r="H11" s="128"/>
      <c r="I11" s="126"/>
      <c r="J11" s="129"/>
      <c r="K11" s="126"/>
      <c r="L11" s="130"/>
    </row>
    <row r="12" spans="1:12">
      <c r="A12" s="334" t="s">
        <v>238</v>
      </c>
      <c r="B12" s="131"/>
      <c r="C12" s="559">
        <v>5223985.9508440504</v>
      </c>
      <c r="D12" s="586">
        <v>77.625278126230597</v>
      </c>
      <c r="E12" s="559">
        <v>5246734.2785291467</v>
      </c>
      <c r="F12" s="586">
        <v>77.707324967057062</v>
      </c>
      <c r="G12" s="559">
        <v>5231391.5492840232</v>
      </c>
      <c r="H12" s="586">
        <v>76.981651009148607</v>
      </c>
      <c r="I12" s="559">
        <v>5284132.6545023154</v>
      </c>
      <c r="J12" s="586">
        <v>77.304304808631812</v>
      </c>
      <c r="K12" s="559">
        <v>5271982.2585680336</v>
      </c>
      <c r="L12" s="568">
        <v>76.688396070587387</v>
      </c>
    </row>
    <row r="13" spans="1:12">
      <c r="A13" s="334"/>
      <c r="B13" s="131"/>
      <c r="C13" s="158"/>
      <c r="D13" s="302"/>
      <c r="E13" s="158"/>
      <c r="F13" s="302"/>
      <c r="G13" s="158"/>
      <c r="H13" s="302"/>
      <c r="I13" s="158"/>
      <c r="J13" s="302"/>
      <c r="K13" s="158"/>
      <c r="L13" s="84"/>
    </row>
    <row r="14" spans="1:12">
      <c r="A14" s="852" t="s">
        <v>250</v>
      </c>
      <c r="B14" s="131"/>
      <c r="C14" s="583">
        <v>37445.911862411835</v>
      </c>
      <c r="D14" s="586">
        <v>0.23356521543055908</v>
      </c>
      <c r="E14" s="583">
        <v>22748.327685090218</v>
      </c>
      <c r="F14" s="586">
        <v>8.2046840826361045E-2</v>
      </c>
      <c r="G14" s="583">
        <v>-15342.72924512091</v>
      </c>
      <c r="H14" s="586">
        <v>-0.72567395790841405</v>
      </c>
      <c r="I14" s="583">
        <v>52741.1052182946</v>
      </c>
      <c r="J14" s="586">
        <v>0.32265379948325279</v>
      </c>
      <c r="K14" s="583">
        <v>-12150.395934284017</v>
      </c>
      <c r="L14" s="568">
        <v>-0.61590873804447532</v>
      </c>
    </row>
    <row r="15" spans="1:12">
      <c r="A15" s="334"/>
      <c r="B15" s="131"/>
      <c r="C15" s="158"/>
      <c r="D15" s="302"/>
      <c r="E15" s="158"/>
      <c r="F15" s="302"/>
      <c r="G15" s="158"/>
      <c r="H15" s="302"/>
      <c r="I15" s="158"/>
      <c r="J15" s="302"/>
      <c r="K15" s="158"/>
      <c r="L15" s="84"/>
    </row>
    <row r="16" spans="1:12">
      <c r="A16" s="334" t="s">
        <v>315</v>
      </c>
      <c r="B16" s="131"/>
      <c r="C16" s="583">
        <v>37445.911862411835</v>
      </c>
      <c r="D16" s="586">
        <v>0.55642364860119631</v>
      </c>
      <c r="E16" s="583">
        <v>22748.327685090218</v>
      </c>
      <c r="F16" s="586">
        <v>0.33691656524636526</v>
      </c>
      <c r="G16" s="583">
        <v>-15342.72924512091</v>
      </c>
      <c r="H16" s="586">
        <v>-0.22577331808348475</v>
      </c>
      <c r="I16" s="583">
        <v>52741.1052182946</v>
      </c>
      <c r="J16" s="586">
        <v>0.77157685855317926</v>
      </c>
      <c r="K16" s="583">
        <v>-12150.395934284017</v>
      </c>
      <c r="L16" s="587">
        <v>-0.17674459626803063</v>
      </c>
    </row>
    <row r="17" spans="1:12">
      <c r="A17" s="835" t="s">
        <v>81</v>
      </c>
      <c r="B17" s="131"/>
      <c r="C17" s="560">
        <v>9044.7340775611265</v>
      </c>
      <c r="D17" s="564">
        <v>0.13439928915487195</v>
      </c>
      <c r="E17" s="560">
        <v>34447.718535652813</v>
      </c>
      <c r="F17" s="564">
        <v>0.51019165761413499</v>
      </c>
      <c r="G17" s="560">
        <v>5267.6119651373774</v>
      </c>
      <c r="H17" s="564">
        <v>7.7514646367336001E-2</v>
      </c>
      <c r="I17" s="560">
        <v>41198.098610467467</v>
      </c>
      <c r="J17" s="564">
        <v>0.60270825521499083</v>
      </c>
      <c r="K17" s="560">
        <v>-13032.862546441724</v>
      </c>
      <c r="L17" s="567">
        <v>-0.18958131417659987</v>
      </c>
    </row>
    <row r="18" spans="1:12">
      <c r="A18" s="835" t="s">
        <v>82</v>
      </c>
      <c r="B18" s="108"/>
      <c r="C18" s="560">
        <v>-27021.003715192917</v>
      </c>
      <c r="D18" s="564">
        <v>-0.40151580581928259</v>
      </c>
      <c r="E18" s="560">
        <v>2147.0970699605232</v>
      </c>
      <c r="F18" s="564">
        <v>3.1799813158826726E-2</v>
      </c>
      <c r="G18" s="560">
        <v>-30000.172995383273</v>
      </c>
      <c r="H18" s="564">
        <v>-0.44146243422761128</v>
      </c>
      <c r="I18" s="560">
        <v>11091.029553462082</v>
      </c>
      <c r="J18" s="564">
        <v>0.16225639765342512</v>
      </c>
      <c r="K18" s="560">
        <v>-40834.722298042238</v>
      </c>
      <c r="L18" s="567">
        <v>-0.59399846271017143</v>
      </c>
    </row>
    <row r="19" spans="1:12" ht="12.75" customHeight="1">
      <c r="A19" s="835" t="s">
        <v>83</v>
      </c>
      <c r="B19" s="108"/>
      <c r="C19" s="560">
        <v>36065.737792754044</v>
      </c>
      <c r="D19" s="564">
        <v>0.53591509497415457</v>
      </c>
      <c r="E19" s="560">
        <v>32300.621465692289</v>
      </c>
      <c r="F19" s="564">
        <v>0.47839184445530825</v>
      </c>
      <c r="G19" s="560">
        <v>35267.78496052065</v>
      </c>
      <c r="H19" s="564">
        <v>0.51897708059494729</v>
      </c>
      <c r="I19" s="560">
        <v>30107.069057005381</v>
      </c>
      <c r="J19" s="564">
        <v>0.44045185756156563</v>
      </c>
      <c r="K19" s="560">
        <v>27801.859751600514</v>
      </c>
      <c r="L19" s="567">
        <v>0.40441714853357152</v>
      </c>
    </row>
    <row r="20" spans="1:12" ht="12.75" customHeight="1">
      <c r="A20" s="835" t="s">
        <v>84</v>
      </c>
      <c r="B20" s="108"/>
      <c r="C20" s="560">
        <v>31445.099035374093</v>
      </c>
      <c r="D20" s="564">
        <v>0.46725519197336135</v>
      </c>
      <c r="E20" s="560">
        <v>-10823.728922721923</v>
      </c>
      <c r="F20" s="564">
        <v>-0.16030600676599796</v>
      </c>
      <c r="G20" s="560">
        <v>-23584.805034265246</v>
      </c>
      <c r="H20" s="564">
        <v>-0.34705818005824929</v>
      </c>
      <c r="I20" s="560">
        <v>12037.780086789282</v>
      </c>
      <c r="J20" s="564">
        <v>0.17610690001424326</v>
      </c>
      <c r="K20" s="560">
        <v>948.6609388222314</v>
      </c>
      <c r="L20" s="567">
        <v>1.3799607480631988E-2</v>
      </c>
    </row>
    <row r="21" spans="1:12" ht="12.75" customHeight="1">
      <c r="A21" s="835" t="s">
        <v>17</v>
      </c>
      <c r="B21" s="108"/>
      <c r="C21" s="560">
        <v>5087.7613398535768</v>
      </c>
      <c r="D21" s="564">
        <v>7.5601062629620283E-2</v>
      </c>
      <c r="E21" s="560">
        <v>-1755.473737350253</v>
      </c>
      <c r="F21" s="564">
        <v>-2.5999633474415619E-2</v>
      </c>
      <c r="G21" s="560">
        <v>-3818.4440010852009</v>
      </c>
      <c r="H21" s="564">
        <v>-5.6189662104292021E-2</v>
      </c>
      <c r="I21" s="560">
        <v>1931.8738105669574</v>
      </c>
      <c r="J21" s="564">
        <v>2.8262379404240541E-2</v>
      </c>
      <c r="K21" s="560">
        <v>152.52052430757186</v>
      </c>
      <c r="L21" s="567">
        <v>2.2186255194587318E-3</v>
      </c>
    </row>
    <row r="22" spans="1:12" ht="12.75" customHeight="1">
      <c r="A22" s="835" t="s">
        <v>63</v>
      </c>
      <c r="B22" s="108"/>
      <c r="C22" s="560">
        <v>26357.337695520517</v>
      </c>
      <c r="D22" s="564">
        <v>0.39165412934374105</v>
      </c>
      <c r="E22" s="560">
        <v>-9068.2551853716686</v>
      </c>
      <c r="F22" s="564">
        <v>-0.13430637329158232</v>
      </c>
      <c r="G22" s="560">
        <v>-19766.361033180045</v>
      </c>
      <c r="H22" s="564">
        <v>-0.2908685179539573</v>
      </c>
      <c r="I22" s="560">
        <v>10105.906276222324</v>
      </c>
      <c r="J22" s="564">
        <v>0.14784452061000272</v>
      </c>
      <c r="K22" s="560">
        <v>796.14041451465948</v>
      </c>
      <c r="L22" s="567">
        <v>1.1580981961173253E-2</v>
      </c>
    </row>
    <row r="23" spans="1:12" ht="12.75" customHeight="1">
      <c r="A23" s="835" t="s">
        <v>64</v>
      </c>
      <c r="B23" s="108"/>
      <c r="C23" s="560">
        <v>-3043.9212505233822</v>
      </c>
      <c r="D23" s="564">
        <v>-4.5230832527036954E-2</v>
      </c>
      <c r="E23" s="560">
        <v>-879.04424144067343</v>
      </c>
      <c r="F23" s="564">
        <v>-1.3019179722819865E-2</v>
      </c>
      <c r="G23" s="560">
        <v>541.45473739011788</v>
      </c>
      <c r="H23" s="564">
        <v>7.9676849339868159E-3</v>
      </c>
      <c r="I23" s="560">
        <v>-494.77347896214741</v>
      </c>
      <c r="J23" s="564">
        <v>-7.2382966760548553E-3</v>
      </c>
      <c r="K23" s="560">
        <v>-66.194326664525192</v>
      </c>
      <c r="L23" s="567">
        <v>-9.6288957206274372E-4</v>
      </c>
    </row>
    <row r="24" spans="1:12" ht="12.75" customHeight="1">
      <c r="A24" s="835" t="s">
        <v>207</v>
      </c>
      <c r="B24" s="108"/>
      <c r="C24" s="560">
        <v>0</v>
      </c>
      <c r="D24" s="564">
        <v>0</v>
      </c>
      <c r="E24" s="560">
        <v>3.3823135999999998</v>
      </c>
      <c r="F24" s="564">
        <v>5.0094121048069875E-5</v>
      </c>
      <c r="G24" s="560">
        <v>2433.0090866168402</v>
      </c>
      <c r="H24" s="564">
        <v>3.5802530673441711E-2</v>
      </c>
      <c r="I24" s="560">
        <v>0</v>
      </c>
      <c r="J24" s="564">
        <v>0</v>
      </c>
      <c r="K24" s="560">
        <v>0</v>
      </c>
      <c r="L24" s="567">
        <v>0</v>
      </c>
    </row>
    <row r="25" spans="1:12" ht="12.75" customHeight="1">
      <c r="A25" s="835" t="s">
        <v>208</v>
      </c>
      <c r="B25" s="108"/>
      <c r="C25" s="560">
        <v>0</v>
      </c>
      <c r="D25" s="564">
        <v>0</v>
      </c>
      <c r="E25" s="560">
        <v>0</v>
      </c>
      <c r="F25" s="564">
        <v>0</v>
      </c>
      <c r="G25" s="560">
        <v>0</v>
      </c>
      <c r="H25" s="564">
        <v>0</v>
      </c>
      <c r="I25" s="560">
        <v>0</v>
      </c>
      <c r="J25" s="564">
        <v>0</v>
      </c>
      <c r="K25" s="560">
        <v>0</v>
      </c>
      <c r="L25" s="567">
        <v>0</v>
      </c>
    </row>
    <row r="26" spans="1:12" ht="12.75" customHeight="1">
      <c r="A26" s="835"/>
      <c r="B26" s="108"/>
      <c r="C26" s="158"/>
      <c r="D26" s="83"/>
      <c r="E26" s="389"/>
      <c r="F26" s="83"/>
      <c r="G26" s="389"/>
      <c r="H26" s="83"/>
      <c r="I26" s="158"/>
      <c r="J26" s="83"/>
      <c r="K26" s="158"/>
      <c r="L26" s="84"/>
    </row>
    <row r="27" spans="1:12" s="341" customFormat="1">
      <c r="A27" s="852" t="s">
        <v>67</v>
      </c>
      <c r="B27" s="131"/>
      <c r="C27" s="385"/>
      <c r="D27" s="565">
        <v>-0.32285843317063723</v>
      </c>
      <c r="E27" s="388"/>
      <c r="F27" s="565">
        <v>-0.25486972442000422</v>
      </c>
      <c r="G27" s="388"/>
      <c r="H27" s="565">
        <v>-0.49990063982492927</v>
      </c>
      <c r="I27" s="385"/>
      <c r="J27" s="565">
        <v>-0.44892305906992647</v>
      </c>
      <c r="K27" s="385"/>
      <c r="L27" s="568">
        <v>-0.43916414177644469</v>
      </c>
    </row>
    <row r="28" spans="1:12">
      <c r="A28" s="835"/>
      <c r="B28" s="108"/>
      <c r="C28" s="389"/>
      <c r="D28" s="83"/>
      <c r="E28" s="389"/>
      <c r="F28" s="83"/>
      <c r="G28" s="158"/>
      <c r="H28" s="83"/>
      <c r="I28" s="158"/>
      <c r="J28" s="83"/>
      <c r="K28" s="158"/>
      <c r="L28" s="84"/>
    </row>
    <row r="29" spans="1:12">
      <c r="A29" s="835" t="s">
        <v>34</v>
      </c>
      <c r="B29" s="108"/>
      <c r="C29" s="561">
        <v>6729748.4491444258</v>
      </c>
      <c r="D29" s="83"/>
      <c r="E29" s="561">
        <v>6751917.249440033</v>
      </c>
      <c r="F29" s="83"/>
      <c r="G29" s="561">
        <v>6795634.3891121764</v>
      </c>
      <c r="H29" s="83"/>
      <c r="I29" s="561">
        <v>6835495.9889792418</v>
      </c>
      <c r="J29" s="83"/>
      <c r="K29" s="561">
        <v>6874550.164949947</v>
      </c>
      <c r="L29" s="84"/>
    </row>
    <row r="30" spans="1:12" ht="12.75" customHeight="1">
      <c r="A30" s="842"/>
      <c r="B30" s="342"/>
      <c r="C30" s="138"/>
      <c r="D30" s="139"/>
      <c r="E30" s="138"/>
      <c r="F30" s="139"/>
      <c r="G30" s="138"/>
      <c r="H30" s="83"/>
      <c r="I30" s="138"/>
      <c r="J30" s="139"/>
      <c r="K30" s="138"/>
      <c r="L30" s="140"/>
    </row>
    <row r="31" spans="1:12" ht="12" customHeight="1">
      <c r="A31" s="854"/>
      <c r="B31" s="88"/>
      <c r="C31" s="343"/>
      <c r="D31" s="142"/>
      <c r="E31" s="343"/>
      <c r="F31" s="142"/>
      <c r="G31" s="343"/>
      <c r="H31" s="142"/>
      <c r="I31" s="343"/>
      <c r="J31" s="142"/>
      <c r="K31" s="343"/>
      <c r="L31" s="142"/>
    </row>
    <row r="32" spans="1:12" ht="9.75" customHeight="1">
      <c r="A32" s="847" t="s">
        <v>13</v>
      </c>
      <c r="B32" s="93"/>
      <c r="C32" s="344"/>
      <c r="D32" s="144"/>
      <c r="E32" s="344"/>
      <c r="F32" s="144"/>
      <c r="G32" s="344"/>
      <c r="H32" s="144"/>
      <c r="I32" s="344"/>
      <c r="J32" s="144"/>
      <c r="K32" s="344"/>
      <c r="L32" s="144"/>
    </row>
    <row r="33" spans="1:12" ht="9.75" customHeight="1">
      <c r="A33" s="847" t="s">
        <v>408</v>
      </c>
      <c r="B33" s="93"/>
      <c r="C33" s="344"/>
      <c r="D33" s="144"/>
      <c r="E33" s="344"/>
      <c r="F33" s="144"/>
      <c r="G33" s="344"/>
      <c r="H33" s="144"/>
      <c r="I33" s="344"/>
      <c r="J33" s="144"/>
      <c r="K33" s="344"/>
      <c r="L33" s="144"/>
    </row>
    <row r="34" spans="1:12" ht="9.75" customHeight="1">
      <c r="A34" s="847" t="s">
        <v>31</v>
      </c>
      <c r="B34" s="93"/>
      <c r="C34" s="344"/>
      <c r="D34" s="144"/>
      <c r="E34" s="344"/>
      <c r="F34" s="144"/>
      <c r="G34" s="344"/>
      <c r="H34" s="144"/>
      <c r="I34" s="344"/>
      <c r="J34" s="144"/>
      <c r="K34" s="344"/>
      <c r="L34" s="144"/>
    </row>
    <row r="35" spans="1:12" ht="9.75" customHeight="1">
      <c r="A35" s="847" t="s">
        <v>314</v>
      </c>
      <c r="B35" s="93"/>
      <c r="C35" s="344"/>
      <c r="D35" s="144"/>
      <c r="E35" s="344"/>
      <c r="F35" s="144"/>
      <c r="G35" s="344"/>
      <c r="H35" s="144"/>
      <c r="I35" s="344"/>
      <c r="J35" s="144"/>
      <c r="K35" s="344"/>
      <c r="L35" s="144"/>
    </row>
    <row r="36" spans="1:12" ht="9.75" customHeight="1">
      <c r="A36" s="855" t="s">
        <v>200</v>
      </c>
      <c r="B36" s="93"/>
      <c r="C36" s="344"/>
      <c r="D36" s="344"/>
      <c r="E36" s="344"/>
      <c r="F36" s="344"/>
      <c r="G36" s="344"/>
      <c r="H36" s="344"/>
      <c r="I36" s="344"/>
      <c r="J36" s="344"/>
      <c r="K36" s="344"/>
      <c r="L36" s="344"/>
    </row>
    <row r="37" spans="1:12" s="345" customFormat="1">
      <c r="A37" s="856"/>
      <c r="B37" s="93"/>
      <c r="C37" s="344"/>
      <c r="D37" s="344"/>
      <c r="E37" s="344"/>
      <c r="F37" s="359"/>
      <c r="G37" s="344"/>
      <c r="H37" s="344"/>
      <c r="I37" s="344"/>
      <c r="J37" s="344"/>
      <c r="K37" s="344"/>
      <c r="L37" s="344"/>
    </row>
    <row r="38" spans="1:12" s="345" customFormat="1">
      <c r="A38" s="856"/>
      <c r="B38" s="93"/>
      <c r="C38" s="344"/>
      <c r="D38" s="326"/>
      <c r="E38" s="344"/>
      <c r="F38" s="344"/>
      <c r="G38" s="344"/>
      <c r="H38" s="344"/>
      <c r="I38" s="344"/>
      <c r="J38" s="344"/>
      <c r="K38" s="344"/>
      <c r="L38" s="344"/>
    </row>
    <row r="39" spans="1:12" s="345" customFormat="1">
      <c r="A39" s="856"/>
      <c r="B39" s="93"/>
      <c r="C39" s="344"/>
      <c r="D39" s="344"/>
      <c r="E39" s="344"/>
      <c r="F39" s="344"/>
      <c r="G39" s="344"/>
      <c r="H39" s="344"/>
      <c r="I39" s="344"/>
      <c r="J39" s="344"/>
      <c r="K39" s="344"/>
      <c r="L39" s="344"/>
    </row>
    <row r="40" spans="1:12" s="345" customFormat="1">
      <c r="A40" s="856"/>
      <c r="B40" s="93"/>
      <c r="C40" s="344"/>
      <c r="D40" s="344"/>
      <c r="E40" s="344"/>
      <c r="F40" s="344"/>
      <c r="G40" s="344"/>
      <c r="H40" s="344"/>
      <c r="I40" s="344"/>
      <c r="J40" s="344"/>
      <c r="K40" s="344"/>
      <c r="L40" s="344"/>
    </row>
    <row r="41" spans="1:12" s="345" customFormat="1">
      <c r="A41" s="856"/>
      <c r="B41" s="346"/>
      <c r="C41" s="359"/>
      <c r="D41" s="344"/>
      <c r="E41" s="344"/>
      <c r="F41" s="344"/>
      <c r="G41" s="344"/>
      <c r="H41" s="344"/>
      <c r="I41" s="361"/>
      <c r="J41" s="344"/>
      <c r="K41" s="359"/>
      <c r="L41" s="344"/>
    </row>
    <row r="42" spans="1:12" s="345" customFormat="1">
      <c r="A42" s="856"/>
      <c r="B42" s="93"/>
      <c r="C42" s="362"/>
      <c r="D42" s="344"/>
      <c r="E42" s="344"/>
      <c r="F42" s="344"/>
      <c r="G42" s="414"/>
      <c r="H42" s="344"/>
      <c r="I42" s="344"/>
      <c r="J42" s="344"/>
      <c r="K42" s="344"/>
      <c r="L42" s="344"/>
    </row>
    <row r="43" spans="1:12" s="345" customFormat="1">
      <c r="A43" s="856"/>
      <c r="B43" s="145"/>
      <c r="C43" s="344"/>
      <c r="D43" s="344"/>
      <c r="E43" s="344"/>
      <c r="F43" s="344"/>
      <c r="G43" s="361"/>
      <c r="H43" s="344"/>
      <c r="I43" s="359"/>
      <c r="J43" s="344"/>
      <c r="K43" s="344"/>
      <c r="L43" s="344"/>
    </row>
    <row r="44" spans="1:12" s="345" customFormat="1">
      <c r="A44" s="856"/>
      <c r="B44" s="145"/>
      <c r="C44" s="344"/>
      <c r="D44" s="344"/>
      <c r="E44" s="344"/>
      <c r="F44" s="344"/>
      <c r="G44" s="344"/>
      <c r="H44" s="344"/>
      <c r="I44" s="344"/>
      <c r="J44" s="344"/>
      <c r="K44" s="344"/>
      <c r="L44" s="344"/>
    </row>
    <row r="45" spans="1:12" s="345" customFormat="1">
      <c r="A45" s="862"/>
      <c r="B45" s="145"/>
      <c r="C45" s="344"/>
      <c r="D45" s="344"/>
      <c r="E45" s="344"/>
      <c r="F45" s="344"/>
      <c r="G45" s="359"/>
      <c r="H45" s="344"/>
      <c r="I45" s="360"/>
      <c r="J45" s="344"/>
      <c r="K45" s="344"/>
      <c r="L45" s="344"/>
    </row>
    <row r="46" spans="1:12" s="345" customFormat="1">
      <c r="A46" s="862"/>
      <c r="B46" s="145"/>
      <c r="C46" s="344"/>
      <c r="D46" s="344"/>
      <c r="E46" s="344"/>
      <c r="F46" s="344"/>
      <c r="G46" s="359"/>
      <c r="H46" s="344"/>
      <c r="I46" s="344"/>
      <c r="J46" s="344"/>
      <c r="K46" s="344"/>
      <c r="L46" s="344"/>
    </row>
    <row r="47" spans="1:12" s="345" customFormat="1">
      <c r="A47" s="863"/>
      <c r="B47" s="145"/>
      <c r="C47" s="344"/>
      <c r="D47" s="344"/>
      <c r="E47" s="344"/>
      <c r="F47" s="344"/>
      <c r="G47" s="344"/>
      <c r="H47" s="344"/>
      <c r="I47" s="344"/>
      <c r="J47" s="344"/>
      <c r="K47" s="344"/>
      <c r="L47" s="344"/>
    </row>
    <row r="48" spans="1:12" s="345" customFormat="1">
      <c r="A48" s="862"/>
      <c r="B48" s="145"/>
      <c r="C48" s="344"/>
      <c r="D48" s="344"/>
      <c r="E48" s="344"/>
      <c r="F48" s="344"/>
      <c r="G48" s="344"/>
      <c r="H48" s="344"/>
      <c r="I48" s="344"/>
      <c r="J48" s="344"/>
      <c r="K48" s="344"/>
      <c r="L48" s="344"/>
    </row>
    <row r="49" spans="1:12" s="345" customFormat="1">
      <c r="A49" s="862"/>
      <c r="B49" s="145"/>
      <c r="C49" s="344"/>
      <c r="D49" s="344"/>
      <c r="E49" s="344"/>
      <c r="F49" s="344"/>
      <c r="G49" s="344"/>
      <c r="H49" s="344"/>
      <c r="I49" s="344"/>
      <c r="J49" s="344"/>
      <c r="K49" s="344"/>
      <c r="L49" s="344"/>
    </row>
    <row r="50" spans="1:12" s="345" customFormat="1">
      <c r="A50" s="862"/>
      <c r="B50" s="145"/>
      <c r="C50" s="344"/>
      <c r="D50" s="344"/>
      <c r="E50" s="344"/>
      <c r="F50" s="344"/>
      <c r="G50" s="344"/>
      <c r="H50" s="344"/>
      <c r="I50" s="344"/>
      <c r="J50" s="344"/>
      <c r="K50" s="344"/>
      <c r="L50" s="344"/>
    </row>
    <row r="51" spans="1:12" s="345" customFormat="1">
      <c r="A51" s="863"/>
      <c r="B51" s="145"/>
      <c r="C51" s="344"/>
      <c r="D51" s="344"/>
      <c r="E51" s="344"/>
      <c r="F51" s="344"/>
      <c r="G51" s="344"/>
      <c r="H51" s="344"/>
      <c r="I51" s="344"/>
      <c r="J51" s="344"/>
      <c r="K51" s="344"/>
      <c r="L51" s="344"/>
    </row>
    <row r="52" spans="1:12" s="345" customFormat="1">
      <c r="A52" s="863"/>
      <c r="B52" s="145"/>
      <c r="C52" s="344"/>
      <c r="D52" s="344"/>
      <c r="E52" s="344"/>
      <c r="F52" s="344"/>
      <c r="G52" s="344"/>
      <c r="H52" s="344"/>
      <c r="I52" s="344"/>
      <c r="J52" s="344"/>
      <c r="K52" s="344"/>
      <c r="L52" s="344"/>
    </row>
    <row r="53" spans="1:12" s="345" customFormat="1">
      <c r="A53" s="860"/>
      <c r="B53" s="145"/>
      <c r="C53" s="344"/>
      <c r="D53" s="344"/>
      <c r="E53" s="344"/>
      <c r="F53" s="344"/>
      <c r="G53" s="344"/>
      <c r="H53" s="344"/>
      <c r="I53" s="344"/>
      <c r="J53" s="344"/>
      <c r="K53" s="344"/>
      <c r="L53" s="344"/>
    </row>
    <row r="54" spans="1:12" s="345" customFormat="1">
      <c r="A54" s="843"/>
      <c r="B54" s="93"/>
      <c r="C54" s="344"/>
      <c r="D54" s="344"/>
      <c r="E54" s="344"/>
      <c r="F54" s="344"/>
      <c r="G54" s="344"/>
      <c r="H54" s="344"/>
      <c r="I54" s="344"/>
      <c r="J54" s="344"/>
      <c r="K54" s="344"/>
      <c r="L54" s="344"/>
    </row>
    <row r="55" spans="1:12" s="345" customFormat="1">
      <c r="A55" s="843"/>
      <c r="B55" s="93"/>
      <c r="C55" s="344"/>
      <c r="D55" s="344"/>
      <c r="E55" s="344"/>
      <c r="F55" s="344"/>
      <c r="G55" s="344"/>
      <c r="H55" s="344"/>
      <c r="I55" s="344"/>
      <c r="J55" s="344"/>
      <c r="K55" s="344"/>
      <c r="L55" s="344"/>
    </row>
    <row r="56" spans="1:12" s="345" customFormat="1">
      <c r="A56" s="862"/>
      <c r="B56" s="93"/>
      <c r="C56" s="344"/>
      <c r="D56" s="344"/>
      <c r="E56" s="344"/>
      <c r="F56" s="344"/>
      <c r="G56" s="344"/>
      <c r="H56" s="344"/>
      <c r="I56" s="344"/>
      <c r="J56" s="344"/>
      <c r="K56" s="344"/>
      <c r="L56" s="344"/>
    </row>
    <row r="57" spans="1:12" s="345" customFormat="1">
      <c r="A57" s="843"/>
      <c r="B57" s="93"/>
      <c r="C57" s="344"/>
      <c r="D57" s="344"/>
      <c r="E57" s="344"/>
      <c r="F57" s="344"/>
      <c r="G57" s="344"/>
      <c r="H57" s="344"/>
      <c r="I57" s="344"/>
      <c r="J57" s="344"/>
      <c r="K57" s="344"/>
      <c r="L57" s="344"/>
    </row>
    <row r="58" spans="1:12" s="345" customFormat="1">
      <c r="A58" s="843"/>
      <c r="B58" s="93"/>
      <c r="C58" s="344"/>
      <c r="D58" s="344"/>
      <c r="E58" s="344"/>
      <c r="F58" s="344"/>
      <c r="G58" s="344"/>
      <c r="H58" s="344"/>
      <c r="I58" s="344"/>
      <c r="J58" s="344"/>
      <c r="K58" s="344"/>
      <c r="L58" s="344"/>
    </row>
    <row r="59" spans="1:12" s="345" customFormat="1">
      <c r="A59" s="843"/>
      <c r="B59" s="93"/>
      <c r="C59" s="344"/>
      <c r="D59" s="344"/>
      <c r="E59" s="344"/>
      <c r="F59" s="344"/>
      <c r="G59" s="344"/>
      <c r="H59" s="344"/>
      <c r="I59" s="344"/>
      <c r="J59" s="344"/>
      <c r="K59" s="344"/>
      <c r="L59" s="344"/>
    </row>
    <row r="60" spans="1:12" s="345" customFormat="1">
      <c r="A60" s="843"/>
      <c r="B60" s="93"/>
      <c r="C60" s="344"/>
      <c r="D60" s="344"/>
      <c r="E60" s="344"/>
      <c r="F60" s="344"/>
      <c r="G60" s="344"/>
      <c r="H60" s="344"/>
      <c r="I60" s="344"/>
      <c r="J60" s="344"/>
      <c r="K60" s="344"/>
      <c r="L60" s="344"/>
    </row>
    <row r="61" spans="1:12" s="345" customFormat="1">
      <c r="A61" s="843"/>
      <c r="B61" s="93"/>
      <c r="C61" s="344"/>
      <c r="D61" s="344"/>
      <c r="E61" s="344"/>
      <c r="F61" s="344"/>
      <c r="G61" s="344"/>
      <c r="H61" s="344"/>
      <c r="I61" s="344"/>
      <c r="J61" s="344"/>
      <c r="K61" s="344"/>
      <c r="L61" s="344"/>
    </row>
    <row r="62" spans="1:12" s="345" customFormat="1">
      <c r="A62" s="843"/>
      <c r="B62" s="93"/>
      <c r="C62" s="344"/>
      <c r="D62" s="344"/>
      <c r="E62" s="344"/>
      <c r="F62" s="344"/>
      <c r="G62" s="344"/>
      <c r="H62" s="344"/>
      <c r="I62" s="344"/>
      <c r="J62" s="344"/>
      <c r="K62" s="344"/>
      <c r="L62" s="344"/>
    </row>
    <row r="63" spans="1:12" s="345" customFormat="1">
      <c r="A63" s="843"/>
      <c r="B63" s="93"/>
      <c r="C63" s="344"/>
      <c r="D63" s="344"/>
      <c r="E63" s="344"/>
      <c r="F63" s="344"/>
      <c r="G63" s="344"/>
      <c r="H63" s="344"/>
      <c r="I63" s="344"/>
      <c r="J63" s="344"/>
      <c r="K63" s="344"/>
      <c r="L63" s="344"/>
    </row>
    <row r="64" spans="1:12" s="345" customFormat="1">
      <c r="A64" s="843"/>
      <c r="B64" s="93"/>
      <c r="C64" s="344"/>
      <c r="D64" s="344"/>
      <c r="E64" s="344"/>
      <c r="F64" s="344"/>
      <c r="G64" s="344"/>
      <c r="H64" s="344"/>
      <c r="I64" s="344"/>
      <c r="J64" s="344"/>
      <c r="K64" s="344"/>
      <c r="L64" s="344"/>
    </row>
    <row r="65" spans="1:12" s="345" customFormat="1">
      <c r="A65" s="843"/>
      <c r="B65" s="93"/>
      <c r="C65" s="344"/>
      <c r="D65" s="344"/>
      <c r="E65" s="344"/>
      <c r="F65" s="344"/>
      <c r="G65" s="344"/>
      <c r="H65" s="344"/>
      <c r="I65" s="344"/>
      <c r="J65" s="344"/>
      <c r="K65" s="344"/>
      <c r="L65" s="344"/>
    </row>
    <row r="66" spans="1:12" s="345" customFormat="1">
      <c r="A66" s="843"/>
      <c r="B66" s="93"/>
      <c r="C66" s="344"/>
      <c r="D66" s="344"/>
      <c r="E66" s="344"/>
      <c r="F66" s="344"/>
      <c r="G66" s="344"/>
      <c r="H66" s="344"/>
      <c r="I66" s="344"/>
      <c r="J66" s="344"/>
      <c r="K66" s="344"/>
      <c r="L66" s="344"/>
    </row>
    <row r="67" spans="1:12" s="345" customFormat="1">
      <c r="A67" s="843"/>
      <c r="B67" s="93"/>
      <c r="C67" s="344"/>
      <c r="D67" s="344"/>
      <c r="E67" s="344"/>
      <c r="F67" s="344"/>
      <c r="G67" s="344"/>
      <c r="H67" s="344"/>
      <c r="I67" s="344"/>
      <c r="J67" s="344"/>
      <c r="K67" s="344"/>
      <c r="L67" s="344"/>
    </row>
    <row r="68" spans="1:12" s="345" customFormat="1">
      <c r="A68" s="843"/>
      <c r="B68" s="93"/>
      <c r="C68" s="344"/>
      <c r="D68" s="344"/>
      <c r="E68" s="344"/>
      <c r="F68" s="344"/>
      <c r="G68" s="344"/>
      <c r="H68" s="344"/>
      <c r="I68" s="344"/>
      <c r="J68" s="344"/>
      <c r="K68" s="344"/>
      <c r="L68" s="344"/>
    </row>
    <row r="69" spans="1:12" s="345" customFormat="1">
      <c r="A69" s="843"/>
      <c r="B69" s="93"/>
      <c r="C69" s="344"/>
      <c r="D69" s="344"/>
      <c r="E69" s="344"/>
      <c r="F69" s="344"/>
      <c r="G69" s="344"/>
      <c r="H69" s="344"/>
      <c r="I69" s="344"/>
      <c r="J69" s="344"/>
      <c r="K69" s="344"/>
      <c r="L69" s="344"/>
    </row>
    <row r="70" spans="1:12" s="345" customFormat="1">
      <c r="A70" s="843"/>
      <c r="B70" s="93"/>
      <c r="C70" s="344"/>
      <c r="D70" s="344"/>
      <c r="E70" s="344"/>
      <c r="F70" s="344"/>
      <c r="G70" s="344"/>
      <c r="H70" s="344"/>
      <c r="I70" s="344"/>
      <c r="J70" s="344"/>
      <c r="K70" s="344"/>
      <c r="L70" s="344"/>
    </row>
    <row r="71" spans="1:12" s="345" customFormat="1">
      <c r="A71" s="843"/>
      <c r="B71" s="93"/>
      <c r="C71" s="344"/>
      <c r="D71" s="344"/>
      <c r="E71" s="344"/>
      <c r="F71" s="344"/>
      <c r="G71" s="344"/>
      <c r="H71" s="344"/>
      <c r="I71" s="344"/>
      <c r="J71" s="344"/>
      <c r="K71" s="344"/>
      <c r="L71" s="344"/>
    </row>
    <row r="72" spans="1:12" s="345" customFormat="1">
      <c r="A72" s="843"/>
      <c r="B72" s="93"/>
      <c r="C72" s="344"/>
      <c r="D72" s="344"/>
      <c r="E72" s="344"/>
      <c r="F72" s="344"/>
      <c r="G72" s="344"/>
      <c r="H72" s="344"/>
      <c r="I72" s="344"/>
      <c r="J72" s="344"/>
      <c r="K72" s="344"/>
      <c r="L72" s="344"/>
    </row>
    <row r="73" spans="1:12" s="345" customFormat="1">
      <c r="A73" s="843"/>
      <c r="B73" s="93"/>
      <c r="C73" s="344"/>
      <c r="D73" s="344"/>
      <c r="E73" s="344"/>
      <c r="F73" s="344"/>
      <c r="G73" s="344"/>
      <c r="H73" s="344"/>
      <c r="I73" s="344"/>
      <c r="J73" s="344"/>
      <c r="K73" s="344"/>
      <c r="L73" s="344"/>
    </row>
    <row r="74" spans="1:12" s="345" customFormat="1">
      <c r="A74" s="843"/>
      <c r="B74" s="93"/>
      <c r="C74" s="344"/>
      <c r="D74" s="344"/>
      <c r="E74" s="344"/>
      <c r="F74" s="344"/>
      <c r="G74" s="344"/>
      <c r="H74" s="344"/>
      <c r="I74" s="344"/>
      <c r="J74" s="344"/>
      <c r="K74" s="344"/>
      <c r="L74" s="344"/>
    </row>
    <row r="75" spans="1:12" s="345" customFormat="1">
      <c r="A75" s="843"/>
      <c r="B75" s="93"/>
      <c r="C75" s="344"/>
      <c r="D75" s="344"/>
      <c r="E75" s="344"/>
      <c r="F75" s="344"/>
      <c r="G75" s="344"/>
      <c r="H75" s="344"/>
      <c r="I75" s="344"/>
      <c r="J75" s="344"/>
      <c r="K75" s="344"/>
      <c r="L75" s="344"/>
    </row>
    <row r="76" spans="1:12" s="345" customFormat="1">
      <c r="A76" s="843"/>
      <c r="B76" s="93"/>
      <c r="C76" s="344"/>
      <c r="D76" s="344"/>
      <c r="E76" s="344"/>
      <c r="F76" s="344"/>
      <c r="G76" s="344"/>
      <c r="H76" s="344"/>
      <c r="I76" s="344"/>
      <c r="J76" s="344"/>
      <c r="K76" s="344"/>
      <c r="L76" s="344"/>
    </row>
    <row r="77" spans="1:12" s="345" customFormat="1">
      <c r="A77" s="843"/>
      <c r="B77" s="93"/>
      <c r="C77" s="148"/>
      <c r="D77" s="149"/>
      <c r="E77" s="148"/>
      <c r="F77" s="148"/>
      <c r="G77" s="148"/>
      <c r="H77" s="148"/>
      <c r="I77" s="148"/>
      <c r="J77" s="149"/>
      <c r="K77" s="148"/>
      <c r="L77" s="149"/>
    </row>
    <row r="78" spans="1:12" s="345" customFormat="1">
      <c r="A78" s="843"/>
      <c r="B78" s="93"/>
      <c r="C78" s="148"/>
      <c r="D78" s="149"/>
      <c r="E78" s="148"/>
      <c r="F78" s="148"/>
      <c r="G78" s="148"/>
      <c r="H78" s="148"/>
      <c r="I78" s="148"/>
      <c r="J78" s="149"/>
      <c r="K78" s="148"/>
      <c r="L78" s="149"/>
    </row>
    <row r="79" spans="1:12" s="345" customFormat="1">
      <c r="A79" s="843"/>
      <c r="B79" s="93"/>
      <c r="C79" s="148"/>
      <c r="D79" s="149"/>
      <c r="E79" s="148"/>
      <c r="F79" s="148"/>
      <c r="G79" s="148"/>
      <c r="H79" s="148"/>
      <c r="I79" s="148"/>
      <c r="J79" s="149"/>
      <c r="K79" s="148"/>
      <c r="L79" s="149"/>
    </row>
    <row r="80" spans="1:12" s="345" customFormat="1">
      <c r="A80" s="843"/>
      <c r="B80" s="93"/>
      <c r="C80" s="148"/>
      <c r="D80" s="149"/>
      <c r="E80" s="148"/>
      <c r="F80" s="148"/>
      <c r="G80" s="148"/>
      <c r="H80" s="148"/>
      <c r="I80" s="148"/>
      <c r="J80" s="149"/>
      <c r="K80" s="148"/>
      <c r="L80" s="149"/>
    </row>
    <row r="81" spans="1:12" s="345" customFormat="1">
      <c r="A81" s="843"/>
      <c r="B81" s="93"/>
      <c r="C81" s="148"/>
      <c r="D81" s="149"/>
      <c r="E81" s="148"/>
      <c r="F81" s="148"/>
      <c r="G81" s="148"/>
      <c r="H81" s="148"/>
      <c r="I81" s="148"/>
      <c r="J81" s="149"/>
      <c r="K81" s="148"/>
      <c r="L81" s="149"/>
    </row>
    <row r="82" spans="1:12" s="345" customFormat="1">
      <c r="A82" s="843"/>
      <c r="B82" s="93"/>
      <c r="C82" s="148"/>
      <c r="D82" s="149"/>
      <c r="E82" s="148"/>
      <c r="F82" s="148"/>
      <c r="G82" s="148"/>
      <c r="H82" s="148"/>
      <c r="I82" s="148"/>
      <c r="J82" s="149"/>
      <c r="K82" s="148"/>
      <c r="L82" s="149"/>
    </row>
    <row r="83" spans="1:12" s="345" customFormat="1">
      <c r="A83" s="843"/>
      <c r="B83" s="93"/>
      <c r="C83" s="148"/>
      <c r="D83" s="149"/>
      <c r="E83" s="148"/>
      <c r="F83" s="148"/>
      <c r="G83" s="148"/>
      <c r="H83" s="148"/>
      <c r="I83" s="148"/>
      <c r="J83" s="149"/>
      <c r="K83" s="148"/>
      <c r="L83" s="149"/>
    </row>
    <row r="84" spans="1:12" s="345" customFormat="1">
      <c r="A84" s="843"/>
      <c r="B84" s="93"/>
      <c r="C84" s="148"/>
      <c r="D84" s="149"/>
      <c r="E84" s="148"/>
      <c r="F84" s="148"/>
      <c r="G84" s="148"/>
      <c r="H84" s="148"/>
      <c r="I84" s="148"/>
      <c r="J84" s="149"/>
      <c r="K84" s="148"/>
      <c r="L84" s="149"/>
    </row>
    <row r="85" spans="1:12" s="345" customFormat="1">
      <c r="A85" s="843"/>
      <c r="B85" s="93"/>
      <c r="C85" s="148"/>
      <c r="D85" s="149"/>
      <c r="E85" s="148"/>
      <c r="F85" s="148"/>
      <c r="G85" s="148"/>
      <c r="H85" s="148"/>
      <c r="I85" s="148"/>
      <c r="J85" s="149"/>
      <c r="K85" s="148"/>
      <c r="L85" s="149"/>
    </row>
    <row r="86" spans="1:12" s="345" customFormat="1">
      <c r="A86" s="843"/>
      <c r="B86" s="93"/>
      <c r="C86" s="148"/>
      <c r="D86" s="149"/>
      <c r="E86" s="148"/>
      <c r="F86" s="148"/>
      <c r="G86" s="148"/>
      <c r="H86" s="148"/>
      <c r="I86" s="148"/>
      <c r="J86" s="149"/>
      <c r="K86" s="148"/>
      <c r="L86" s="149"/>
    </row>
    <row r="87" spans="1:12" s="345" customFormat="1">
      <c r="A87" s="843"/>
      <c r="B87" s="93"/>
      <c r="C87" s="148"/>
      <c r="D87" s="149"/>
      <c r="E87" s="148"/>
      <c r="F87" s="148"/>
      <c r="G87" s="148"/>
      <c r="H87" s="148"/>
      <c r="I87" s="148"/>
      <c r="J87" s="149"/>
      <c r="K87" s="148"/>
      <c r="L87" s="149"/>
    </row>
    <row r="88" spans="1:12" s="345" customFormat="1">
      <c r="A88" s="843"/>
      <c r="B88" s="93"/>
      <c r="C88" s="148"/>
      <c r="D88" s="149"/>
      <c r="E88" s="148"/>
      <c r="F88" s="148"/>
      <c r="G88" s="148"/>
      <c r="H88" s="148"/>
      <c r="I88" s="148"/>
      <c r="J88" s="149"/>
      <c r="K88" s="148"/>
      <c r="L88" s="149"/>
    </row>
    <row r="89" spans="1:12" s="345" customFormat="1">
      <c r="A89" s="843"/>
      <c r="B89" s="93"/>
      <c r="C89" s="148"/>
      <c r="D89" s="149"/>
      <c r="E89" s="148"/>
      <c r="F89" s="148"/>
      <c r="G89" s="148"/>
      <c r="H89" s="148"/>
      <c r="I89" s="148"/>
      <c r="J89" s="149"/>
      <c r="K89" s="148"/>
      <c r="L89" s="149"/>
    </row>
    <row r="90" spans="1:12" s="345" customFormat="1">
      <c r="A90" s="843"/>
      <c r="B90" s="93"/>
      <c r="C90" s="148"/>
      <c r="D90" s="149"/>
      <c r="E90" s="148"/>
      <c r="F90" s="148"/>
      <c r="G90" s="148"/>
      <c r="H90" s="148"/>
      <c r="I90" s="148"/>
      <c r="J90" s="149"/>
      <c r="K90" s="148"/>
      <c r="L90" s="149"/>
    </row>
    <row r="91" spans="1:12" s="345" customFormat="1">
      <c r="A91" s="843"/>
      <c r="B91" s="93"/>
      <c r="C91" s="148"/>
      <c r="D91" s="149"/>
      <c r="E91" s="148"/>
      <c r="F91" s="148"/>
      <c r="G91" s="148"/>
      <c r="H91" s="148"/>
      <c r="I91" s="148"/>
      <c r="J91" s="149"/>
      <c r="K91" s="148"/>
      <c r="L91" s="149"/>
    </row>
    <row r="92" spans="1:12" s="345" customFormat="1">
      <c r="A92" s="843"/>
      <c r="B92" s="93"/>
      <c r="C92" s="148"/>
      <c r="D92" s="149"/>
      <c r="E92" s="148"/>
      <c r="F92" s="148"/>
      <c r="G92" s="148"/>
      <c r="H92" s="148"/>
      <c r="I92" s="148"/>
      <c r="J92" s="149"/>
      <c r="K92" s="148"/>
      <c r="L92" s="149"/>
    </row>
    <row r="93" spans="1:12" s="345" customFormat="1">
      <c r="A93" s="843"/>
      <c r="B93" s="93"/>
      <c r="C93" s="148"/>
      <c r="D93" s="149"/>
      <c r="E93" s="148"/>
      <c r="F93" s="148"/>
      <c r="G93" s="148"/>
      <c r="H93" s="148"/>
      <c r="I93" s="148"/>
      <c r="J93" s="149"/>
      <c r="K93" s="148"/>
      <c r="L93" s="149"/>
    </row>
    <row r="94" spans="1:12" s="345" customFormat="1">
      <c r="A94" s="843"/>
      <c r="B94" s="93"/>
      <c r="C94" s="148"/>
      <c r="D94" s="149"/>
      <c r="E94" s="148"/>
      <c r="F94" s="148"/>
      <c r="G94" s="148"/>
      <c r="H94" s="148"/>
      <c r="I94" s="148"/>
      <c r="J94" s="149"/>
      <c r="K94" s="148"/>
      <c r="L94" s="149"/>
    </row>
    <row r="95" spans="1:12" s="345" customFormat="1">
      <c r="A95" s="843"/>
      <c r="B95" s="93"/>
      <c r="C95" s="148"/>
      <c r="D95" s="149"/>
      <c r="E95" s="148"/>
      <c r="F95" s="148"/>
      <c r="G95" s="148"/>
      <c r="H95" s="148"/>
      <c r="I95" s="148"/>
      <c r="J95" s="149"/>
      <c r="K95" s="148"/>
      <c r="L95" s="149"/>
    </row>
    <row r="96" spans="1:12" s="345" customFormat="1">
      <c r="A96" s="843"/>
      <c r="B96" s="93"/>
      <c r="C96" s="148"/>
      <c r="D96" s="149"/>
      <c r="E96" s="148"/>
      <c r="F96" s="148"/>
      <c r="G96" s="148"/>
      <c r="H96" s="148"/>
      <c r="I96" s="148"/>
      <c r="J96" s="149"/>
      <c r="K96" s="148"/>
      <c r="L96" s="149"/>
    </row>
    <row r="97" spans="1:12" s="345" customFormat="1">
      <c r="A97" s="843"/>
      <c r="B97" s="93"/>
      <c r="C97" s="148"/>
      <c r="D97" s="149"/>
      <c r="E97" s="148"/>
      <c r="F97" s="148"/>
      <c r="G97" s="148"/>
      <c r="H97" s="148"/>
      <c r="I97" s="148"/>
      <c r="J97" s="149"/>
      <c r="K97" s="148"/>
      <c r="L97" s="149"/>
    </row>
    <row r="98" spans="1:12" s="345" customFormat="1">
      <c r="A98" s="843"/>
      <c r="B98" s="93"/>
      <c r="C98" s="148"/>
      <c r="D98" s="149"/>
      <c r="E98" s="148"/>
      <c r="F98" s="148"/>
      <c r="G98" s="148"/>
      <c r="H98" s="148"/>
      <c r="I98" s="148"/>
      <c r="J98" s="149"/>
      <c r="K98" s="148"/>
      <c r="L98" s="149"/>
    </row>
    <row r="99" spans="1:12" s="345" customFormat="1">
      <c r="A99" s="843"/>
      <c r="B99" s="93"/>
      <c r="C99" s="148"/>
      <c r="D99" s="149"/>
      <c r="E99" s="148"/>
      <c r="F99" s="148"/>
      <c r="G99" s="148"/>
      <c r="H99" s="148"/>
      <c r="I99" s="148"/>
      <c r="J99" s="149"/>
      <c r="K99" s="148"/>
      <c r="L99" s="149"/>
    </row>
    <row r="100" spans="1:12" s="345" customFormat="1">
      <c r="A100" s="843"/>
      <c r="B100" s="93"/>
      <c r="C100" s="148"/>
      <c r="D100" s="149"/>
      <c r="E100" s="148"/>
      <c r="F100" s="148"/>
      <c r="G100" s="148"/>
      <c r="H100" s="148"/>
      <c r="I100" s="148"/>
      <c r="J100" s="149"/>
      <c r="K100" s="148"/>
      <c r="L100" s="149"/>
    </row>
    <row r="101" spans="1:12" s="345" customFormat="1">
      <c r="A101" s="843"/>
      <c r="B101" s="93"/>
      <c r="C101" s="148"/>
      <c r="D101" s="149"/>
      <c r="E101" s="148"/>
      <c r="F101" s="148"/>
      <c r="G101" s="148"/>
      <c r="H101" s="148"/>
      <c r="I101" s="148"/>
      <c r="J101" s="149"/>
      <c r="K101" s="148"/>
      <c r="L101" s="149"/>
    </row>
    <row r="102" spans="1:12" s="345" customFormat="1">
      <c r="A102" s="843"/>
      <c r="B102" s="93"/>
      <c r="C102" s="148"/>
      <c r="D102" s="149"/>
      <c r="E102" s="148"/>
      <c r="F102" s="148"/>
      <c r="G102" s="148"/>
      <c r="H102" s="148"/>
      <c r="I102" s="148"/>
      <c r="J102" s="149"/>
      <c r="K102" s="148"/>
      <c r="L102" s="149"/>
    </row>
    <row r="103" spans="1:12" s="345" customFormat="1">
      <c r="A103" s="843"/>
      <c r="B103" s="93"/>
      <c r="C103" s="148"/>
      <c r="D103" s="149"/>
      <c r="E103" s="148"/>
      <c r="F103" s="148"/>
      <c r="G103" s="148"/>
      <c r="H103" s="148"/>
      <c r="I103" s="148"/>
      <c r="J103" s="149"/>
      <c r="K103" s="148"/>
      <c r="L103" s="149"/>
    </row>
    <row r="104" spans="1:12" s="345" customFormat="1">
      <c r="A104" s="843"/>
      <c r="B104" s="93"/>
      <c r="C104" s="148"/>
      <c r="D104" s="149"/>
      <c r="E104" s="148"/>
      <c r="F104" s="148"/>
      <c r="G104" s="148"/>
      <c r="H104" s="148"/>
      <c r="I104" s="148"/>
      <c r="J104" s="149"/>
      <c r="K104" s="148"/>
      <c r="L104" s="149"/>
    </row>
    <row r="105" spans="1:12" s="345" customFormat="1">
      <c r="A105" s="843"/>
      <c r="B105" s="93"/>
      <c r="C105" s="148"/>
      <c r="D105" s="149"/>
      <c r="E105" s="148"/>
      <c r="F105" s="148"/>
      <c r="G105" s="148"/>
      <c r="H105" s="148"/>
      <c r="I105" s="148"/>
      <c r="J105" s="149"/>
      <c r="K105" s="148"/>
      <c r="L105" s="149"/>
    </row>
    <row r="106" spans="1:12" s="345" customFormat="1">
      <c r="A106" s="843"/>
      <c r="B106" s="93"/>
      <c r="C106" s="148"/>
      <c r="D106" s="149"/>
      <c r="E106" s="148"/>
      <c r="F106" s="148"/>
      <c r="G106" s="148"/>
      <c r="H106" s="148"/>
      <c r="I106" s="148"/>
      <c r="J106" s="149"/>
      <c r="K106" s="148"/>
      <c r="L106" s="149"/>
    </row>
    <row r="107" spans="1:12" s="345" customFormat="1">
      <c r="A107" s="843"/>
      <c r="B107" s="93"/>
      <c r="C107" s="148"/>
      <c r="D107" s="149"/>
      <c r="E107" s="148"/>
      <c r="F107" s="148"/>
      <c r="G107" s="148"/>
      <c r="H107" s="148"/>
      <c r="I107" s="148"/>
      <c r="J107" s="149"/>
      <c r="K107" s="148"/>
      <c r="L107" s="149"/>
    </row>
    <row r="108" spans="1:12" s="345" customFormat="1">
      <c r="A108" s="843"/>
      <c r="B108" s="93"/>
      <c r="C108" s="148"/>
      <c r="D108" s="149"/>
      <c r="E108" s="148"/>
      <c r="F108" s="148"/>
      <c r="G108" s="148"/>
      <c r="H108" s="148"/>
      <c r="I108" s="148"/>
      <c r="J108" s="149"/>
      <c r="K108" s="148"/>
      <c r="L108" s="149"/>
    </row>
    <row r="109" spans="1:12" s="345" customFormat="1">
      <c r="A109" s="843"/>
      <c r="B109" s="93"/>
      <c r="C109" s="148"/>
      <c r="D109" s="149"/>
      <c r="E109" s="148"/>
      <c r="F109" s="148"/>
      <c r="G109" s="148"/>
      <c r="H109" s="148"/>
      <c r="I109" s="148"/>
      <c r="J109" s="149"/>
      <c r="K109" s="148"/>
      <c r="L109" s="149"/>
    </row>
    <row r="110" spans="1:12" s="345" customFormat="1">
      <c r="A110" s="864"/>
      <c r="B110" s="96"/>
      <c r="C110" s="96"/>
      <c r="D110" s="96"/>
      <c r="E110" s="96"/>
      <c r="F110" s="96"/>
      <c r="G110" s="96"/>
      <c r="H110" s="96"/>
      <c r="I110" s="96"/>
      <c r="J110" s="96"/>
      <c r="K110" s="96"/>
      <c r="L110" s="96"/>
    </row>
    <row r="111" spans="1:12" s="345" customFormat="1">
      <c r="A111" s="864"/>
      <c r="B111" s="96"/>
      <c r="C111" s="96"/>
      <c r="D111" s="96"/>
      <c r="E111" s="96"/>
      <c r="F111" s="96"/>
      <c r="G111" s="96"/>
      <c r="H111" s="96"/>
      <c r="I111" s="96"/>
      <c r="J111" s="96"/>
      <c r="K111" s="96"/>
      <c r="L111" s="96"/>
    </row>
    <row r="112" spans="1:12" s="345" customFormat="1">
      <c r="A112" s="864"/>
      <c r="B112" s="96"/>
      <c r="C112" s="96"/>
      <c r="D112" s="96"/>
      <c r="E112" s="96"/>
      <c r="F112" s="96"/>
      <c r="G112" s="96"/>
      <c r="H112" s="96"/>
      <c r="I112" s="96"/>
      <c r="J112" s="96"/>
      <c r="K112" s="96"/>
      <c r="L112" s="96"/>
    </row>
    <row r="113" spans="1:12" s="345" customFormat="1">
      <c r="A113" s="864"/>
      <c r="B113" s="96"/>
      <c r="C113" s="96"/>
      <c r="D113" s="96"/>
      <c r="E113" s="96"/>
      <c r="F113" s="96"/>
      <c r="G113" s="96"/>
      <c r="H113" s="96"/>
      <c r="I113" s="96"/>
      <c r="J113" s="96"/>
      <c r="K113" s="96"/>
      <c r="L113" s="96"/>
    </row>
    <row r="114" spans="1:12" s="345" customFormat="1">
      <c r="A114" s="864"/>
      <c r="B114" s="96"/>
      <c r="C114" s="96"/>
      <c r="D114" s="96"/>
      <c r="E114" s="96"/>
      <c r="F114" s="96"/>
      <c r="G114" s="96"/>
      <c r="H114" s="96"/>
      <c r="I114" s="96"/>
      <c r="J114" s="96"/>
      <c r="K114" s="96"/>
      <c r="L114" s="96"/>
    </row>
    <row r="115" spans="1:12" s="345" customFormat="1">
      <c r="A115" s="864"/>
      <c r="B115" s="96"/>
      <c r="C115" s="96"/>
      <c r="D115" s="96"/>
      <c r="E115" s="96"/>
      <c r="F115" s="96"/>
      <c r="G115" s="96"/>
      <c r="H115" s="96"/>
      <c r="I115" s="96"/>
      <c r="J115" s="96"/>
      <c r="K115" s="96"/>
      <c r="L115" s="96"/>
    </row>
    <row r="116" spans="1:12" s="345" customFormat="1">
      <c r="A116" s="864"/>
      <c r="B116" s="96"/>
      <c r="C116" s="96"/>
      <c r="D116" s="96"/>
      <c r="E116" s="96"/>
      <c r="F116" s="96"/>
      <c r="G116" s="96"/>
      <c r="H116" s="96"/>
      <c r="I116" s="96"/>
      <c r="J116" s="96"/>
      <c r="K116" s="96"/>
      <c r="L116" s="96"/>
    </row>
    <row r="117" spans="1:12" s="345" customFormat="1">
      <c r="A117" s="864"/>
      <c r="B117" s="96"/>
      <c r="C117" s="96"/>
      <c r="D117" s="96"/>
      <c r="E117" s="96"/>
      <c r="F117" s="96"/>
      <c r="G117" s="96"/>
      <c r="H117" s="96"/>
      <c r="I117" s="96"/>
      <c r="J117" s="96"/>
      <c r="K117" s="96"/>
      <c r="L117" s="96"/>
    </row>
    <row r="118" spans="1:12" s="345" customFormat="1">
      <c r="A118" s="864"/>
      <c r="B118" s="96"/>
      <c r="C118" s="96"/>
      <c r="D118" s="96"/>
      <c r="E118" s="96"/>
      <c r="F118" s="96"/>
      <c r="G118" s="96"/>
      <c r="H118" s="96"/>
      <c r="I118" s="96"/>
      <c r="J118" s="96"/>
      <c r="K118" s="96"/>
      <c r="L118" s="96"/>
    </row>
    <row r="119" spans="1:12" s="345" customFormat="1">
      <c r="A119" s="864"/>
      <c r="B119" s="96"/>
      <c r="C119" s="96"/>
      <c r="D119" s="96"/>
      <c r="E119" s="96"/>
      <c r="F119" s="96"/>
      <c r="G119" s="96"/>
      <c r="H119" s="96"/>
      <c r="I119" s="96"/>
      <c r="J119" s="96"/>
      <c r="K119" s="96"/>
      <c r="L119" s="96"/>
    </row>
    <row r="120" spans="1:12" s="345" customFormat="1">
      <c r="A120" s="864"/>
      <c r="B120" s="96"/>
      <c r="C120" s="96"/>
      <c r="D120" s="96"/>
      <c r="E120" s="96"/>
      <c r="F120" s="96"/>
      <c r="G120" s="96"/>
      <c r="H120" s="96"/>
      <c r="I120" s="96"/>
      <c r="J120" s="96"/>
      <c r="K120" s="96"/>
      <c r="L120" s="96"/>
    </row>
    <row r="121" spans="1:12" s="345" customFormat="1">
      <c r="A121" s="864"/>
      <c r="B121" s="96"/>
      <c r="C121" s="96"/>
      <c r="D121" s="96"/>
      <c r="E121" s="96"/>
      <c r="F121" s="96"/>
      <c r="G121" s="96"/>
      <c r="H121" s="96"/>
      <c r="I121" s="96"/>
      <c r="J121" s="96"/>
      <c r="K121" s="96"/>
      <c r="L121" s="96"/>
    </row>
    <row r="122" spans="1:12" s="345" customFormat="1">
      <c r="A122" s="864"/>
      <c r="B122" s="96"/>
      <c r="C122" s="96"/>
      <c r="D122" s="96"/>
      <c r="E122" s="96"/>
      <c r="F122" s="96"/>
      <c r="G122" s="96"/>
      <c r="H122" s="96"/>
      <c r="I122" s="96"/>
      <c r="J122" s="96"/>
      <c r="K122" s="96"/>
      <c r="L122" s="96"/>
    </row>
    <row r="123" spans="1:12" s="345" customFormat="1">
      <c r="A123" s="864"/>
      <c r="B123" s="96"/>
      <c r="C123" s="96"/>
      <c r="D123" s="96"/>
      <c r="E123" s="96"/>
      <c r="F123" s="96"/>
      <c r="G123" s="96"/>
      <c r="H123" s="96"/>
      <c r="I123" s="96"/>
      <c r="J123" s="96"/>
      <c r="K123" s="96"/>
      <c r="L123" s="96"/>
    </row>
    <row r="124" spans="1:12" s="345" customFormat="1">
      <c r="A124" s="864"/>
      <c r="B124" s="96"/>
      <c r="C124" s="96"/>
      <c r="D124" s="96"/>
      <c r="E124" s="96"/>
      <c r="F124" s="96"/>
      <c r="G124" s="96"/>
      <c r="H124" s="96"/>
      <c r="I124" s="96"/>
      <c r="J124" s="96"/>
      <c r="K124" s="96"/>
      <c r="L124" s="96"/>
    </row>
    <row r="125" spans="1:12" s="345" customFormat="1">
      <c r="A125" s="864"/>
      <c r="B125" s="96"/>
      <c r="C125" s="96"/>
      <c r="D125" s="96"/>
      <c r="E125" s="96"/>
      <c r="F125" s="96"/>
      <c r="G125" s="96"/>
      <c r="H125" s="96"/>
      <c r="I125" s="96"/>
      <c r="J125" s="96"/>
      <c r="K125" s="96"/>
      <c r="L125" s="96"/>
    </row>
    <row r="126" spans="1:12" s="345" customFormat="1">
      <c r="A126" s="864"/>
      <c r="B126" s="96"/>
      <c r="C126" s="96"/>
      <c r="D126" s="96"/>
      <c r="E126" s="96"/>
      <c r="F126" s="96"/>
      <c r="G126" s="96"/>
      <c r="H126" s="96"/>
      <c r="I126" s="96"/>
      <c r="J126" s="96"/>
      <c r="K126" s="96"/>
      <c r="L126" s="96"/>
    </row>
    <row r="127" spans="1:12" s="345" customFormat="1">
      <c r="A127" s="864"/>
      <c r="B127" s="96"/>
      <c r="C127" s="96"/>
      <c r="D127" s="96"/>
      <c r="E127" s="96"/>
      <c r="F127" s="96"/>
      <c r="G127" s="96"/>
      <c r="H127" s="96"/>
      <c r="I127" s="96"/>
      <c r="J127" s="96"/>
      <c r="K127" s="96"/>
      <c r="L127" s="96"/>
    </row>
    <row r="128" spans="1:12" s="345" customFormat="1">
      <c r="A128" s="864"/>
      <c r="B128" s="96"/>
      <c r="C128" s="96"/>
      <c r="D128" s="96"/>
      <c r="E128" s="96"/>
      <c r="F128" s="96"/>
      <c r="G128" s="96"/>
      <c r="H128" s="96"/>
      <c r="I128" s="96"/>
      <c r="J128" s="96"/>
      <c r="K128" s="96"/>
      <c r="L128" s="96"/>
    </row>
    <row r="129" spans="1:12" s="345" customFormat="1">
      <c r="A129" s="864"/>
      <c r="B129" s="96"/>
      <c r="C129" s="96"/>
      <c r="D129" s="96"/>
      <c r="E129" s="96"/>
      <c r="F129" s="96"/>
      <c r="G129" s="96"/>
      <c r="H129" s="96"/>
      <c r="I129" s="96"/>
      <c r="J129" s="96"/>
      <c r="K129" s="96"/>
      <c r="L129" s="96"/>
    </row>
    <row r="130" spans="1:12" s="345" customFormat="1">
      <c r="A130" s="864"/>
      <c r="B130" s="96"/>
      <c r="C130" s="96"/>
      <c r="D130" s="96"/>
      <c r="E130" s="96"/>
      <c r="F130" s="96"/>
      <c r="G130" s="96"/>
      <c r="H130" s="96"/>
      <c r="I130" s="96"/>
      <c r="J130" s="96"/>
      <c r="K130" s="96"/>
      <c r="L130" s="96"/>
    </row>
    <row r="131" spans="1:12" s="345" customFormat="1">
      <c r="A131" s="864"/>
      <c r="B131" s="96"/>
      <c r="C131" s="96"/>
      <c r="D131" s="96"/>
      <c r="E131" s="96"/>
      <c r="F131" s="96"/>
      <c r="G131" s="96"/>
      <c r="H131" s="96"/>
      <c r="I131" s="96"/>
      <c r="J131" s="96"/>
      <c r="K131" s="96"/>
      <c r="L131" s="96"/>
    </row>
    <row r="132" spans="1:12" s="345" customFormat="1">
      <c r="A132" s="864"/>
      <c r="B132" s="96"/>
      <c r="C132" s="96"/>
      <c r="D132" s="96"/>
      <c r="E132" s="96"/>
      <c r="F132" s="96"/>
      <c r="G132" s="96"/>
      <c r="H132" s="96"/>
      <c r="I132" s="96"/>
      <c r="J132" s="96"/>
      <c r="K132" s="96"/>
      <c r="L132" s="96"/>
    </row>
    <row r="133" spans="1:12" s="345" customFormat="1">
      <c r="A133" s="864"/>
      <c r="B133" s="96"/>
      <c r="C133" s="96"/>
      <c r="D133" s="96"/>
      <c r="E133" s="96"/>
      <c r="F133" s="96"/>
      <c r="G133" s="96"/>
      <c r="H133" s="96"/>
      <c r="I133" s="96"/>
      <c r="J133" s="96"/>
      <c r="K133" s="96"/>
      <c r="L133" s="96"/>
    </row>
    <row r="134" spans="1:12" s="345" customFormat="1">
      <c r="A134" s="864"/>
      <c r="B134" s="96"/>
      <c r="C134" s="96"/>
      <c r="D134" s="96"/>
      <c r="E134" s="96"/>
      <c r="F134" s="96"/>
      <c r="G134" s="96"/>
      <c r="H134" s="96"/>
      <c r="I134" s="96"/>
      <c r="J134" s="96"/>
      <c r="K134" s="96"/>
      <c r="L134" s="96"/>
    </row>
    <row r="135" spans="1:12" s="345" customFormat="1">
      <c r="A135" s="864"/>
      <c r="B135" s="96"/>
      <c r="C135" s="96"/>
      <c r="D135" s="96"/>
      <c r="E135" s="96"/>
      <c r="F135" s="96"/>
      <c r="G135" s="96"/>
      <c r="H135" s="96"/>
      <c r="I135" s="96"/>
      <c r="J135" s="96"/>
      <c r="K135" s="96"/>
      <c r="L135" s="96"/>
    </row>
    <row r="136" spans="1:12" s="345" customFormat="1">
      <c r="A136" s="864"/>
      <c r="B136" s="96"/>
      <c r="C136" s="96"/>
      <c r="D136" s="96"/>
      <c r="E136" s="96"/>
      <c r="F136" s="96"/>
      <c r="G136" s="96"/>
      <c r="H136" s="96"/>
      <c r="I136" s="96"/>
      <c r="J136" s="96"/>
      <c r="K136" s="96"/>
      <c r="L136" s="96"/>
    </row>
    <row r="137" spans="1:12" s="345" customFormat="1">
      <c r="A137" s="864"/>
      <c r="B137" s="96"/>
      <c r="C137" s="96"/>
      <c r="D137" s="96"/>
      <c r="E137" s="96"/>
      <c r="F137" s="96"/>
      <c r="G137" s="96"/>
      <c r="H137" s="96"/>
      <c r="I137" s="96"/>
      <c r="J137" s="96"/>
      <c r="K137" s="96"/>
      <c r="L137" s="96"/>
    </row>
    <row r="138" spans="1:12" s="345" customFormat="1">
      <c r="A138" s="864"/>
      <c r="B138" s="96"/>
      <c r="C138" s="96"/>
      <c r="D138" s="96"/>
      <c r="E138" s="96"/>
      <c r="F138" s="96"/>
      <c r="G138" s="96"/>
      <c r="H138" s="96"/>
      <c r="I138" s="96"/>
      <c r="J138" s="96"/>
      <c r="K138" s="96"/>
      <c r="L138" s="96"/>
    </row>
    <row r="139" spans="1:12" s="345" customFormat="1">
      <c r="A139" s="864"/>
      <c r="B139" s="96"/>
      <c r="C139" s="96"/>
      <c r="D139" s="96"/>
      <c r="E139" s="96"/>
      <c r="F139" s="96"/>
      <c r="G139" s="96"/>
      <c r="H139" s="96"/>
      <c r="I139" s="96"/>
      <c r="J139" s="96"/>
      <c r="K139" s="96"/>
      <c r="L139" s="96"/>
    </row>
    <row r="140" spans="1:12" s="345" customFormat="1">
      <c r="A140" s="864"/>
      <c r="B140" s="96"/>
      <c r="C140" s="96"/>
      <c r="D140" s="96"/>
      <c r="E140" s="96"/>
      <c r="F140" s="96"/>
      <c r="G140" s="96"/>
      <c r="H140" s="96"/>
      <c r="I140" s="96"/>
      <c r="J140" s="96"/>
      <c r="K140" s="96"/>
      <c r="L140" s="96"/>
    </row>
    <row r="141" spans="1:12" s="345" customFormat="1">
      <c r="A141" s="864"/>
      <c r="B141" s="96"/>
      <c r="C141" s="96"/>
      <c r="D141" s="96"/>
      <c r="E141" s="96"/>
      <c r="F141" s="96"/>
      <c r="G141" s="96"/>
      <c r="H141" s="96"/>
      <c r="I141" s="96"/>
      <c r="J141" s="96"/>
      <c r="K141" s="96"/>
      <c r="L141" s="96"/>
    </row>
    <row r="142" spans="1:12" s="345" customFormat="1">
      <c r="A142" s="864"/>
      <c r="B142" s="96"/>
      <c r="C142" s="96"/>
      <c r="D142" s="96"/>
      <c r="E142" s="96"/>
      <c r="F142" s="96"/>
      <c r="G142" s="96"/>
      <c r="H142" s="96"/>
      <c r="I142" s="96"/>
      <c r="J142" s="96"/>
      <c r="K142" s="96"/>
      <c r="L142" s="96"/>
    </row>
    <row r="143" spans="1:12" s="345" customFormat="1">
      <c r="A143" s="864"/>
      <c r="B143" s="96"/>
      <c r="C143" s="96"/>
      <c r="D143" s="96"/>
      <c r="E143" s="96"/>
      <c r="F143" s="96"/>
      <c r="G143" s="96"/>
      <c r="H143" s="96"/>
      <c r="I143" s="96"/>
      <c r="J143" s="96"/>
      <c r="K143" s="96"/>
      <c r="L143" s="96"/>
    </row>
    <row r="144" spans="1:12" s="345" customFormat="1">
      <c r="A144" s="864"/>
      <c r="B144" s="96"/>
      <c r="C144" s="96"/>
      <c r="D144" s="96"/>
      <c r="E144" s="96"/>
      <c r="F144" s="96"/>
      <c r="G144" s="96"/>
      <c r="H144" s="96"/>
      <c r="I144" s="96"/>
      <c r="J144" s="96"/>
      <c r="K144" s="96"/>
      <c r="L144" s="96"/>
    </row>
    <row r="145" spans="1:12" s="345" customFormat="1">
      <c r="A145" s="864"/>
      <c r="B145" s="96"/>
      <c r="C145" s="96"/>
      <c r="D145" s="96"/>
      <c r="E145" s="96"/>
      <c r="F145" s="96"/>
      <c r="G145" s="96"/>
      <c r="H145" s="96"/>
      <c r="I145" s="96"/>
      <c r="J145" s="96"/>
      <c r="K145" s="96"/>
      <c r="L145" s="96"/>
    </row>
    <row r="146" spans="1:12" s="345" customFormat="1">
      <c r="A146" s="864"/>
      <c r="B146" s="96"/>
      <c r="C146" s="96"/>
      <c r="D146" s="96"/>
      <c r="E146" s="96"/>
      <c r="F146" s="96"/>
      <c r="G146" s="96"/>
      <c r="H146" s="96"/>
      <c r="I146" s="96"/>
      <c r="J146" s="96"/>
      <c r="K146" s="96"/>
      <c r="L146" s="96"/>
    </row>
    <row r="147" spans="1:12" s="345" customFormat="1">
      <c r="A147" s="864"/>
      <c r="B147" s="96"/>
      <c r="C147" s="96"/>
      <c r="D147" s="96"/>
      <c r="E147" s="96"/>
      <c r="F147" s="96"/>
      <c r="G147" s="96"/>
      <c r="H147" s="96"/>
      <c r="I147" s="96"/>
      <c r="J147" s="96"/>
      <c r="K147" s="96"/>
      <c r="L147" s="96"/>
    </row>
    <row r="148" spans="1:12" s="345" customFormat="1">
      <c r="A148" s="864"/>
      <c r="B148" s="96"/>
      <c r="C148" s="96"/>
      <c r="D148" s="96"/>
      <c r="E148" s="96"/>
      <c r="F148" s="96"/>
      <c r="G148" s="96"/>
      <c r="H148" s="96"/>
      <c r="I148" s="96"/>
      <c r="J148" s="96"/>
      <c r="K148" s="96"/>
      <c r="L148" s="96"/>
    </row>
    <row r="149" spans="1:12" s="345" customFormat="1">
      <c r="A149" s="864"/>
      <c r="B149" s="96"/>
      <c r="C149" s="96"/>
      <c r="D149" s="96"/>
      <c r="E149" s="96"/>
      <c r="F149" s="96"/>
      <c r="G149" s="96"/>
      <c r="H149" s="96"/>
      <c r="I149" s="96"/>
      <c r="J149" s="96"/>
      <c r="K149" s="96"/>
      <c r="L149" s="96"/>
    </row>
    <row r="150" spans="1:12" s="345" customFormat="1">
      <c r="A150" s="864"/>
      <c r="B150" s="96"/>
      <c r="C150" s="96"/>
      <c r="D150" s="96"/>
      <c r="E150" s="96"/>
      <c r="F150" s="96"/>
      <c r="G150" s="96"/>
      <c r="H150" s="96"/>
      <c r="I150" s="96"/>
      <c r="J150" s="96"/>
      <c r="K150" s="96"/>
      <c r="L150" s="96"/>
    </row>
    <row r="151" spans="1:12" s="345" customFormat="1">
      <c r="A151" s="864"/>
      <c r="B151" s="96"/>
      <c r="C151" s="96"/>
      <c r="D151" s="96"/>
      <c r="E151" s="96"/>
      <c r="F151" s="96"/>
      <c r="G151" s="96"/>
      <c r="H151" s="96"/>
      <c r="I151" s="96"/>
      <c r="J151" s="96"/>
      <c r="K151" s="96"/>
      <c r="L151" s="96"/>
    </row>
    <row r="152" spans="1:12" s="345" customFormat="1">
      <c r="A152" s="864"/>
      <c r="B152" s="96"/>
      <c r="C152" s="96"/>
      <c r="D152" s="96"/>
      <c r="E152" s="96"/>
      <c r="F152" s="96"/>
      <c r="G152" s="96"/>
      <c r="H152" s="96"/>
      <c r="I152" s="96"/>
      <c r="J152" s="96"/>
      <c r="K152" s="96"/>
      <c r="L152" s="96"/>
    </row>
    <row r="153" spans="1:12" s="345" customFormat="1">
      <c r="A153" s="864"/>
      <c r="B153" s="96"/>
      <c r="C153" s="96"/>
      <c r="D153" s="96"/>
      <c r="E153" s="96"/>
      <c r="F153" s="96"/>
      <c r="G153" s="96"/>
      <c r="H153" s="96"/>
      <c r="I153" s="96"/>
      <c r="J153" s="96"/>
      <c r="K153" s="96"/>
      <c r="L153" s="96"/>
    </row>
    <row r="154" spans="1:12" s="345" customFormat="1">
      <c r="A154" s="864"/>
      <c r="B154" s="96"/>
      <c r="C154" s="96"/>
      <c r="D154" s="96"/>
      <c r="E154" s="96"/>
      <c r="F154" s="96"/>
      <c r="G154" s="96"/>
      <c r="H154" s="96"/>
      <c r="I154" s="96"/>
      <c r="J154" s="96"/>
      <c r="K154" s="96"/>
      <c r="L154" s="96"/>
    </row>
    <row r="155" spans="1:12" s="345" customFormat="1">
      <c r="A155" s="864"/>
      <c r="B155" s="96"/>
      <c r="C155" s="96"/>
      <c r="D155" s="96"/>
      <c r="E155" s="96"/>
      <c r="F155" s="96"/>
      <c r="G155" s="96"/>
      <c r="H155" s="96"/>
      <c r="I155" s="96"/>
      <c r="J155" s="96"/>
      <c r="K155" s="96"/>
      <c r="L155" s="96"/>
    </row>
    <row r="156" spans="1:12" s="345" customFormat="1">
      <c r="A156" s="864"/>
      <c r="B156" s="96"/>
      <c r="C156" s="96"/>
      <c r="D156" s="96"/>
      <c r="E156" s="96"/>
      <c r="F156" s="96"/>
      <c r="G156" s="96"/>
      <c r="H156" s="96"/>
      <c r="I156" s="96"/>
      <c r="J156" s="96"/>
      <c r="K156" s="96"/>
      <c r="L156" s="96"/>
    </row>
    <row r="157" spans="1:12" s="345" customFormat="1">
      <c r="A157" s="864"/>
      <c r="B157" s="96"/>
      <c r="C157" s="96"/>
      <c r="D157" s="96"/>
      <c r="E157" s="96"/>
      <c r="F157" s="96"/>
      <c r="G157" s="96"/>
      <c r="H157" s="96"/>
      <c r="I157" s="96"/>
      <c r="J157" s="96"/>
      <c r="K157" s="96"/>
      <c r="L157" s="96"/>
    </row>
    <row r="158" spans="1:12" s="345" customFormat="1">
      <c r="A158" s="864"/>
      <c r="B158" s="96"/>
      <c r="C158" s="96"/>
      <c r="D158" s="96"/>
      <c r="E158" s="96"/>
      <c r="F158" s="96"/>
      <c r="G158" s="96"/>
      <c r="H158" s="96"/>
      <c r="I158" s="96"/>
      <c r="J158" s="96"/>
      <c r="K158" s="96"/>
      <c r="L158" s="96"/>
    </row>
    <row r="159" spans="1:12" s="345" customFormat="1">
      <c r="A159" s="864"/>
      <c r="B159" s="96"/>
      <c r="C159" s="96"/>
      <c r="D159" s="96"/>
      <c r="E159" s="96"/>
      <c r="F159" s="96"/>
      <c r="G159" s="96"/>
      <c r="H159" s="96"/>
      <c r="I159" s="96"/>
      <c r="J159" s="96"/>
      <c r="K159" s="96"/>
      <c r="L159" s="96"/>
    </row>
    <row r="160" spans="1:12" s="345" customFormat="1">
      <c r="A160" s="864"/>
      <c r="B160" s="96"/>
      <c r="C160" s="96"/>
      <c r="D160" s="96"/>
      <c r="E160" s="96"/>
      <c r="F160" s="96"/>
      <c r="G160" s="96"/>
      <c r="H160" s="96"/>
      <c r="I160" s="96"/>
      <c r="J160" s="96"/>
      <c r="K160" s="96"/>
      <c r="L160" s="96"/>
    </row>
    <row r="161" spans="1:12" s="345" customFormat="1">
      <c r="A161" s="864"/>
      <c r="B161" s="96"/>
      <c r="C161" s="96"/>
      <c r="D161" s="96"/>
      <c r="E161" s="96"/>
      <c r="F161" s="96"/>
      <c r="G161" s="96"/>
      <c r="H161" s="96"/>
      <c r="I161" s="96"/>
      <c r="J161" s="96"/>
      <c r="K161" s="96"/>
      <c r="L161" s="96"/>
    </row>
    <row r="162" spans="1:12" s="345" customFormat="1">
      <c r="A162" s="864"/>
      <c r="B162" s="96"/>
      <c r="C162" s="96"/>
      <c r="D162" s="96"/>
      <c r="E162" s="96"/>
      <c r="F162" s="96"/>
      <c r="G162" s="96"/>
      <c r="H162" s="96"/>
      <c r="I162" s="96"/>
      <c r="J162" s="96"/>
      <c r="K162" s="96"/>
      <c r="L162" s="96"/>
    </row>
    <row r="163" spans="1:12" s="345" customFormat="1">
      <c r="A163" s="864"/>
      <c r="B163" s="96"/>
      <c r="C163" s="96"/>
      <c r="D163" s="96"/>
      <c r="E163" s="96"/>
      <c r="F163" s="96"/>
      <c r="G163" s="96"/>
      <c r="H163" s="96"/>
      <c r="I163" s="96"/>
      <c r="J163" s="96"/>
      <c r="K163" s="96"/>
      <c r="L163" s="96"/>
    </row>
    <row r="164" spans="1:12" s="345" customFormat="1">
      <c r="A164" s="864"/>
      <c r="B164" s="96"/>
      <c r="C164" s="96"/>
      <c r="D164" s="96"/>
      <c r="E164" s="96"/>
      <c r="F164" s="96"/>
      <c r="G164" s="96"/>
      <c r="H164" s="96"/>
      <c r="I164" s="96"/>
      <c r="J164" s="96"/>
      <c r="K164" s="96"/>
      <c r="L164" s="96"/>
    </row>
    <row r="165" spans="1:12" s="345" customFormat="1">
      <c r="A165" s="864"/>
      <c r="B165" s="96"/>
      <c r="C165" s="96"/>
      <c r="D165" s="96"/>
      <c r="E165" s="96"/>
      <c r="F165" s="96"/>
      <c r="G165" s="96"/>
      <c r="H165" s="96"/>
      <c r="I165" s="96"/>
      <c r="J165" s="96"/>
      <c r="K165" s="96"/>
      <c r="L165" s="96"/>
    </row>
    <row r="166" spans="1:12" s="345" customFormat="1">
      <c r="A166" s="864"/>
      <c r="B166" s="96"/>
      <c r="C166" s="96"/>
      <c r="D166" s="96"/>
      <c r="E166" s="96"/>
      <c r="F166" s="96"/>
      <c r="G166" s="96"/>
      <c r="H166" s="96"/>
      <c r="I166" s="96"/>
      <c r="J166" s="96"/>
      <c r="K166" s="96"/>
      <c r="L166" s="96"/>
    </row>
    <row r="167" spans="1:12" s="345" customFormat="1">
      <c r="A167" s="864"/>
      <c r="B167" s="96"/>
      <c r="C167" s="96"/>
      <c r="D167" s="96"/>
      <c r="E167" s="96"/>
      <c r="F167" s="96"/>
      <c r="G167" s="96"/>
      <c r="H167" s="96"/>
      <c r="I167" s="96"/>
      <c r="J167" s="96"/>
      <c r="K167" s="96"/>
      <c r="L167" s="96"/>
    </row>
    <row r="168" spans="1:12" s="345" customFormat="1">
      <c r="A168" s="864"/>
      <c r="B168" s="96"/>
      <c r="C168" s="96"/>
      <c r="D168" s="96"/>
      <c r="E168" s="96"/>
      <c r="F168" s="96"/>
      <c r="G168" s="96"/>
      <c r="H168" s="96"/>
      <c r="I168" s="96"/>
      <c r="J168" s="96"/>
      <c r="K168" s="96"/>
      <c r="L168" s="96"/>
    </row>
    <row r="169" spans="1:12" s="345" customFormat="1">
      <c r="A169" s="864"/>
      <c r="B169" s="96"/>
      <c r="C169" s="96"/>
      <c r="D169" s="96"/>
      <c r="E169" s="96"/>
      <c r="F169" s="96"/>
      <c r="G169" s="96"/>
      <c r="H169" s="96"/>
      <c r="I169" s="96"/>
      <c r="J169" s="96"/>
      <c r="K169" s="96"/>
      <c r="L169" s="96"/>
    </row>
    <row r="170" spans="1:12" s="345" customFormat="1">
      <c r="A170" s="864"/>
      <c r="B170" s="96"/>
      <c r="C170" s="96"/>
      <c r="D170" s="96"/>
      <c r="E170" s="96"/>
      <c r="F170" s="96"/>
      <c r="G170" s="96"/>
      <c r="H170" s="96"/>
      <c r="I170" s="96"/>
      <c r="J170" s="96"/>
      <c r="K170" s="96"/>
      <c r="L170" s="96"/>
    </row>
    <row r="171" spans="1:12" s="345" customFormat="1">
      <c r="A171" s="864"/>
      <c r="B171" s="96"/>
      <c r="C171" s="96"/>
      <c r="D171" s="96"/>
      <c r="E171" s="96"/>
      <c r="F171" s="96"/>
      <c r="G171" s="96"/>
      <c r="H171" s="96"/>
      <c r="I171" s="96"/>
      <c r="J171" s="96"/>
      <c r="K171" s="96"/>
      <c r="L171" s="96"/>
    </row>
    <row r="172" spans="1:12" s="345" customFormat="1">
      <c r="A172" s="864"/>
      <c r="B172" s="96"/>
      <c r="C172" s="96"/>
      <c r="D172" s="96"/>
      <c r="E172" s="96"/>
      <c r="F172" s="96"/>
      <c r="G172" s="96"/>
      <c r="H172" s="96"/>
      <c r="I172" s="96"/>
      <c r="J172" s="96"/>
      <c r="K172" s="96"/>
      <c r="L172" s="96"/>
    </row>
    <row r="173" spans="1:12" s="345" customFormat="1">
      <c r="A173" s="864"/>
      <c r="B173" s="96"/>
      <c r="C173" s="96"/>
      <c r="D173" s="96"/>
      <c r="E173" s="96"/>
      <c r="F173" s="96"/>
      <c r="G173" s="96"/>
      <c r="H173" s="96"/>
      <c r="I173" s="96"/>
      <c r="J173" s="96"/>
      <c r="K173" s="96"/>
      <c r="L173" s="96"/>
    </row>
    <row r="174" spans="1:12" s="345" customFormat="1">
      <c r="A174" s="864"/>
      <c r="B174" s="96"/>
      <c r="C174" s="96"/>
      <c r="D174" s="96"/>
      <c r="E174" s="96"/>
      <c r="F174" s="96"/>
      <c r="G174" s="96"/>
      <c r="H174" s="96"/>
      <c r="I174" s="96"/>
      <c r="J174" s="96"/>
      <c r="K174" s="96"/>
      <c r="L174" s="96"/>
    </row>
    <row r="175" spans="1:12" s="345" customFormat="1">
      <c r="A175" s="864"/>
      <c r="B175" s="96"/>
      <c r="C175" s="96"/>
      <c r="D175" s="96"/>
      <c r="E175" s="96"/>
      <c r="F175" s="96"/>
      <c r="G175" s="96"/>
      <c r="H175" s="96"/>
      <c r="I175" s="96"/>
      <c r="J175" s="96"/>
      <c r="K175" s="96"/>
      <c r="L175" s="96"/>
    </row>
    <row r="176" spans="1:12" s="345" customFormat="1">
      <c r="A176" s="864"/>
      <c r="B176" s="96"/>
      <c r="C176" s="96"/>
      <c r="D176" s="96"/>
      <c r="E176" s="96"/>
      <c r="F176" s="96"/>
      <c r="G176" s="96"/>
      <c r="H176" s="96"/>
      <c r="I176" s="96"/>
      <c r="J176" s="96"/>
      <c r="K176" s="96"/>
      <c r="L176" s="96"/>
    </row>
    <row r="177" spans="1:12" s="345" customFormat="1">
      <c r="A177" s="864"/>
      <c r="B177" s="96"/>
      <c r="C177" s="96"/>
      <c r="D177" s="96"/>
      <c r="E177" s="96"/>
      <c r="F177" s="96"/>
      <c r="G177" s="96"/>
      <c r="H177" s="96"/>
      <c r="I177" s="96"/>
      <c r="J177" s="96"/>
      <c r="K177" s="96"/>
      <c r="L177" s="96"/>
    </row>
    <row r="178" spans="1:12" s="345" customFormat="1">
      <c r="A178" s="864"/>
      <c r="B178" s="96"/>
      <c r="C178" s="96"/>
      <c r="D178" s="96"/>
      <c r="E178" s="96"/>
      <c r="F178" s="96"/>
      <c r="G178" s="96"/>
      <c r="H178" s="96"/>
      <c r="I178" s="96"/>
      <c r="J178" s="96"/>
      <c r="K178" s="96"/>
      <c r="L178" s="96"/>
    </row>
    <row r="179" spans="1:12" s="345" customFormat="1">
      <c r="A179" s="864"/>
      <c r="B179" s="96"/>
      <c r="C179" s="96"/>
      <c r="D179" s="96"/>
      <c r="E179" s="96"/>
      <c r="F179" s="96"/>
      <c r="G179" s="96"/>
      <c r="H179" s="96"/>
      <c r="I179" s="96"/>
      <c r="J179" s="96"/>
      <c r="K179" s="96"/>
      <c r="L179" s="96"/>
    </row>
    <row r="180" spans="1:12" s="345" customFormat="1">
      <c r="A180" s="864"/>
      <c r="B180" s="96"/>
      <c r="C180" s="96"/>
      <c r="D180" s="96"/>
      <c r="E180" s="96"/>
      <c r="F180" s="96"/>
      <c r="G180" s="96"/>
      <c r="H180" s="96"/>
      <c r="I180" s="96"/>
      <c r="J180" s="96"/>
      <c r="K180" s="96"/>
      <c r="L180" s="96"/>
    </row>
    <row r="181" spans="1:12" s="345" customFormat="1">
      <c r="A181" s="864"/>
      <c r="B181" s="96"/>
      <c r="C181" s="96"/>
      <c r="D181" s="96"/>
      <c r="E181" s="96"/>
      <c r="F181" s="96"/>
      <c r="G181" s="96"/>
      <c r="H181" s="96"/>
      <c r="I181" s="96"/>
      <c r="J181" s="96"/>
      <c r="K181" s="96"/>
      <c r="L181" s="96"/>
    </row>
    <row r="182" spans="1:12" s="345" customFormat="1">
      <c r="A182" s="864"/>
      <c r="B182" s="96"/>
      <c r="C182" s="96"/>
      <c r="D182" s="96"/>
      <c r="E182" s="96"/>
      <c r="F182" s="96"/>
      <c r="G182" s="96"/>
      <c r="H182" s="96"/>
      <c r="I182" s="96"/>
      <c r="J182" s="96"/>
      <c r="K182" s="96"/>
      <c r="L182" s="96"/>
    </row>
    <row r="183" spans="1:12" s="345" customFormat="1">
      <c r="A183" s="864"/>
      <c r="B183" s="96"/>
      <c r="C183" s="96"/>
      <c r="D183" s="96"/>
      <c r="E183" s="96"/>
      <c r="F183" s="96"/>
      <c r="G183" s="96"/>
      <c r="H183" s="96"/>
      <c r="I183" s="96"/>
      <c r="J183" s="96"/>
      <c r="K183" s="96"/>
      <c r="L183" s="96"/>
    </row>
    <row r="184" spans="1:12" s="345" customFormat="1">
      <c r="A184" s="864"/>
      <c r="B184" s="96"/>
      <c r="C184" s="96"/>
      <c r="D184" s="96"/>
      <c r="E184" s="96"/>
      <c r="F184" s="96"/>
      <c r="G184" s="96"/>
      <c r="H184" s="96"/>
      <c r="I184" s="96"/>
      <c r="J184" s="96"/>
      <c r="K184" s="96"/>
      <c r="L184" s="96"/>
    </row>
    <row r="185" spans="1:12" s="345" customFormat="1">
      <c r="A185" s="864"/>
      <c r="B185" s="96"/>
      <c r="C185" s="96"/>
      <c r="D185" s="96"/>
      <c r="E185" s="96"/>
      <c r="F185" s="96"/>
      <c r="G185" s="96"/>
      <c r="H185" s="96"/>
      <c r="I185" s="96"/>
      <c r="J185" s="96"/>
      <c r="K185" s="96"/>
      <c r="L185" s="96"/>
    </row>
    <row r="186" spans="1:12" s="345" customFormat="1">
      <c r="A186" s="864"/>
      <c r="B186" s="96"/>
      <c r="C186" s="96"/>
      <c r="D186" s="96"/>
      <c r="E186" s="96"/>
      <c r="F186" s="96"/>
      <c r="G186" s="96"/>
      <c r="H186" s="96"/>
      <c r="I186" s="96"/>
      <c r="J186" s="96"/>
      <c r="K186" s="96"/>
      <c r="L186" s="96"/>
    </row>
    <row r="187" spans="1:12" s="345" customFormat="1">
      <c r="A187" s="864"/>
      <c r="B187" s="96"/>
      <c r="C187" s="96"/>
      <c r="D187" s="96"/>
      <c r="E187" s="96"/>
      <c r="F187" s="96"/>
      <c r="G187" s="96"/>
      <c r="H187" s="96"/>
      <c r="I187" s="96"/>
      <c r="J187" s="96"/>
      <c r="K187" s="96"/>
      <c r="L187" s="96"/>
    </row>
    <row r="188" spans="1:12" s="345" customFormat="1">
      <c r="A188" s="864"/>
      <c r="B188" s="96"/>
      <c r="C188" s="96"/>
      <c r="D188" s="96"/>
      <c r="E188" s="96"/>
      <c r="F188" s="96"/>
      <c r="G188" s="96"/>
      <c r="H188" s="96"/>
      <c r="I188" s="96"/>
      <c r="J188" s="96"/>
      <c r="K188" s="96"/>
      <c r="L188" s="96"/>
    </row>
    <row r="189" spans="1:12" s="345" customFormat="1">
      <c r="A189" s="864"/>
      <c r="B189" s="96"/>
      <c r="C189" s="96"/>
      <c r="D189" s="96"/>
      <c r="E189" s="96"/>
      <c r="F189" s="96"/>
      <c r="G189" s="96"/>
      <c r="H189" s="96"/>
      <c r="I189" s="96"/>
      <c r="J189" s="96"/>
      <c r="K189" s="96"/>
      <c r="L189" s="96"/>
    </row>
    <row r="190" spans="1:12" s="345" customFormat="1">
      <c r="A190" s="864"/>
      <c r="B190" s="96"/>
      <c r="C190" s="96"/>
      <c r="D190" s="96"/>
      <c r="E190" s="96"/>
      <c r="F190" s="96"/>
      <c r="G190" s="96"/>
      <c r="H190" s="96"/>
      <c r="I190" s="96"/>
      <c r="J190" s="96"/>
      <c r="K190" s="96"/>
      <c r="L190" s="96"/>
    </row>
    <row r="191" spans="1:12" s="345" customFormat="1">
      <c r="A191" s="864"/>
      <c r="B191" s="96"/>
      <c r="C191" s="96"/>
      <c r="D191" s="96"/>
      <c r="E191" s="96"/>
      <c r="F191" s="96"/>
      <c r="G191" s="96"/>
      <c r="H191" s="96"/>
      <c r="I191" s="96"/>
      <c r="J191" s="96"/>
      <c r="K191" s="96"/>
      <c r="L191" s="96"/>
    </row>
    <row r="192" spans="1:12" s="345" customFormat="1">
      <c r="A192" s="864"/>
      <c r="B192" s="96"/>
      <c r="C192" s="96"/>
      <c r="D192" s="96"/>
      <c r="E192" s="96"/>
      <c r="F192" s="96"/>
      <c r="G192" s="96"/>
      <c r="H192" s="96"/>
      <c r="I192" s="96"/>
      <c r="J192" s="96"/>
      <c r="K192" s="96"/>
      <c r="L192" s="96"/>
    </row>
  </sheetData>
  <phoneticPr fontId="37" type="noConversion"/>
  <conditionalFormatting sqref="I5:I6">
    <cfRule type="expression" dxfId="21" priority="1" stopIfTrue="1">
      <formula>$I$7="Janeiro"</formula>
    </cfRule>
  </conditionalFormatting>
  <conditionalFormatting sqref="K5:K6">
    <cfRule type="expression" dxfId="20" priority="2" stopIfTrue="1">
      <formula>$K$7="Janeiro"</formula>
    </cfRule>
  </conditionalFormatting>
  <conditionalFormatting sqref="G5:G6">
    <cfRule type="expression" dxfId="19" priority="3" stopIfTrue="1">
      <formula>$G$7="Janeiro"</formula>
    </cfRule>
  </conditionalFormatting>
  <conditionalFormatting sqref="E5:E6">
    <cfRule type="expression" dxfId="18" priority="4" stopIfTrue="1">
      <formula>$E$7="Janeiro"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28"/>
  <dimension ref="A1:L113"/>
  <sheetViews>
    <sheetView showGridLines="0" zoomScaleNormal="100" workbookViewId="0"/>
  </sheetViews>
  <sheetFormatPr defaultRowHeight="12.75"/>
  <cols>
    <col min="1" max="1" width="10.7109375" style="851" customWidth="1"/>
    <col min="2" max="2" width="17.85546875" style="101" customWidth="1"/>
    <col min="3" max="3" width="7.28515625" style="101" customWidth="1"/>
    <col min="4" max="4" width="4.85546875" style="101" customWidth="1"/>
    <col min="5" max="5" width="7.42578125" style="101" customWidth="1"/>
    <col min="6" max="6" width="4.85546875" style="101" customWidth="1"/>
    <col min="7" max="7" width="7.140625" style="101" customWidth="1"/>
    <col min="8" max="8" width="5" style="101" customWidth="1"/>
    <col min="9" max="9" width="7.5703125" style="101" customWidth="1"/>
    <col min="10" max="10" width="5" style="101" customWidth="1"/>
    <col min="11" max="11" width="8.140625" style="101" customWidth="1"/>
    <col min="12" max="12" width="5" style="101" customWidth="1"/>
    <col min="13" max="16384" width="9.140625" style="1"/>
  </cols>
  <sheetData>
    <row r="1" spans="1:12" s="215" customFormat="1" ht="21" customHeight="1">
      <c r="A1" s="831" t="s">
        <v>576</v>
      </c>
      <c r="B1" s="88"/>
      <c r="C1" s="88"/>
      <c r="D1" s="88"/>
      <c r="E1" s="89"/>
      <c r="F1" s="90"/>
      <c r="G1" s="91"/>
      <c r="H1" s="90"/>
      <c r="I1" s="91"/>
      <c r="J1" s="91"/>
      <c r="K1" s="91"/>
      <c r="L1" s="92"/>
    </row>
    <row r="2" spans="1:12" s="215" customFormat="1" ht="17.100000000000001" customHeight="1">
      <c r="A2" s="832"/>
      <c r="B2" s="333" t="s">
        <v>53</v>
      </c>
      <c r="C2" s="93"/>
      <c r="D2" s="93"/>
      <c r="E2" s="94"/>
      <c r="F2" s="95"/>
      <c r="G2" s="96"/>
      <c r="H2" s="95"/>
      <c r="I2" s="96"/>
      <c r="J2" s="96"/>
      <c r="K2" s="96"/>
      <c r="L2" s="97"/>
    </row>
    <row r="3" spans="1:12" s="215" customFormat="1" ht="14.1" customHeight="1">
      <c r="A3" s="832"/>
      <c r="B3" s="333"/>
      <c r="C3" s="93"/>
      <c r="D3" s="93"/>
      <c r="E3" s="94"/>
      <c r="F3" s="95"/>
      <c r="G3" s="96"/>
      <c r="H3" s="95"/>
      <c r="I3" s="96"/>
      <c r="J3" s="96"/>
      <c r="K3" s="96"/>
      <c r="L3" s="97"/>
    </row>
    <row r="4" spans="1:12" s="215" customFormat="1" ht="12.75" customHeight="1">
      <c r="A4" s="833"/>
      <c r="B4" s="93"/>
      <c r="C4" s="102"/>
      <c r="D4" s="98"/>
      <c r="E4" s="103"/>
      <c r="F4" s="103"/>
      <c r="G4" s="103"/>
      <c r="H4" s="103"/>
      <c r="I4" s="103"/>
      <c r="J4" s="104"/>
      <c r="K4" s="103"/>
      <c r="L4" s="294" t="s">
        <v>124</v>
      </c>
    </row>
    <row r="5" spans="1:12" ht="12.75" customHeight="1">
      <c r="A5" s="834" t="s">
        <v>131</v>
      </c>
      <c r="B5" s="105"/>
      <c r="C5" s="291">
        <v>2016</v>
      </c>
      <c r="D5" s="106"/>
      <c r="E5" s="293">
        <v>2017</v>
      </c>
      <c r="F5" s="107"/>
      <c r="G5" s="292">
        <v>2018</v>
      </c>
      <c r="H5" s="292"/>
      <c r="I5" s="292" t="s">
        <v>319</v>
      </c>
      <c r="J5" s="292"/>
      <c r="K5" s="292" t="s">
        <v>319</v>
      </c>
      <c r="L5" s="367"/>
    </row>
    <row r="6" spans="1:12">
      <c r="A6" s="835"/>
      <c r="B6" s="108"/>
      <c r="C6" s="109"/>
      <c r="D6" s="93"/>
      <c r="E6" s="168"/>
      <c r="F6" s="111"/>
      <c r="G6" s="111"/>
      <c r="H6" s="111"/>
      <c r="I6" s="111"/>
      <c r="J6" s="111"/>
      <c r="K6" s="111"/>
      <c r="L6" s="112"/>
    </row>
    <row r="7" spans="1:12">
      <c r="A7" s="835"/>
      <c r="B7" s="113"/>
      <c r="C7" s="71" t="s">
        <v>184</v>
      </c>
      <c r="D7" s="114"/>
      <c r="E7" s="71" t="s">
        <v>184</v>
      </c>
      <c r="F7" s="114"/>
      <c r="G7" s="71" t="s">
        <v>318</v>
      </c>
      <c r="H7" s="114"/>
      <c r="I7" s="71" t="s">
        <v>320</v>
      </c>
      <c r="J7" s="114"/>
      <c r="K7" s="71" t="s">
        <v>184</v>
      </c>
      <c r="L7" s="115"/>
    </row>
    <row r="8" spans="1:12">
      <c r="A8" s="835"/>
      <c r="B8" s="113"/>
      <c r="C8" s="116"/>
      <c r="D8" s="117"/>
      <c r="E8" s="116"/>
      <c r="F8" s="117"/>
      <c r="G8" s="116"/>
      <c r="H8" s="117"/>
      <c r="I8" s="118"/>
      <c r="J8" s="117"/>
      <c r="K8" s="118"/>
      <c r="L8" s="119"/>
    </row>
    <row r="9" spans="1:12">
      <c r="A9" s="835"/>
      <c r="B9" s="108"/>
      <c r="C9" s="114" t="s">
        <v>185</v>
      </c>
      <c r="D9" s="114" t="s">
        <v>198</v>
      </c>
      <c r="E9" s="114" t="s">
        <v>185</v>
      </c>
      <c r="F9" s="114" t="s">
        <v>186</v>
      </c>
      <c r="G9" s="114" t="s">
        <v>185</v>
      </c>
      <c r="H9" s="72" t="s">
        <v>186</v>
      </c>
      <c r="I9" s="120" t="s">
        <v>185</v>
      </c>
      <c r="J9" s="120" t="s">
        <v>186</v>
      </c>
      <c r="K9" s="114" t="s">
        <v>185</v>
      </c>
      <c r="L9" s="121" t="s">
        <v>186</v>
      </c>
    </row>
    <row r="10" spans="1:12">
      <c r="A10" s="836"/>
      <c r="B10" s="110"/>
      <c r="C10" s="122"/>
      <c r="D10" s="122" t="s">
        <v>187</v>
      </c>
      <c r="E10" s="122"/>
      <c r="F10" s="122" t="s">
        <v>187</v>
      </c>
      <c r="G10" s="122"/>
      <c r="H10" s="123" t="s">
        <v>187</v>
      </c>
      <c r="I10" s="124"/>
      <c r="J10" s="124" t="s">
        <v>187</v>
      </c>
      <c r="K10" s="122"/>
      <c r="L10" s="125" t="s">
        <v>187</v>
      </c>
    </row>
    <row r="11" spans="1:12">
      <c r="A11" s="837"/>
      <c r="B11" s="117"/>
      <c r="C11" s="126"/>
      <c r="D11" s="127"/>
      <c r="E11" s="126"/>
      <c r="F11" s="128"/>
      <c r="G11" s="126"/>
      <c r="H11" s="128"/>
      <c r="I11" s="126"/>
      <c r="J11" s="129"/>
      <c r="K11" s="126"/>
      <c r="L11" s="130"/>
    </row>
    <row r="12" spans="1:12">
      <c r="A12" s="334" t="s">
        <v>238</v>
      </c>
      <c r="B12" s="131"/>
      <c r="C12" s="559">
        <v>4378486.3949722648</v>
      </c>
      <c r="D12" s="586">
        <v>69.863462180864772</v>
      </c>
      <c r="E12" s="559">
        <v>4854678.586473126</v>
      </c>
      <c r="F12" s="565">
        <v>74.073773444549445</v>
      </c>
      <c r="G12" s="559">
        <v>5231391.5492840232</v>
      </c>
      <c r="H12" s="565">
        <v>76.981651009148607</v>
      </c>
      <c r="I12" s="559">
        <v>5284132.6545023154</v>
      </c>
      <c r="J12" s="565">
        <v>77.304304808631812</v>
      </c>
      <c r="K12" s="559">
        <v>5271982.2585680336</v>
      </c>
      <c r="L12" s="568">
        <v>76.688396070587387</v>
      </c>
    </row>
    <row r="13" spans="1:12">
      <c r="A13" s="334"/>
      <c r="B13" s="131"/>
      <c r="C13" s="158"/>
      <c r="D13" s="302"/>
      <c r="E13" s="158"/>
      <c r="F13" s="83"/>
      <c r="G13" s="158"/>
      <c r="H13" s="83"/>
      <c r="I13" s="158"/>
      <c r="J13" s="83"/>
      <c r="K13" s="158"/>
      <c r="L13" s="84"/>
    </row>
    <row r="14" spans="1:12">
      <c r="A14" s="852" t="s">
        <v>239</v>
      </c>
      <c r="B14" s="131"/>
      <c r="C14" s="583">
        <v>450963.33217161504</v>
      </c>
      <c r="D14" s="586">
        <v>4.3587492415850768</v>
      </c>
      <c r="E14" s="583">
        <v>476192.19150086137</v>
      </c>
      <c r="F14" s="565">
        <v>4.2103112636846625</v>
      </c>
      <c r="G14" s="583">
        <v>376712.96281089657</v>
      </c>
      <c r="H14" s="565">
        <v>2.9078775645991675</v>
      </c>
      <c r="I14" s="583">
        <v>429454.06802919123</v>
      </c>
      <c r="J14" s="565">
        <v>3.230531364082414</v>
      </c>
      <c r="K14" s="583">
        <v>417303.6720949072</v>
      </c>
      <c r="L14" s="568">
        <v>2.6146226260379448</v>
      </c>
    </row>
    <row r="15" spans="1:12">
      <c r="A15" s="334"/>
      <c r="B15" s="131"/>
      <c r="C15" s="158"/>
      <c r="D15" s="302"/>
      <c r="E15" s="158"/>
      <c r="F15" s="83"/>
      <c r="G15" s="158"/>
      <c r="H15" s="83"/>
      <c r="I15" s="158"/>
      <c r="J15" s="83"/>
      <c r="K15" s="158"/>
      <c r="L15" s="84"/>
    </row>
    <row r="16" spans="1:12">
      <c r="A16" s="334" t="s">
        <v>315</v>
      </c>
      <c r="B16" s="131"/>
      <c r="C16" s="583">
        <v>450963.33217161504</v>
      </c>
      <c r="D16" s="586">
        <v>7.195605252606466</v>
      </c>
      <c r="E16" s="583">
        <v>476192.19150086137</v>
      </c>
      <c r="F16" s="565">
        <v>7.2658471371477624</v>
      </c>
      <c r="G16" s="583">
        <v>376712.96281089657</v>
      </c>
      <c r="H16" s="565">
        <v>5.5434554191799696</v>
      </c>
      <c r="I16" s="583">
        <v>429454.06802919123</v>
      </c>
      <c r="J16" s="565">
        <v>6.2827052890030659</v>
      </c>
      <c r="K16" s="583">
        <v>417303.6720949072</v>
      </c>
      <c r="L16" s="587">
        <v>6.070268775148949</v>
      </c>
    </row>
    <row r="17" spans="1:12">
      <c r="A17" s="835" t="s">
        <v>81</v>
      </c>
      <c r="B17" s="131"/>
      <c r="C17" s="560">
        <v>493106.26175875938</v>
      </c>
      <c r="D17" s="564">
        <v>7.8680410447521583</v>
      </c>
      <c r="E17" s="560">
        <v>464467.8014189009</v>
      </c>
      <c r="F17" s="564">
        <v>7.0869537667140259</v>
      </c>
      <c r="G17" s="560">
        <v>346675.54824695975</v>
      </c>
      <c r="H17" s="564">
        <v>5.1014449629955969</v>
      </c>
      <c r="I17" s="560">
        <v>387873.64685742726</v>
      </c>
      <c r="J17" s="564">
        <v>5.6744038396451346</v>
      </c>
      <c r="K17" s="560">
        <v>374840.78431098553</v>
      </c>
      <c r="L17" s="567">
        <v>5.4525863557170613</v>
      </c>
    </row>
    <row r="18" spans="1:12">
      <c r="A18" s="835" t="s">
        <v>82</v>
      </c>
      <c r="B18" s="108"/>
      <c r="C18" s="595">
        <v>-18512.644750991742</v>
      </c>
      <c r="D18" s="564">
        <v>-0.29538916871223692</v>
      </c>
      <c r="E18" s="595">
        <v>24692.015043326996</v>
      </c>
      <c r="F18" s="564">
        <v>0.37675629717385317</v>
      </c>
      <c r="G18" s="595">
        <v>-1817.0979160001662</v>
      </c>
      <c r="H18" s="564">
        <v>-2.6739194782336766E-2</v>
      </c>
      <c r="I18" s="595">
        <v>9273.9316374619157</v>
      </c>
      <c r="J18" s="564">
        <v>0.13567313406977524</v>
      </c>
      <c r="K18" s="595">
        <v>-31560.790660580322</v>
      </c>
      <c r="L18" s="567">
        <v>-0.45909608488266973</v>
      </c>
    </row>
    <row r="19" spans="1:12">
      <c r="A19" s="835" t="s">
        <v>83</v>
      </c>
      <c r="B19" s="108"/>
      <c r="C19" s="595">
        <v>511618.9065097511</v>
      </c>
      <c r="D19" s="564">
        <v>8.1634302134643946</v>
      </c>
      <c r="E19" s="595">
        <v>439775.78637557389</v>
      </c>
      <c r="F19" s="564">
        <v>6.710197469540172</v>
      </c>
      <c r="G19" s="595">
        <v>348492.64616295992</v>
      </c>
      <c r="H19" s="564">
        <v>5.1281841577779339</v>
      </c>
      <c r="I19" s="595">
        <v>378599.71521996532</v>
      </c>
      <c r="J19" s="564">
        <v>5.5387307055753592</v>
      </c>
      <c r="K19" s="595">
        <v>406401.57497156586</v>
      </c>
      <c r="L19" s="567">
        <v>5.9116824405997308</v>
      </c>
    </row>
    <row r="20" spans="1:12">
      <c r="A20" s="835" t="s">
        <v>240</v>
      </c>
      <c r="B20" s="108"/>
      <c r="C20" s="595">
        <v>-47463.869173334118</v>
      </c>
      <c r="D20" s="564">
        <v>-0.75733710917919761</v>
      </c>
      <c r="E20" s="595">
        <v>4466.5289879039328</v>
      </c>
      <c r="F20" s="564">
        <v>6.8151299914145216E-2</v>
      </c>
      <c r="G20" s="595">
        <v>34663.074058010403</v>
      </c>
      <c r="H20" s="564">
        <v>0.51007856034083965</v>
      </c>
      <c r="I20" s="595">
        <v>46700.854144799683</v>
      </c>
      <c r="J20" s="564">
        <v>0.68321090700798748</v>
      </c>
      <c r="K20" s="595">
        <v>47649.515083621911</v>
      </c>
      <c r="L20" s="567">
        <v>0.69312920758894259</v>
      </c>
    </row>
    <row r="21" spans="1:12">
      <c r="A21" s="835" t="s">
        <v>17</v>
      </c>
      <c r="B21" s="108"/>
      <c r="C21" s="595">
        <v>-3874.6710582106734</v>
      </c>
      <c r="D21" s="564">
        <v>-6.1824546320260382E-2</v>
      </c>
      <c r="E21" s="595">
        <v>934.54816514334777</v>
      </c>
      <c r="F21" s="564">
        <v>1.4259545266443548E-2</v>
      </c>
      <c r="G21" s="595">
        <v>5571.7217966550343</v>
      </c>
      <c r="H21" s="564">
        <v>8.1989722778228483E-2</v>
      </c>
      <c r="I21" s="595">
        <v>7503.5956072219915</v>
      </c>
      <c r="J21" s="564">
        <v>0.10977397425614638</v>
      </c>
      <c r="K21" s="595">
        <v>7656.1161315295631</v>
      </c>
      <c r="L21" s="567">
        <v>0.11136897611954959</v>
      </c>
    </row>
    <row r="22" spans="1:12">
      <c r="A22" s="835" t="s">
        <v>63</v>
      </c>
      <c r="B22" s="108"/>
      <c r="C22" s="595">
        <v>-43589.198115123443</v>
      </c>
      <c r="D22" s="564">
        <v>-0.69551256285893714</v>
      </c>
      <c r="E22" s="595">
        <v>3531.9808227605854</v>
      </c>
      <c r="F22" s="564">
        <v>5.3891754647701684E-2</v>
      </c>
      <c r="G22" s="595">
        <v>29091.352261355365</v>
      </c>
      <c r="H22" s="564">
        <v>0.42808883756261112</v>
      </c>
      <c r="I22" s="595">
        <v>39197.258537577691</v>
      </c>
      <c r="J22" s="564">
        <v>0.57343693275184116</v>
      </c>
      <c r="K22" s="595">
        <v>39993.39895209235</v>
      </c>
      <c r="L22" s="567">
        <v>0.58176023146939293</v>
      </c>
    </row>
    <row r="23" spans="1:12">
      <c r="A23" s="835" t="s">
        <v>66</v>
      </c>
      <c r="B23" s="108"/>
      <c r="C23" s="595">
        <v>-1143.0040309102787</v>
      </c>
      <c r="D23" s="564">
        <v>-1.8237859315440919E-2</v>
      </c>
      <c r="E23" s="595">
        <v>-1865.1846664828499</v>
      </c>
      <c r="F23" s="564">
        <v>-2.8459405490255298E-2</v>
      </c>
      <c r="G23" s="595">
        <v>-5295.6872431955744</v>
      </c>
      <c r="H23" s="564">
        <v>-7.7927783338082673E-2</v>
      </c>
      <c r="I23" s="595">
        <v>-5790.4607221577216</v>
      </c>
      <c r="J23" s="564">
        <v>-8.4711639528332494E-2</v>
      </c>
      <c r="K23" s="595">
        <v>-5856.6550488222465</v>
      </c>
      <c r="L23" s="567">
        <v>-8.5193284044715212E-2</v>
      </c>
    </row>
    <row r="24" spans="1:12">
      <c r="A24" s="835" t="s">
        <v>207</v>
      </c>
      <c r="B24" s="108"/>
      <c r="C24" s="596">
        <v>6463.9436170999998</v>
      </c>
      <c r="D24" s="564">
        <v>0.10313917634894665</v>
      </c>
      <c r="E24" s="596">
        <v>9123.0457605394404</v>
      </c>
      <c r="F24" s="564">
        <v>0.13920147600984678</v>
      </c>
      <c r="G24" s="596">
        <v>670.02774912201016</v>
      </c>
      <c r="H24" s="564">
        <v>9.8596791816156961E-3</v>
      </c>
      <c r="I24" s="596">
        <v>670.02774912201016</v>
      </c>
      <c r="J24" s="564">
        <v>9.8021818782760596E-3</v>
      </c>
      <c r="K24" s="596">
        <v>670.02774912201016</v>
      </c>
      <c r="L24" s="567">
        <v>9.7464958876605796E-3</v>
      </c>
    </row>
    <row r="25" spans="1:12">
      <c r="A25" s="835" t="s">
        <v>208</v>
      </c>
      <c r="B25" s="108"/>
      <c r="C25" s="596">
        <v>0</v>
      </c>
      <c r="D25" s="564">
        <v>0</v>
      </c>
      <c r="E25" s="596">
        <v>0</v>
      </c>
      <c r="F25" s="564">
        <v>0</v>
      </c>
      <c r="G25" s="596">
        <v>0</v>
      </c>
      <c r="H25" s="564">
        <v>0</v>
      </c>
      <c r="I25" s="596">
        <v>0</v>
      </c>
      <c r="J25" s="564">
        <v>0</v>
      </c>
      <c r="K25" s="596">
        <v>0</v>
      </c>
      <c r="L25" s="567">
        <v>0</v>
      </c>
    </row>
    <row r="26" spans="1:12">
      <c r="A26" s="835"/>
      <c r="B26" s="108"/>
      <c r="C26" s="386"/>
      <c r="D26" s="83"/>
      <c r="E26" s="387"/>
      <c r="F26" s="83"/>
      <c r="G26" s="387"/>
      <c r="H26" s="83"/>
      <c r="I26" s="386"/>
      <c r="J26" s="83"/>
      <c r="K26" s="386"/>
      <c r="L26" s="84"/>
    </row>
    <row r="27" spans="1:12" s="215" customFormat="1">
      <c r="A27" s="852" t="s">
        <v>67</v>
      </c>
      <c r="B27" s="131"/>
      <c r="C27" s="385"/>
      <c r="D27" s="565">
        <v>-2.8368560110213892</v>
      </c>
      <c r="E27" s="388"/>
      <c r="F27" s="565">
        <v>-3.0555358734631</v>
      </c>
      <c r="G27" s="388"/>
      <c r="H27" s="565">
        <v>-2.6355778545808022</v>
      </c>
      <c r="I27" s="385"/>
      <c r="J27" s="565">
        <v>-3.0521739249206519</v>
      </c>
      <c r="K27" s="385"/>
      <c r="L27" s="568">
        <v>-3.4556461491110042</v>
      </c>
    </row>
    <row r="28" spans="1:12">
      <c r="A28" s="835"/>
      <c r="B28" s="108"/>
      <c r="C28" s="387"/>
      <c r="D28" s="83"/>
      <c r="E28" s="387"/>
      <c r="F28" s="83"/>
      <c r="G28" s="387"/>
      <c r="H28" s="83"/>
      <c r="I28" s="386"/>
      <c r="J28" s="83"/>
      <c r="K28" s="386"/>
      <c r="L28" s="84"/>
    </row>
    <row r="29" spans="1:12">
      <c r="A29" s="835" t="s">
        <v>34</v>
      </c>
      <c r="B29" s="108"/>
      <c r="C29" s="561">
        <v>6267204.9999999981</v>
      </c>
      <c r="D29" s="83"/>
      <c r="E29" s="561">
        <v>6553842.6904999902</v>
      </c>
      <c r="F29" s="83"/>
      <c r="G29" s="561">
        <v>6795634.3891121764</v>
      </c>
      <c r="H29" s="83"/>
      <c r="I29" s="561">
        <v>6835495.9889792418</v>
      </c>
      <c r="J29" s="83"/>
      <c r="K29" s="561">
        <v>6874550.164949947</v>
      </c>
      <c r="L29" s="84"/>
    </row>
    <row r="30" spans="1:12" ht="12.75" customHeight="1">
      <c r="A30" s="853"/>
      <c r="B30" s="137"/>
      <c r="C30" s="138"/>
      <c r="D30" s="139"/>
      <c r="E30" s="138"/>
      <c r="F30" s="139"/>
      <c r="G30" s="138"/>
      <c r="H30" s="83"/>
      <c r="I30" s="138"/>
      <c r="J30" s="139"/>
      <c r="K30" s="138"/>
      <c r="L30" s="140"/>
    </row>
    <row r="31" spans="1:12" ht="12" customHeight="1">
      <c r="A31" s="854"/>
      <c r="B31" s="88"/>
      <c r="C31" s="141"/>
      <c r="D31" s="142"/>
      <c r="E31" s="141"/>
      <c r="F31" s="142"/>
      <c r="G31" s="141"/>
      <c r="H31" s="142"/>
      <c r="I31" s="141"/>
      <c r="J31" s="142"/>
      <c r="K31" s="141"/>
      <c r="L31" s="142"/>
    </row>
    <row r="32" spans="1:12" ht="9.75" customHeight="1">
      <c r="A32" s="847" t="s">
        <v>13</v>
      </c>
      <c r="B32" s="93"/>
      <c r="C32" s="143"/>
      <c r="D32" s="144"/>
      <c r="E32" s="143"/>
      <c r="F32" s="144"/>
      <c r="G32" s="143"/>
      <c r="H32" s="144"/>
      <c r="I32" s="143"/>
      <c r="J32" s="144"/>
      <c r="K32" s="143"/>
      <c r="L32" s="144"/>
    </row>
    <row r="33" spans="1:12" ht="9.75" customHeight="1">
      <c r="A33" s="847" t="s">
        <v>408</v>
      </c>
      <c r="B33" s="93"/>
      <c r="C33" s="143"/>
      <c r="D33" s="144"/>
      <c r="E33" s="143"/>
      <c r="F33" s="144"/>
      <c r="G33" s="143"/>
      <c r="H33" s="144"/>
      <c r="I33" s="143"/>
      <c r="J33" s="144"/>
      <c r="K33" s="143"/>
      <c r="L33" s="144"/>
    </row>
    <row r="34" spans="1:12" ht="9.75" customHeight="1">
      <c r="A34" s="847" t="s">
        <v>201</v>
      </c>
      <c r="B34" s="93"/>
      <c r="C34" s="143"/>
      <c r="D34" s="144"/>
      <c r="E34" s="143"/>
      <c r="F34" s="144"/>
      <c r="G34" s="143"/>
      <c r="H34" s="144"/>
      <c r="I34" s="143"/>
      <c r="J34" s="144"/>
      <c r="K34" s="143"/>
      <c r="L34" s="144"/>
    </row>
    <row r="35" spans="1:12" ht="9.75" customHeight="1">
      <c r="A35" s="847" t="s">
        <v>32</v>
      </c>
      <c r="B35" s="93"/>
      <c r="C35" s="143"/>
      <c r="D35" s="144"/>
      <c r="E35" s="143"/>
      <c r="F35" s="144"/>
      <c r="G35" s="143"/>
      <c r="H35" s="144"/>
      <c r="I35" s="143"/>
      <c r="J35" s="144"/>
      <c r="K35" s="143"/>
      <c r="L35" s="144"/>
    </row>
    <row r="36" spans="1:12" ht="9.75" customHeight="1">
      <c r="A36" s="847" t="s">
        <v>203</v>
      </c>
      <c r="B36" s="93"/>
      <c r="C36" s="143"/>
      <c r="D36" s="144"/>
      <c r="E36" s="143"/>
      <c r="F36" s="144"/>
      <c r="G36" s="143"/>
      <c r="H36" s="144"/>
      <c r="I36" s="143"/>
      <c r="J36" s="144"/>
      <c r="K36" s="143"/>
      <c r="L36" s="144"/>
    </row>
    <row r="37" spans="1:12" ht="9.75" customHeight="1">
      <c r="A37" s="855" t="s">
        <v>200</v>
      </c>
      <c r="B37" s="93"/>
      <c r="C37" s="143"/>
      <c r="D37" s="143"/>
      <c r="E37" s="143"/>
      <c r="F37" s="143"/>
      <c r="G37" s="143"/>
      <c r="H37" s="143"/>
      <c r="I37" s="143"/>
      <c r="J37" s="143"/>
      <c r="K37" s="143"/>
      <c r="L37" s="143"/>
    </row>
    <row r="38" spans="1:12">
      <c r="A38" s="856"/>
      <c r="B38" s="93"/>
      <c r="C38" s="143"/>
      <c r="D38" s="143"/>
      <c r="E38" s="143"/>
      <c r="F38" s="143"/>
      <c r="G38" s="143"/>
      <c r="H38" s="143"/>
      <c r="I38" s="143"/>
      <c r="J38" s="143"/>
      <c r="K38" s="143"/>
      <c r="L38" s="143"/>
    </row>
    <row r="39" spans="1:12">
      <c r="A39" s="856"/>
      <c r="B39" s="93"/>
      <c r="C39" s="143"/>
      <c r="D39" s="143"/>
      <c r="E39" s="143"/>
      <c r="F39" s="143"/>
      <c r="G39" s="143"/>
      <c r="H39" s="143"/>
      <c r="I39" s="143"/>
      <c r="J39" s="143"/>
      <c r="K39" s="143"/>
      <c r="L39" s="143"/>
    </row>
    <row r="40" spans="1:12">
      <c r="A40" s="856"/>
      <c r="B40" s="93"/>
      <c r="C40" s="143"/>
      <c r="D40" s="326"/>
      <c r="E40" s="143"/>
      <c r="F40" s="143"/>
      <c r="G40" s="143"/>
      <c r="H40" s="143"/>
      <c r="I40" s="143"/>
      <c r="J40" s="143"/>
      <c r="K40" s="143"/>
      <c r="L40" s="143"/>
    </row>
    <row r="41" spans="1:12">
      <c r="A41" s="856"/>
      <c r="B41" s="93"/>
      <c r="C41" s="368"/>
      <c r="D41" s="143"/>
      <c r="E41" s="143"/>
      <c r="F41" s="143"/>
      <c r="G41" s="143"/>
      <c r="H41" s="143"/>
      <c r="I41" s="143"/>
      <c r="J41" s="143"/>
      <c r="K41" s="143"/>
      <c r="L41" s="143"/>
    </row>
    <row r="42" spans="1:12">
      <c r="A42" s="856"/>
      <c r="B42" s="93"/>
      <c r="C42" s="143"/>
      <c r="D42" s="143"/>
      <c r="E42" s="143"/>
      <c r="F42" s="143"/>
      <c r="G42" s="143"/>
      <c r="H42" s="143"/>
      <c r="I42" s="143"/>
      <c r="J42" s="143"/>
      <c r="K42" s="143"/>
      <c r="L42" s="143"/>
    </row>
    <row r="43" spans="1:12">
      <c r="A43" s="857"/>
      <c r="B43" s="146"/>
      <c r="C43" s="143"/>
      <c r="D43" s="143"/>
      <c r="E43" s="143"/>
      <c r="F43" s="143"/>
      <c r="G43" s="143"/>
      <c r="H43" s="143"/>
      <c r="I43" s="143"/>
      <c r="J43" s="143"/>
      <c r="K43" s="143"/>
      <c r="L43" s="143"/>
    </row>
    <row r="44" spans="1:12">
      <c r="A44" s="856"/>
      <c r="B44" s="93"/>
      <c r="C44" s="143"/>
      <c r="D44" s="143"/>
      <c r="E44" s="143"/>
      <c r="F44" s="143"/>
      <c r="G44" s="143"/>
      <c r="H44" s="143"/>
      <c r="I44" s="143"/>
      <c r="J44" s="143"/>
      <c r="K44" s="143"/>
      <c r="L44" s="143"/>
    </row>
    <row r="45" spans="1:12">
      <c r="A45" s="856"/>
      <c r="B45" s="145"/>
      <c r="C45" s="143"/>
      <c r="D45" s="143"/>
      <c r="E45" s="143"/>
      <c r="F45" s="143"/>
      <c r="G45" s="143"/>
      <c r="H45" s="143"/>
      <c r="I45" s="143"/>
      <c r="J45" s="143"/>
      <c r="K45" s="143"/>
      <c r="L45" s="143"/>
    </row>
    <row r="46" spans="1:12">
      <c r="A46" s="856"/>
      <c r="B46" s="145"/>
      <c r="C46" s="143"/>
      <c r="D46" s="143"/>
      <c r="E46" s="143"/>
      <c r="F46" s="143"/>
      <c r="G46" s="143"/>
      <c r="H46" s="143"/>
      <c r="I46" s="143"/>
      <c r="J46" s="143"/>
      <c r="K46" s="143"/>
      <c r="L46" s="143"/>
    </row>
    <row r="47" spans="1:12">
      <c r="A47" s="858"/>
      <c r="B47" s="145"/>
      <c r="C47" s="143"/>
      <c r="D47" s="143"/>
      <c r="E47" s="143"/>
      <c r="F47" s="143"/>
      <c r="G47" s="143"/>
      <c r="H47" s="143"/>
      <c r="I47" s="143"/>
      <c r="J47" s="143"/>
      <c r="K47" s="143"/>
      <c r="L47" s="143"/>
    </row>
    <row r="48" spans="1:12">
      <c r="A48" s="858"/>
      <c r="B48" s="145"/>
      <c r="C48" s="143"/>
      <c r="D48" s="143"/>
      <c r="E48" s="143"/>
      <c r="F48" s="143"/>
      <c r="G48" s="143"/>
      <c r="H48" s="143"/>
      <c r="I48" s="143"/>
      <c r="J48" s="143"/>
      <c r="K48" s="143"/>
      <c r="L48" s="143"/>
    </row>
    <row r="49" spans="1:12">
      <c r="A49" s="859"/>
      <c r="B49" s="145"/>
      <c r="C49" s="143"/>
      <c r="D49" s="143"/>
      <c r="E49" s="143"/>
      <c r="F49" s="143"/>
      <c r="G49" s="143"/>
      <c r="H49" s="143"/>
      <c r="I49" s="143"/>
      <c r="J49" s="143"/>
      <c r="K49" s="143"/>
      <c r="L49" s="143"/>
    </row>
    <row r="50" spans="1:12">
      <c r="A50" s="858"/>
      <c r="B50" s="145"/>
      <c r="C50" s="143"/>
      <c r="D50" s="143"/>
      <c r="E50" s="143"/>
      <c r="F50" s="143"/>
      <c r="G50" s="143"/>
      <c r="H50" s="143"/>
      <c r="I50" s="143"/>
      <c r="J50" s="143"/>
      <c r="K50" s="143"/>
      <c r="L50" s="143"/>
    </row>
    <row r="51" spans="1:12">
      <c r="A51" s="858"/>
      <c r="B51" s="145"/>
      <c r="C51" s="143"/>
      <c r="D51" s="143"/>
      <c r="E51" s="143"/>
      <c r="F51" s="143"/>
      <c r="G51" s="143"/>
      <c r="H51" s="143"/>
      <c r="I51" s="143"/>
      <c r="J51" s="143"/>
      <c r="K51" s="143"/>
      <c r="L51" s="143"/>
    </row>
    <row r="52" spans="1:12">
      <c r="A52" s="858"/>
      <c r="B52" s="145"/>
      <c r="C52" s="143"/>
      <c r="D52" s="143"/>
      <c r="E52" s="143"/>
      <c r="F52" s="143"/>
      <c r="G52" s="143"/>
      <c r="H52" s="143"/>
      <c r="I52" s="143"/>
      <c r="J52" s="143"/>
      <c r="K52" s="143"/>
      <c r="L52" s="143"/>
    </row>
    <row r="53" spans="1:12">
      <c r="A53" s="859"/>
      <c r="B53" s="145"/>
      <c r="C53" s="143"/>
      <c r="D53" s="143"/>
      <c r="E53" s="143"/>
      <c r="F53" s="143"/>
      <c r="G53" s="143"/>
      <c r="H53" s="143"/>
      <c r="I53" s="143"/>
      <c r="J53" s="143"/>
      <c r="K53" s="143"/>
      <c r="L53" s="143"/>
    </row>
    <row r="54" spans="1:12">
      <c r="A54" s="859"/>
      <c r="B54" s="145"/>
      <c r="C54" s="143"/>
      <c r="D54" s="143"/>
      <c r="E54" s="143"/>
      <c r="F54" s="143"/>
      <c r="G54" s="143"/>
      <c r="H54" s="143"/>
      <c r="I54" s="143"/>
      <c r="J54" s="143"/>
      <c r="K54" s="143"/>
      <c r="L54" s="143"/>
    </row>
    <row r="55" spans="1:12">
      <c r="A55" s="860"/>
      <c r="B55" s="145"/>
      <c r="C55" s="143"/>
      <c r="D55" s="143"/>
      <c r="E55" s="143"/>
      <c r="F55" s="143"/>
      <c r="G55" s="143"/>
      <c r="H55" s="143"/>
      <c r="I55" s="143"/>
      <c r="J55" s="143"/>
      <c r="K55" s="143"/>
      <c r="L55" s="143"/>
    </row>
    <row r="56" spans="1:12">
      <c r="A56" s="843"/>
      <c r="B56" s="93"/>
      <c r="C56" s="143"/>
      <c r="D56" s="143"/>
      <c r="E56" s="143"/>
      <c r="F56" s="143"/>
      <c r="G56" s="143"/>
      <c r="H56" s="143"/>
      <c r="I56" s="143"/>
      <c r="J56" s="143"/>
      <c r="K56" s="143"/>
      <c r="L56" s="143"/>
    </row>
    <row r="57" spans="1:12">
      <c r="A57" s="843"/>
      <c r="B57" s="93"/>
      <c r="C57" s="143"/>
      <c r="D57" s="143"/>
      <c r="E57" s="143"/>
      <c r="F57" s="143"/>
      <c r="G57" s="143"/>
      <c r="H57" s="143"/>
      <c r="I57" s="143"/>
      <c r="J57" s="143"/>
      <c r="K57" s="143"/>
      <c r="L57" s="143"/>
    </row>
    <row r="58" spans="1:12">
      <c r="A58" s="858"/>
      <c r="B58" s="93"/>
      <c r="C58" s="143"/>
      <c r="D58" s="143"/>
      <c r="E58" s="143"/>
      <c r="F58" s="143"/>
      <c r="G58" s="143"/>
      <c r="H58" s="143"/>
      <c r="I58" s="143"/>
      <c r="J58" s="143"/>
      <c r="K58" s="143"/>
      <c r="L58" s="143"/>
    </row>
    <row r="59" spans="1:12">
      <c r="A59" s="843"/>
      <c r="B59" s="93"/>
      <c r="C59" s="143"/>
      <c r="D59" s="143"/>
      <c r="E59" s="143"/>
      <c r="F59" s="143"/>
      <c r="G59" s="143"/>
      <c r="H59" s="143"/>
      <c r="I59" s="143"/>
      <c r="J59" s="143"/>
      <c r="K59" s="143"/>
      <c r="L59" s="143"/>
    </row>
    <row r="60" spans="1:12">
      <c r="A60" s="843"/>
      <c r="B60" s="93"/>
      <c r="C60" s="143"/>
      <c r="D60" s="143"/>
      <c r="E60" s="143"/>
      <c r="F60" s="143"/>
      <c r="G60" s="143"/>
      <c r="H60" s="143"/>
      <c r="I60" s="143"/>
      <c r="J60" s="143"/>
      <c r="K60" s="143"/>
      <c r="L60" s="143"/>
    </row>
    <row r="61" spans="1:12">
      <c r="A61" s="843"/>
      <c r="B61" s="93"/>
      <c r="C61" s="143"/>
      <c r="D61" s="143"/>
      <c r="E61" s="143"/>
      <c r="F61" s="143"/>
      <c r="G61" s="143"/>
      <c r="H61" s="143"/>
      <c r="I61" s="143"/>
      <c r="J61" s="143"/>
      <c r="K61" s="143"/>
      <c r="L61" s="143"/>
    </row>
    <row r="62" spans="1:12">
      <c r="A62" s="843"/>
      <c r="B62" s="93"/>
      <c r="C62" s="143"/>
      <c r="D62" s="143"/>
      <c r="E62" s="143"/>
      <c r="F62" s="143"/>
      <c r="G62" s="143"/>
      <c r="H62" s="143"/>
      <c r="I62" s="143"/>
      <c r="J62" s="143"/>
      <c r="K62" s="143"/>
      <c r="L62" s="143"/>
    </row>
    <row r="63" spans="1:12">
      <c r="A63" s="843"/>
      <c r="B63" s="93"/>
      <c r="C63" s="143"/>
      <c r="D63" s="143"/>
      <c r="E63" s="143"/>
      <c r="F63" s="143"/>
      <c r="G63" s="143"/>
      <c r="H63" s="143"/>
      <c r="I63" s="143"/>
      <c r="J63" s="143"/>
      <c r="K63" s="143"/>
      <c r="L63" s="143"/>
    </row>
    <row r="64" spans="1:12">
      <c r="A64" s="843"/>
      <c r="B64" s="93"/>
      <c r="C64" s="143"/>
      <c r="D64" s="143"/>
      <c r="E64" s="143"/>
      <c r="F64" s="143"/>
      <c r="G64" s="143"/>
      <c r="H64" s="143"/>
      <c r="I64" s="143"/>
      <c r="J64" s="143"/>
      <c r="K64" s="143"/>
      <c r="L64" s="143"/>
    </row>
    <row r="65" spans="1:12">
      <c r="A65" s="843"/>
      <c r="B65" s="93"/>
      <c r="C65" s="143"/>
      <c r="D65" s="143"/>
      <c r="E65" s="143"/>
      <c r="F65" s="143"/>
      <c r="G65" s="143"/>
      <c r="H65" s="143"/>
      <c r="I65" s="143"/>
      <c r="J65" s="143"/>
      <c r="K65" s="143"/>
      <c r="L65" s="143"/>
    </row>
    <row r="66" spans="1:12">
      <c r="A66" s="843"/>
      <c r="B66" s="93"/>
      <c r="C66" s="143"/>
      <c r="D66" s="143"/>
      <c r="E66" s="143"/>
      <c r="F66" s="143"/>
      <c r="G66" s="143"/>
      <c r="H66" s="143"/>
      <c r="I66" s="143"/>
      <c r="J66" s="143"/>
      <c r="K66" s="143"/>
      <c r="L66" s="143"/>
    </row>
    <row r="67" spans="1:12">
      <c r="A67" s="843"/>
      <c r="B67" s="93"/>
      <c r="C67" s="143"/>
      <c r="D67" s="143"/>
      <c r="E67" s="143"/>
      <c r="F67" s="143"/>
      <c r="G67" s="143"/>
      <c r="H67" s="143"/>
      <c r="I67" s="143"/>
      <c r="J67" s="143"/>
      <c r="K67" s="143"/>
      <c r="L67" s="143"/>
    </row>
    <row r="68" spans="1:12">
      <c r="A68" s="843"/>
      <c r="B68" s="93"/>
      <c r="C68" s="143"/>
      <c r="D68" s="143"/>
      <c r="E68" s="143"/>
      <c r="F68" s="143"/>
      <c r="G68" s="143"/>
      <c r="H68" s="143"/>
      <c r="I68" s="143"/>
      <c r="J68" s="143"/>
      <c r="K68" s="143"/>
      <c r="L68" s="143"/>
    </row>
    <row r="69" spans="1:12">
      <c r="A69" s="843"/>
      <c r="B69" s="93"/>
      <c r="C69" s="143"/>
      <c r="D69" s="143"/>
      <c r="E69" s="143"/>
      <c r="F69" s="143"/>
      <c r="G69" s="143"/>
      <c r="H69" s="143"/>
      <c r="I69" s="143"/>
      <c r="J69" s="143"/>
      <c r="K69" s="143"/>
      <c r="L69" s="143"/>
    </row>
    <row r="70" spans="1:12">
      <c r="A70" s="843"/>
      <c r="B70" s="93"/>
      <c r="C70" s="143"/>
      <c r="D70" s="143"/>
      <c r="E70" s="143"/>
      <c r="F70" s="143"/>
      <c r="G70" s="143"/>
      <c r="H70" s="143"/>
      <c r="I70" s="143"/>
      <c r="J70" s="143"/>
      <c r="K70" s="143"/>
      <c r="L70" s="143"/>
    </row>
    <row r="71" spans="1:12">
      <c r="A71" s="843"/>
      <c r="B71" s="93"/>
      <c r="C71" s="143"/>
      <c r="D71" s="143"/>
      <c r="E71" s="143"/>
      <c r="F71" s="143"/>
      <c r="G71" s="143"/>
      <c r="H71" s="143"/>
      <c r="I71" s="143"/>
      <c r="J71" s="143"/>
      <c r="K71" s="143"/>
      <c r="L71" s="143"/>
    </row>
    <row r="72" spans="1:12">
      <c r="A72" s="843"/>
      <c r="B72" s="93"/>
      <c r="C72" s="143"/>
      <c r="D72" s="143"/>
      <c r="E72" s="143"/>
      <c r="F72" s="143"/>
      <c r="G72" s="143"/>
      <c r="H72" s="143"/>
      <c r="I72" s="143"/>
      <c r="J72" s="143"/>
      <c r="K72" s="143"/>
      <c r="L72" s="143"/>
    </row>
    <row r="73" spans="1:12">
      <c r="A73" s="843"/>
      <c r="B73" s="93"/>
      <c r="C73" s="143"/>
      <c r="D73" s="143"/>
      <c r="E73" s="143"/>
      <c r="F73" s="143"/>
      <c r="G73" s="143"/>
      <c r="H73" s="143"/>
      <c r="I73" s="143"/>
      <c r="J73" s="143"/>
      <c r="K73" s="143"/>
      <c r="L73" s="143"/>
    </row>
    <row r="74" spans="1:12">
      <c r="A74" s="843"/>
      <c r="B74" s="93"/>
      <c r="C74" s="143"/>
      <c r="D74" s="143"/>
      <c r="E74" s="143"/>
      <c r="F74" s="143"/>
      <c r="G74" s="143"/>
      <c r="H74" s="143"/>
      <c r="I74" s="143"/>
      <c r="J74" s="143"/>
      <c r="K74" s="143"/>
      <c r="L74" s="143"/>
    </row>
    <row r="75" spans="1:12">
      <c r="A75" s="843"/>
      <c r="B75" s="93"/>
      <c r="C75" s="143"/>
      <c r="D75" s="143"/>
      <c r="E75" s="143"/>
      <c r="F75" s="143"/>
      <c r="G75" s="143"/>
      <c r="H75" s="143"/>
      <c r="I75" s="143"/>
      <c r="J75" s="143"/>
      <c r="K75" s="143"/>
      <c r="L75" s="143"/>
    </row>
    <row r="76" spans="1:12">
      <c r="A76" s="843"/>
      <c r="B76" s="93"/>
      <c r="C76" s="143"/>
      <c r="D76" s="143"/>
      <c r="E76" s="143"/>
      <c r="F76" s="143"/>
      <c r="G76" s="143"/>
      <c r="H76" s="143"/>
      <c r="I76" s="143"/>
      <c r="J76" s="143"/>
      <c r="K76" s="143"/>
      <c r="L76" s="143"/>
    </row>
    <row r="77" spans="1:12">
      <c r="A77" s="843"/>
      <c r="B77" s="93"/>
      <c r="C77" s="143"/>
      <c r="D77" s="143"/>
      <c r="E77" s="143"/>
      <c r="F77" s="143"/>
      <c r="G77" s="143"/>
      <c r="H77" s="143"/>
      <c r="I77" s="143"/>
      <c r="J77" s="143"/>
      <c r="K77" s="143"/>
      <c r="L77" s="143"/>
    </row>
    <row r="78" spans="1:12">
      <c r="A78" s="843"/>
      <c r="B78" s="93"/>
      <c r="C78" s="143"/>
      <c r="D78" s="143"/>
      <c r="E78" s="143"/>
      <c r="F78" s="143"/>
      <c r="G78" s="143"/>
      <c r="H78" s="143"/>
      <c r="I78" s="143"/>
      <c r="J78" s="143"/>
      <c r="K78" s="143"/>
      <c r="L78" s="143"/>
    </row>
    <row r="79" spans="1:12">
      <c r="A79" s="843"/>
      <c r="B79" s="93"/>
      <c r="C79" s="148"/>
      <c r="D79" s="149"/>
      <c r="E79" s="148"/>
      <c r="F79" s="148"/>
      <c r="G79" s="148"/>
      <c r="H79" s="148"/>
      <c r="I79" s="148"/>
      <c r="J79" s="149"/>
      <c r="K79" s="148"/>
      <c r="L79" s="149"/>
    </row>
    <row r="80" spans="1:12">
      <c r="A80" s="843"/>
      <c r="B80" s="93"/>
      <c r="C80" s="148"/>
      <c r="D80" s="149"/>
      <c r="E80" s="148"/>
      <c r="F80" s="148"/>
      <c r="G80" s="148"/>
      <c r="H80" s="148"/>
      <c r="I80" s="148"/>
      <c r="J80" s="149"/>
      <c r="K80" s="148"/>
      <c r="L80" s="149"/>
    </row>
    <row r="81" spans="1:12">
      <c r="A81" s="843"/>
      <c r="B81" s="93"/>
      <c r="C81" s="148"/>
      <c r="D81" s="149"/>
      <c r="E81" s="148"/>
      <c r="F81" s="148"/>
      <c r="G81" s="148"/>
      <c r="H81" s="148"/>
      <c r="I81" s="148"/>
      <c r="J81" s="149"/>
      <c r="K81" s="148"/>
      <c r="L81" s="149"/>
    </row>
    <row r="82" spans="1:12">
      <c r="A82" s="843"/>
      <c r="B82" s="93"/>
      <c r="C82" s="148"/>
      <c r="D82" s="149"/>
      <c r="E82" s="148"/>
      <c r="F82" s="148"/>
      <c r="G82" s="148"/>
      <c r="H82" s="148"/>
      <c r="I82" s="148"/>
      <c r="J82" s="149"/>
      <c r="K82" s="148"/>
      <c r="L82" s="149"/>
    </row>
    <row r="83" spans="1:12">
      <c r="A83" s="843"/>
      <c r="B83" s="93"/>
      <c r="C83" s="148"/>
      <c r="D83" s="149"/>
      <c r="E83" s="148"/>
      <c r="F83" s="148"/>
      <c r="G83" s="148"/>
      <c r="H83" s="148"/>
      <c r="I83" s="148"/>
      <c r="J83" s="149"/>
      <c r="K83" s="148"/>
      <c r="L83" s="149"/>
    </row>
    <row r="84" spans="1:12">
      <c r="A84" s="843"/>
      <c r="B84" s="93"/>
      <c r="C84" s="148"/>
      <c r="D84" s="149"/>
      <c r="E84" s="148"/>
      <c r="F84" s="148"/>
      <c r="G84" s="148"/>
      <c r="H84" s="148"/>
      <c r="I84" s="148"/>
      <c r="J84" s="149"/>
      <c r="K84" s="148"/>
      <c r="L84" s="149"/>
    </row>
    <row r="85" spans="1:12">
      <c r="A85" s="843"/>
      <c r="B85" s="93"/>
      <c r="C85" s="148"/>
      <c r="D85" s="149"/>
      <c r="E85" s="148"/>
      <c r="F85" s="148"/>
      <c r="G85" s="148"/>
      <c r="H85" s="148"/>
      <c r="I85" s="148"/>
      <c r="J85" s="149"/>
      <c r="K85" s="148"/>
      <c r="L85" s="149"/>
    </row>
    <row r="86" spans="1:12">
      <c r="A86" s="843"/>
      <c r="B86" s="93"/>
      <c r="C86" s="148"/>
      <c r="D86" s="149"/>
      <c r="E86" s="148"/>
      <c r="F86" s="148"/>
      <c r="G86" s="148"/>
      <c r="H86" s="148"/>
      <c r="I86" s="148"/>
      <c r="J86" s="149"/>
      <c r="K86" s="148"/>
      <c r="L86" s="149"/>
    </row>
    <row r="87" spans="1:12">
      <c r="A87" s="843"/>
      <c r="B87" s="93"/>
      <c r="C87" s="148"/>
      <c r="D87" s="149"/>
      <c r="E87" s="148"/>
      <c r="F87" s="148"/>
      <c r="G87" s="148"/>
      <c r="H87" s="148"/>
      <c r="I87" s="148"/>
      <c r="J87" s="149"/>
      <c r="K87" s="148"/>
      <c r="L87" s="149"/>
    </row>
    <row r="88" spans="1:12">
      <c r="A88" s="843"/>
      <c r="B88" s="93"/>
      <c r="C88" s="148"/>
      <c r="D88" s="149"/>
      <c r="E88" s="148"/>
      <c r="F88" s="148"/>
      <c r="G88" s="148"/>
      <c r="H88" s="148"/>
      <c r="I88" s="148"/>
      <c r="J88" s="149"/>
      <c r="K88" s="148"/>
      <c r="L88" s="149"/>
    </row>
    <row r="89" spans="1:12">
      <c r="A89" s="843"/>
      <c r="B89" s="93"/>
      <c r="C89" s="148"/>
      <c r="D89" s="149"/>
      <c r="E89" s="148"/>
      <c r="F89" s="148"/>
      <c r="G89" s="148"/>
      <c r="H89" s="148"/>
      <c r="I89" s="148"/>
      <c r="J89" s="149"/>
      <c r="K89" s="148"/>
      <c r="L89" s="149"/>
    </row>
    <row r="90" spans="1:12">
      <c r="A90" s="843"/>
      <c r="B90" s="93"/>
      <c r="C90" s="148"/>
      <c r="D90" s="149"/>
      <c r="E90" s="148"/>
      <c r="F90" s="148"/>
      <c r="G90" s="148"/>
      <c r="H90" s="148"/>
      <c r="I90" s="148"/>
      <c r="J90" s="149"/>
      <c r="K90" s="148"/>
      <c r="L90" s="149"/>
    </row>
    <row r="91" spans="1:12">
      <c r="A91" s="843"/>
      <c r="B91" s="93"/>
      <c r="C91" s="148"/>
      <c r="D91" s="149"/>
      <c r="E91" s="148"/>
      <c r="F91" s="148"/>
      <c r="G91" s="148"/>
      <c r="H91" s="148"/>
      <c r="I91" s="148"/>
      <c r="J91" s="149"/>
      <c r="K91" s="148"/>
      <c r="L91" s="149"/>
    </row>
    <row r="92" spans="1:12">
      <c r="A92" s="843"/>
      <c r="B92" s="93"/>
      <c r="C92" s="148"/>
      <c r="D92" s="149"/>
      <c r="E92" s="148"/>
      <c r="F92" s="148"/>
      <c r="G92" s="148"/>
      <c r="H92" s="148"/>
      <c r="I92" s="148"/>
      <c r="J92" s="149"/>
      <c r="K92" s="148"/>
      <c r="L92" s="149"/>
    </row>
    <row r="93" spans="1:12">
      <c r="A93" s="843"/>
      <c r="B93" s="93"/>
      <c r="C93" s="148"/>
      <c r="D93" s="149"/>
      <c r="E93" s="148"/>
      <c r="F93" s="148"/>
      <c r="G93" s="148"/>
      <c r="H93" s="148"/>
      <c r="I93" s="148"/>
      <c r="J93" s="149"/>
      <c r="K93" s="148"/>
      <c r="L93" s="149"/>
    </row>
    <row r="94" spans="1:12">
      <c r="A94" s="843"/>
      <c r="B94" s="93"/>
      <c r="C94" s="148"/>
      <c r="D94" s="149"/>
      <c r="E94" s="148"/>
      <c r="F94" s="148"/>
      <c r="G94" s="148"/>
      <c r="H94" s="148"/>
      <c r="I94" s="148"/>
      <c r="J94" s="149"/>
      <c r="K94" s="148"/>
      <c r="L94" s="149"/>
    </row>
    <row r="95" spans="1:12">
      <c r="A95" s="843"/>
      <c r="B95" s="93"/>
      <c r="C95" s="148"/>
      <c r="D95" s="149"/>
      <c r="E95" s="148"/>
      <c r="F95" s="148"/>
      <c r="G95" s="148"/>
      <c r="H95" s="148"/>
      <c r="I95" s="148"/>
      <c r="J95" s="149"/>
      <c r="K95" s="148"/>
      <c r="L95" s="149"/>
    </row>
    <row r="96" spans="1:12">
      <c r="A96" s="843"/>
      <c r="B96" s="93"/>
      <c r="C96" s="148"/>
      <c r="D96" s="149"/>
      <c r="E96" s="148"/>
      <c r="F96" s="148"/>
      <c r="G96" s="148"/>
      <c r="H96" s="148"/>
      <c r="I96" s="148"/>
      <c r="J96" s="149"/>
      <c r="K96" s="148"/>
      <c r="L96" s="149"/>
    </row>
    <row r="97" spans="1:12">
      <c r="A97" s="843"/>
      <c r="B97" s="93"/>
      <c r="C97" s="148"/>
      <c r="D97" s="149"/>
      <c r="E97" s="148"/>
      <c r="F97" s="148"/>
      <c r="G97" s="148"/>
      <c r="H97" s="148"/>
      <c r="I97" s="148"/>
      <c r="J97" s="149"/>
      <c r="K97" s="148"/>
      <c r="L97" s="149"/>
    </row>
    <row r="98" spans="1:12">
      <c r="A98" s="843"/>
      <c r="B98" s="93"/>
      <c r="C98" s="148"/>
      <c r="D98" s="149"/>
      <c r="E98" s="148"/>
      <c r="F98" s="148"/>
      <c r="G98" s="148"/>
      <c r="H98" s="148"/>
      <c r="I98" s="148"/>
      <c r="J98" s="149"/>
      <c r="K98" s="148"/>
      <c r="L98" s="149"/>
    </row>
    <row r="99" spans="1:12">
      <c r="A99" s="843"/>
      <c r="B99" s="93"/>
      <c r="C99" s="148"/>
      <c r="D99" s="149"/>
      <c r="E99" s="148"/>
      <c r="F99" s="148"/>
      <c r="G99" s="148"/>
      <c r="H99" s="148"/>
      <c r="I99" s="148"/>
      <c r="J99" s="149"/>
      <c r="K99" s="148"/>
      <c r="L99" s="149"/>
    </row>
    <row r="100" spans="1:12">
      <c r="A100" s="843"/>
      <c r="B100" s="93"/>
      <c r="C100" s="148"/>
      <c r="D100" s="149"/>
      <c r="E100" s="148"/>
      <c r="F100" s="148"/>
      <c r="G100" s="148"/>
      <c r="H100" s="148"/>
      <c r="I100" s="148"/>
      <c r="J100" s="149"/>
      <c r="K100" s="148"/>
      <c r="L100" s="149"/>
    </row>
    <row r="101" spans="1:12">
      <c r="A101" s="843"/>
      <c r="B101" s="93"/>
      <c r="C101" s="148"/>
      <c r="D101" s="149"/>
      <c r="E101" s="148"/>
      <c r="F101" s="148"/>
      <c r="G101" s="148"/>
      <c r="H101" s="148"/>
      <c r="I101" s="148"/>
      <c r="J101" s="149"/>
      <c r="K101" s="148"/>
      <c r="L101" s="149"/>
    </row>
    <row r="102" spans="1:12">
      <c r="A102" s="843"/>
      <c r="B102" s="93"/>
      <c r="C102" s="148"/>
      <c r="D102" s="149"/>
      <c r="E102" s="148"/>
      <c r="F102" s="148"/>
      <c r="G102" s="148"/>
      <c r="H102" s="148"/>
      <c r="I102" s="148"/>
      <c r="J102" s="149"/>
      <c r="K102" s="148"/>
      <c r="L102" s="149"/>
    </row>
    <row r="103" spans="1:12">
      <c r="A103" s="843"/>
      <c r="B103" s="93"/>
      <c r="C103" s="148"/>
      <c r="D103" s="149"/>
      <c r="E103" s="148"/>
      <c r="F103" s="148"/>
      <c r="G103" s="148"/>
      <c r="H103" s="148"/>
      <c r="I103" s="148"/>
      <c r="J103" s="149"/>
      <c r="K103" s="148"/>
      <c r="L103" s="149"/>
    </row>
    <row r="104" spans="1:12">
      <c r="A104" s="843"/>
      <c r="B104" s="93"/>
      <c r="C104" s="148"/>
      <c r="D104" s="149"/>
      <c r="E104" s="148"/>
      <c r="F104" s="148"/>
      <c r="G104" s="148"/>
      <c r="H104" s="148"/>
      <c r="I104" s="148"/>
      <c r="J104" s="149"/>
      <c r="K104" s="148"/>
      <c r="L104" s="149"/>
    </row>
    <row r="105" spans="1:12">
      <c r="A105" s="843"/>
      <c r="B105" s="93"/>
      <c r="C105" s="148"/>
      <c r="D105" s="149"/>
      <c r="E105" s="148"/>
      <c r="F105" s="148"/>
      <c r="G105" s="148"/>
      <c r="H105" s="148"/>
      <c r="I105" s="148"/>
      <c r="J105" s="149"/>
      <c r="K105" s="148"/>
      <c r="L105" s="149"/>
    </row>
    <row r="106" spans="1:12">
      <c r="A106" s="861"/>
      <c r="B106" s="93"/>
      <c r="C106" s="148"/>
      <c r="D106" s="149"/>
      <c r="E106" s="148"/>
      <c r="F106" s="148"/>
      <c r="G106" s="148"/>
      <c r="H106" s="148"/>
      <c r="I106" s="148"/>
      <c r="J106" s="149"/>
      <c r="K106" s="148"/>
      <c r="L106" s="149"/>
    </row>
    <row r="107" spans="1:12">
      <c r="A107" s="861"/>
      <c r="B107" s="93"/>
      <c r="C107" s="148"/>
      <c r="D107" s="149"/>
      <c r="E107" s="148"/>
      <c r="F107" s="148"/>
      <c r="G107" s="148"/>
      <c r="H107" s="148"/>
      <c r="I107" s="148"/>
      <c r="J107" s="149"/>
      <c r="K107" s="148"/>
      <c r="L107" s="149"/>
    </row>
    <row r="108" spans="1:12">
      <c r="A108" s="861"/>
      <c r="B108" s="93"/>
      <c r="C108" s="148"/>
      <c r="D108" s="149"/>
      <c r="E108" s="148"/>
      <c r="F108" s="148"/>
      <c r="G108" s="148"/>
      <c r="H108" s="148"/>
      <c r="I108" s="148"/>
      <c r="J108" s="149"/>
      <c r="K108" s="148"/>
      <c r="L108" s="149"/>
    </row>
    <row r="109" spans="1:12">
      <c r="A109" s="861"/>
      <c r="B109" s="93"/>
      <c r="C109" s="148"/>
      <c r="D109" s="149"/>
      <c r="E109" s="148"/>
      <c r="F109" s="148"/>
      <c r="G109" s="148"/>
      <c r="H109" s="148"/>
      <c r="I109" s="148"/>
      <c r="J109" s="149"/>
      <c r="K109" s="148"/>
      <c r="L109" s="149"/>
    </row>
    <row r="110" spans="1:12">
      <c r="A110" s="861"/>
      <c r="B110" s="93"/>
      <c r="C110" s="148"/>
      <c r="D110" s="149"/>
      <c r="E110" s="148"/>
      <c r="F110" s="148"/>
      <c r="G110" s="148"/>
      <c r="H110" s="148"/>
      <c r="I110" s="148"/>
      <c r="J110" s="149"/>
      <c r="K110" s="148"/>
      <c r="L110" s="149"/>
    </row>
    <row r="111" spans="1:12">
      <c r="A111" s="861"/>
      <c r="B111" s="93"/>
      <c r="C111" s="148"/>
      <c r="D111" s="149"/>
      <c r="E111" s="148"/>
      <c r="F111" s="148"/>
      <c r="G111" s="148"/>
      <c r="H111" s="148"/>
      <c r="I111" s="148"/>
      <c r="J111" s="149"/>
      <c r="K111" s="148"/>
      <c r="L111" s="149"/>
    </row>
    <row r="112" spans="1:12">
      <c r="B112" s="96"/>
      <c r="C112" s="96"/>
      <c r="D112" s="96"/>
      <c r="E112" s="96"/>
      <c r="F112" s="96"/>
      <c r="G112" s="96"/>
      <c r="H112" s="96"/>
      <c r="I112" s="96"/>
      <c r="J112" s="96"/>
      <c r="K112" s="96"/>
      <c r="L112" s="96"/>
    </row>
    <row r="113" spans="2:12">
      <c r="B113" s="96"/>
      <c r="C113" s="96"/>
      <c r="D113" s="96"/>
      <c r="E113" s="96"/>
      <c r="F113" s="96"/>
      <c r="G113" s="96"/>
      <c r="H113" s="96"/>
      <c r="I113" s="96"/>
      <c r="J113" s="96"/>
      <c r="K113" s="96"/>
      <c r="L113" s="96"/>
    </row>
  </sheetData>
  <phoneticPr fontId="37" type="noConversion"/>
  <conditionalFormatting sqref="G5:G6">
    <cfRule type="expression" dxfId="17" priority="1" stopIfTrue="1">
      <formula>$E$7="Dezembro"</formula>
    </cfRule>
  </conditionalFormatting>
  <conditionalFormatting sqref="I5:I6">
    <cfRule type="expression" dxfId="16" priority="2" stopIfTrue="1">
      <formula>$I$7="Janeiro"</formula>
    </cfRule>
  </conditionalFormatting>
  <conditionalFormatting sqref="K5:K6">
    <cfRule type="expression" dxfId="15" priority="3" stopIfTrue="1">
      <formula>$K$7="Janeiro"</formula>
    </cfRule>
  </conditionalFormatting>
  <pageMargins left="0.6692913385826772" right="0.47244094488188981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29"/>
  <dimension ref="A1:K74"/>
  <sheetViews>
    <sheetView showGridLines="0" zoomScaleNormal="100" workbookViewId="0"/>
  </sheetViews>
  <sheetFormatPr defaultColWidth="12.5703125" defaultRowHeight="12.75"/>
  <cols>
    <col min="1" max="1" width="13.28515625" style="851" customWidth="1"/>
    <col min="2" max="2" width="14" style="101" customWidth="1"/>
    <col min="3" max="3" width="8" style="101" customWidth="1"/>
    <col min="4" max="4" width="7" style="101" customWidth="1"/>
    <col min="5" max="5" width="7.42578125" style="101" customWidth="1"/>
    <col min="6" max="6" width="6.5703125" style="101" customWidth="1"/>
    <col min="7" max="7" width="7.5703125" style="101" customWidth="1"/>
    <col min="8" max="8" width="6.28515625" style="101" customWidth="1"/>
    <col min="9" max="9" width="6.5703125" style="101" customWidth="1"/>
    <col min="10" max="10" width="5.42578125" style="101" customWidth="1"/>
    <col min="11" max="11" width="7.85546875" style="101" customWidth="1"/>
    <col min="12" max="16384" width="12.5703125" style="101"/>
  </cols>
  <sheetData>
    <row r="1" spans="1:11" s="215" customFormat="1" ht="21" customHeight="1">
      <c r="A1" s="831" t="s">
        <v>577</v>
      </c>
      <c r="B1" s="88"/>
      <c r="C1" s="88"/>
      <c r="D1" s="88"/>
      <c r="E1" s="89"/>
      <c r="F1" s="90"/>
      <c r="G1" s="91"/>
      <c r="H1" s="90"/>
      <c r="I1" s="91"/>
      <c r="J1" s="91"/>
      <c r="K1" s="92"/>
    </row>
    <row r="2" spans="1:11" s="215" customFormat="1" ht="17.100000000000001" customHeight="1">
      <c r="A2" s="832"/>
      <c r="B2" s="333" t="s">
        <v>578</v>
      </c>
      <c r="C2" s="93"/>
      <c r="D2" s="93"/>
      <c r="E2" s="94"/>
      <c r="F2" s="95"/>
      <c r="G2" s="96"/>
      <c r="H2" s="95"/>
      <c r="I2" s="96"/>
      <c r="J2" s="96"/>
      <c r="K2" s="97"/>
    </row>
    <row r="3" spans="1:11" s="215" customFormat="1" ht="14.1" customHeight="1">
      <c r="A3" s="832"/>
      <c r="B3" s="333"/>
      <c r="C3" s="93"/>
      <c r="D3" s="93"/>
      <c r="E3" s="94"/>
      <c r="F3" s="95"/>
      <c r="G3" s="96"/>
      <c r="H3" s="95"/>
      <c r="I3" s="96"/>
      <c r="J3" s="96"/>
      <c r="K3" s="97"/>
    </row>
    <row r="4" spans="1:11" ht="12.75" customHeight="1">
      <c r="A4" s="833"/>
      <c r="B4" s="93"/>
      <c r="C4" s="102"/>
      <c r="D4" s="102"/>
      <c r="E4" s="102"/>
      <c r="F4" s="102"/>
      <c r="G4" s="102"/>
      <c r="H4" s="102"/>
      <c r="I4" s="102"/>
      <c r="J4" s="102"/>
      <c r="K4" s="308" t="s">
        <v>124</v>
      </c>
    </row>
    <row r="5" spans="1:11" ht="11.45" customHeight="1">
      <c r="A5" s="834" t="s">
        <v>131</v>
      </c>
      <c r="B5" s="105"/>
      <c r="C5" s="378">
        <v>2017</v>
      </c>
      <c r="D5" s="292">
        <v>2018</v>
      </c>
      <c r="E5" s="292"/>
      <c r="F5" s="71"/>
      <c r="G5" s="71"/>
      <c r="H5" s="71"/>
      <c r="I5" s="71"/>
      <c r="J5" s="71"/>
      <c r="K5" s="63"/>
    </row>
    <row r="6" spans="1:11" ht="11.45" customHeight="1">
      <c r="A6" s="334"/>
      <c r="B6" s="108"/>
      <c r="C6" s="379"/>
      <c r="D6" s="111"/>
      <c r="E6" s="111"/>
      <c r="F6" s="98"/>
      <c r="G6" s="98"/>
      <c r="H6" s="98"/>
      <c r="I6" s="98"/>
      <c r="J6" s="98"/>
      <c r="K6" s="64"/>
    </row>
    <row r="7" spans="1:11" ht="11.45" customHeight="1">
      <c r="A7" s="334"/>
      <c r="B7" s="108"/>
      <c r="C7" s="114" t="s">
        <v>184</v>
      </c>
      <c r="D7" s="72" t="s">
        <v>184</v>
      </c>
      <c r="E7" s="71"/>
      <c r="F7" s="71"/>
      <c r="G7" s="71"/>
      <c r="H7" s="71"/>
      <c r="I7" s="71"/>
      <c r="J7" s="71"/>
      <c r="K7" s="372"/>
    </row>
    <row r="8" spans="1:11" ht="11.45" customHeight="1">
      <c r="A8" s="835"/>
      <c r="B8" s="108"/>
      <c r="C8" s="375"/>
      <c r="D8" s="377"/>
      <c r="E8" s="111"/>
      <c r="F8" s="111"/>
      <c r="G8" s="111"/>
      <c r="H8" s="111"/>
      <c r="I8" s="111"/>
      <c r="J8" s="111"/>
      <c r="K8" s="376"/>
    </row>
    <row r="9" spans="1:11" ht="12" customHeight="1">
      <c r="A9" s="835"/>
      <c r="B9" s="108"/>
      <c r="C9" s="114" t="s">
        <v>185</v>
      </c>
      <c r="D9" s="293" t="s">
        <v>109</v>
      </c>
      <c r="E9" s="503"/>
      <c r="F9" s="72" t="s">
        <v>345</v>
      </c>
      <c r="G9" s="106"/>
      <c r="H9" s="106"/>
      <c r="I9" s="106"/>
      <c r="J9" s="105"/>
      <c r="K9" s="121" t="s">
        <v>185</v>
      </c>
    </row>
    <row r="10" spans="1:11" ht="12" customHeight="1">
      <c r="A10" s="835"/>
      <c r="B10" s="108"/>
      <c r="C10" s="400"/>
      <c r="D10" s="501" t="s">
        <v>110</v>
      </c>
      <c r="E10" s="504"/>
      <c r="F10" s="96"/>
      <c r="G10" s="96"/>
      <c r="H10" s="96"/>
      <c r="I10" s="96"/>
      <c r="J10" s="502"/>
      <c r="K10" s="402"/>
    </row>
    <row r="11" spans="1:11" ht="12" customHeight="1">
      <c r="A11" s="835"/>
      <c r="B11" s="108"/>
      <c r="C11" s="498"/>
      <c r="D11" s="253" t="s">
        <v>111</v>
      </c>
      <c r="E11" s="253" t="s">
        <v>90</v>
      </c>
      <c r="F11" s="253" t="s">
        <v>114</v>
      </c>
      <c r="G11" s="253" t="s">
        <v>114</v>
      </c>
      <c r="H11" s="253" t="s">
        <v>310</v>
      </c>
      <c r="I11" s="253" t="s">
        <v>101</v>
      </c>
      <c r="J11" s="253" t="s">
        <v>102</v>
      </c>
      <c r="K11" s="497"/>
    </row>
    <row r="12" spans="1:11" ht="12" customHeight="1">
      <c r="A12" s="835"/>
      <c r="B12" s="108"/>
      <c r="C12" s="498"/>
      <c r="D12" s="499" t="s">
        <v>112</v>
      </c>
      <c r="E12" s="499" t="s">
        <v>113</v>
      </c>
      <c r="F12" s="499" t="s">
        <v>92</v>
      </c>
      <c r="G12" s="499" t="s">
        <v>92</v>
      </c>
      <c r="H12" s="499" t="s">
        <v>116</v>
      </c>
      <c r="I12" s="499" t="s">
        <v>100</v>
      </c>
      <c r="J12" s="499" t="s">
        <v>103</v>
      </c>
      <c r="K12" s="497"/>
    </row>
    <row r="13" spans="1:11" ht="12" customHeight="1">
      <c r="A13" s="835"/>
      <c r="B13" s="108"/>
      <c r="C13" s="498"/>
      <c r="D13" s="499"/>
      <c r="E13" s="499"/>
      <c r="F13" s="499" t="s">
        <v>115</v>
      </c>
      <c r="G13" s="370" t="s">
        <v>222</v>
      </c>
      <c r="H13" s="499" t="s">
        <v>117</v>
      </c>
      <c r="I13" s="499"/>
      <c r="J13" s="499"/>
      <c r="K13" s="497"/>
    </row>
    <row r="14" spans="1:11" ht="12" customHeight="1">
      <c r="A14" s="836"/>
      <c r="B14" s="110"/>
      <c r="C14" s="651"/>
      <c r="D14" s="500"/>
      <c r="E14" s="500"/>
      <c r="F14" s="500"/>
      <c r="G14" s="500"/>
      <c r="H14" s="500" t="s">
        <v>118</v>
      </c>
      <c r="I14" s="500"/>
      <c r="J14" s="500"/>
      <c r="K14" s="652"/>
    </row>
    <row r="15" spans="1:11" ht="9" customHeight="1">
      <c r="A15" s="837"/>
      <c r="B15" s="116"/>
      <c r="C15" s="417"/>
      <c r="D15" s="126"/>
      <c r="E15" s="126"/>
      <c r="F15" s="126"/>
      <c r="G15" s="126"/>
      <c r="H15" s="126"/>
      <c r="I15" s="126"/>
      <c r="J15" s="169"/>
      <c r="K15" s="372"/>
    </row>
    <row r="16" spans="1:11" s="314" customFormat="1" ht="12" customHeight="1">
      <c r="A16" s="838" t="s">
        <v>85</v>
      </c>
      <c r="B16" s="93"/>
      <c r="C16" s="646">
        <v>4854678.5864731241</v>
      </c>
      <c r="D16" s="583">
        <v>-31560.790660580387</v>
      </c>
      <c r="E16" s="583">
        <v>406401.57497156615</v>
      </c>
      <c r="F16" s="583">
        <v>7656.116131529564</v>
      </c>
      <c r="G16" s="583">
        <v>39993.398952092364</v>
      </c>
      <c r="H16" s="583">
        <v>-5856.655048822242</v>
      </c>
      <c r="I16" s="601">
        <v>670.02774912200994</v>
      </c>
      <c r="J16" s="601">
        <v>0</v>
      </c>
      <c r="K16" s="602">
        <v>5271982.2585680299</v>
      </c>
    </row>
    <row r="17" spans="1:11" s="314" customFormat="1" ht="12" customHeight="1">
      <c r="A17" s="838" t="s">
        <v>14</v>
      </c>
      <c r="B17" s="93"/>
      <c r="C17" s="646">
        <v>4626522.611998681</v>
      </c>
      <c r="D17" s="583">
        <v>-28717.953805027202</v>
      </c>
      <c r="E17" s="583">
        <v>395244.04326917697</v>
      </c>
      <c r="F17" s="583">
        <v>7656.116131529564</v>
      </c>
      <c r="G17" s="601">
        <v>0</v>
      </c>
      <c r="H17" s="601">
        <v>0</v>
      </c>
      <c r="I17" s="601">
        <v>1600.8757500182401</v>
      </c>
      <c r="J17" s="601">
        <v>0</v>
      </c>
      <c r="K17" s="602">
        <v>5002305.693344377</v>
      </c>
    </row>
    <row r="18" spans="1:11" s="171" customFormat="1" ht="12" customHeight="1">
      <c r="A18" s="839" t="s">
        <v>297</v>
      </c>
      <c r="B18" s="93"/>
      <c r="C18" s="647">
        <v>3388621.6718220143</v>
      </c>
      <c r="D18" s="560">
        <v>-27333.972798611198</v>
      </c>
      <c r="E18" s="560">
        <v>318826.80381583236</v>
      </c>
      <c r="F18" s="560">
        <v>2563.145893575409</v>
      </c>
      <c r="G18" s="562">
        <v>0</v>
      </c>
      <c r="H18" s="562">
        <v>0</v>
      </c>
      <c r="I18" s="562">
        <v>1600.8757500182401</v>
      </c>
      <c r="J18" s="562">
        <v>0</v>
      </c>
      <c r="K18" s="603">
        <v>3684278.5244828286</v>
      </c>
    </row>
    <row r="19" spans="1:11" s="171" customFormat="1" ht="12" customHeight="1">
      <c r="A19" s="839" t="s">
        <v>295</v>
      </c>
      <c r="B19" s="93"/>
      <c r="C19" s="647">
        <v>3426615.8696490275</v>
      </c>
      <c r="D19" s="560">
        <v>-29152.315043220035</v>
      </c>
      <c r="E19" s="560">
        <v>322363.30104503222</v>
      </c>
      <c r="F19" s="560">
        <v>2563.145893575409</v>
      </c>
      <c r="G19" s="562">
        <v>0</v>
      </c>
      <c r="H19" s="562">
        <v>0</v>
      </c>
      <c r="I19" s="562">
        <v>0</v>
      </c>
      <c r="J19" s="562">
        <v>0</v>
      </c>
      <c r="K19" s="603">
        <v>3722390.0015444146</v>
      </c>
    </row>
    <row r="20" spans="1:11" s="171" customFormat="1" ht="12" customHeight="1">
      <c r="A20" s="839" t="s">
        <v>296</v>
      </c>
      <c r="B20" s="93"/>
      <c r="C20" s="647">
        <v>-5773.7260144800002</v>
      </c>
      <c r="D20" s="560">
        <v>1891.7341538600001</v>
      </c>
      <c r="E20" s="560">
        <v>-483.36069348000046</v>
      </c>
      <c r="F20" s="560">
        <v>0</v>
      </c>
      <c r="G20" s="562">
        <v>0</v>
      </c>
      <c r="H20" s="562">
        <v>0</v>
      </c>
      <c r="I20" s="562">
        <v>0</v>
      </c>
      <c r="J20" s="562">
        <v>0</v>
      </c>
      <c r="K20" s="603">
        <v>-4365.3525541000008</v>
      </c>
    </row>
    <row r="21" spans="1:11" ht="12" customHeight="1">
      <c r="A21" s="839" t="s">
        <v>15</v>
      </c>
      <c r="B21" s="93"/>
      <c r="C21" s="647">
        <v>8902.18930869</v>
      </c>
      <c r="D21" s="560">
        <v>-4319.8600462082395</v>
      </c>
      <c r="E21" s="560">
        <v>315.96323551740716</v>
      </c>
      <c r="F21" s="560">
        <v>0</v>
      </c>
      <c r="G21" s="562">
        <v>0</v>
      </c>
      <c r="H21" s="562">
        <v>0</v>
      </c>
      <c r="I21" s="562">
        <v>1600.8757500182401</v>
      </c>
      <c r="J21" s="562">
        <v>0</v>
      </c>
      <c r="K21" s="603">
        <v>6499.1682480174086</v>
      </c>
    </row>
    <row r="22" spans="1:11" ht="12" customHeight="1">
      <c r="A22" s="839" t="s">
        <v>39</v>
      </c>
      <c r="B22" s="93"/>
      <c r="C22" s="647">
        <v>-41122.661121223078</v>
      </c>
      <c r="D22" s="560">
        <v>4246.4681369570735</v>
      </c>
      <c r="E22" s="560">
        <v>-3369.0997712372528</v>
      </c>
      <c r="F22" s="560">
        <v>0</v>
      </c>
      <c r="G22" s="562">
        <v>0</v>
      </c>
      <c r="H22" s="562">
        <v>0</v>
      </c>
      <c r="I22" s="562">
        <v>0</v>
      </c>
      <c r="J22" s="562">
        <v>0</v>
      </c>
      <c r="K22" s="603">
        <v>-40245.292755503251</v>
      </c>
    </row>
    <row r="23" spans="1:11" ht="12" customHeight="1">
      <c r="A23" s="840" t="s">
        <v>22</v>
      </c>
      <c r="B23" s="93"/>
      <c r="C23" s="647">
        <v>0</v>
      </c>
      <c r="D23" s="560">
        <v>0</v>
      </c>
      <c r="E23" s="560">
        <v>0</v>
      </c>
      <c r="F23" s="560">
        <v>0</v>
      </c>
      <c r="G23" s="562">
        <v>0</v>
      </c>
      <c r="H23" s="562">
        <v>0</v>
      </c>
      <c r="I23" s="562">
        <v>0</v>
      </c>
      <c r="J23" s="562">
        <v>0</v>
      </c>
      <c r="K23" s="603">
        <v>0</v>
      </c>
    </row>
    <row r="24" spans="1:11" ht="12" customHeight="1">
      <c r="A24" s="839" t="s">
        <v>36</v>
      </c>
      <c r="B24" s="93"/>
      <c r="C24" s="647">
        <v>1064979.7101874701</v>
      </c>
      <c r="D24" s="560">
        <v>-1033.7640000000247</v>
      </c>
      <c r="E24" s="560">
        <v>64396.321409400553</v>
      </c>
      <c r="F24" s="560">
        <v>0</v>
      </c>
      <c r="G24" s="562">
        <v>0</v>
      </c>
      <c r="H24" s="562">
        <v>0</v>
      </c>
      <c r="I24" s="562">
        <v>0</v>
      </c>
      <c r="J24" s="562">
        <v>0</v>
      </c>
      <c r="K24" s="603">
        <v>1128342.2675968693</v>
      </c>
    </row>
    <row r="25" spans="1:11" ht="12" customHeight="1">
      <c r="A25" s="839" t="s">
        <v>86</v>
      </c>
      <c r="B25" s="93"/>
      <c r="C25" s="647">
        <v>13292.861212680004</v>
      </c>
      <c r="D25" s="560">
        <v>-1222.2330979518201</v>
      </c>
      <c r="E25" s="560">
        <v>742.00559266181995</v>
      </c>
      <c r="F25" s="560">
        <v>0</v>
      </c>
      <c r="G25" s="562">
        <v>0</v>
      </c>
      <c r="H25" s="562">
        <v>0</v>
      </c>
      <c r="I25" s="562">
        <v>0</v>
      </c>
      <c r="J25" s="562">
        <v>0</v>
      </c>
      <c r="K25" s="603">
        <v>12812.633707389996</v>
      </c>
    </row>
    <row r="26" spans="1:11" ht="12" customHeight="1">
      <c r="A26" s="841" t="s">
        <v>365</v>
      </c>
      <c r="B26" s="93"/>
      <c r="C26" s="647">
        <v>0</v>
      </c>
      <c r="D26" s="560">
        <v>0</v>
      </c>
      <c r="E26" s="560">
        <v>0</v>
      </c>
      <c r="F26" s="560">
        <v>0</v>
      </c>
      <c r="G26" s="562">
        <v>0</v>
      </c>
      <c r="H26" s="562">
        <v>0</v>
      </c>
      <c r="I26" s="562">
        <v>0</v>
      </c>
      <c r="J26" s="562">
        <v>0</v>
      </c>
      <c r="K26" s="603">
        <v>-1.4210854715202004E-13</v>
      </c>
    </row>
    <row r="27" spans="1:11" ht="12" customHeight="1">
      <c r="A27" s="839" t="s">
        <v>40</v>
      </c>
      <c r="B27" s="93"/>
      <c r="C27" s="647">
        <v>0</v>
      </c>
      <c r="D27" s="560">
        <v>0</v>
      </c>
      <c r="E27" s="560">
        <v>0</v>
      </c>
      <c r="F27" s="560">
        <v>0</v>
      </c>
      <c r="G27" s="562">
        <v>0</v>
      </c>
      <c r="H27" s="562">
        <v>0</v>
      </c>
      <c r="I27" s="562">
        <v>0</v>
      </c>
      <c r="J27" s="562">
        <v>0</v>
      </c>
      <c r="K27" s="603">
        <v>0</v>
      </c>
    </row>
    <row r="28" spans="1:11" ht="12" customHeight="1">
      <c r="A28" s="839" t="s">
        <v>23</v>
      </c>
      <c r="B28" s="93"/>
      <c r="C28" s="647">
        <v>134483.01075462345</v>
      </c>
      <c r="D28" s="560">
        <v>-394.59867088888132</v>
      </c>
      <c r="E28" s="560">
        <v>9340.4606900745057</v>
      </c>
      <c r="F28" s="560">
        <v>5092.970237954155</v>
      </c>
      <c r="G28" s="562">
        <v>0</v>
      </c>
      <c r="H28" s="562">
        <v>0</v>
      </c>
      <c r="I28" s="562">
        <v>0</v>
      </c>
      <c r="J28" s="562">
        <v>0</v>
      </c>
      <c r="K28" s="603">
        <v>148521.84301176321</v>
      </c>
    </row>
    <row r="29" spans="1:11" ht="12" customHeight="1">
      <c r="A29" s="839" t="s">
        <v>20</v>
      </c>
      <c r="B29" s="93"/>
      <c r="C29" s="647">
        <v>0</v>
      </c>
      <c r="D29" s="560">
        <v>0</v>
      </c>
      <c r="E29" s="560">
        <v>0</v>
      </c>
      <c r="F29" s="560">
        <v>0</v>
      </c>
      <c r="G29" s="562">
        <v>0</v>
      </c>
      <c r="H29" s="562">
        <v>0</v>
      </c>
      <c r="I29" s="562">
        <v>0</v>
      </c>
      <c r="J29" s="562">
        <v>0</v>
      </c>
      <c r="K29" s="603">
        <v>0</v>
      </c>
    </row>
    <row r="30" spans="1:11" ht="12" customHeight="1">
      <c r="A30" s="839" t="s">
        <v>41</v>
      </c>
      <c r="B30" s="93"/>
      <c r="C30" s="647">
        <v>0</v>
      </c>
      <c r="D30" s="560">
        <v>0</v>
      </c>
      <c r="E30" s="560">
        <v>0</v>
      </c>
      <c r="F30" s="560">
        <v>0</v>
      </c>
      <c r="G30" s="562">
        <v>0</v>
      </c>
      <c r="H30" s="562">
        <v>0</v>
      </c>
      <c r="I30" s="562">
        <v>0</v>
      </c>
      <c r="J30" s="562">
        <v>0</v>
      </c>
      <c r="K30" s="603">
        <v>0</v>
      </c>
    </row>
    <row r="31" spans="1:11" ht="12" customHeight="1">
      <c r="A31" s="839" t="s">
        <v>24</v>
      </c>
      <c r="B31" s="93"/>
      <c r="C31" s="647">
        <v>25145.358021893491</v>
      </c>
      <c r="D31" s="560">
        <v>1266.6147624247187</v>
      </c>
      <c r="E31" s="560">
        <v>1938.4517612077561</v>
      </c>
      <c r="F31" s="560">
        <v>0</v>
      </c>
      <c r="G31" s="562">
        <v>0</v>
      </c>
      <c r="H31" s="562">
        <v>0</v>
      </c>
      <c r="I31" s="562">
        <v>0</v>
      </c>
      <c r="J31" s="562">
        <v>0</v>
      </c>
      <c r="K31" s="603">
        <v>28350.424545525973</v>
      </c>
    </row>
    <row r="32" spans="1:11" ht="12" customHeight="1">
      <c r="A32" s="808" t="s">
        <v>21</v>
      </c>
      <c r="B32" s="93"/>
      <c r="C32" s="649">
        <v>228155.97447444327</v>
      </c>
      <c r="D32" s="583">
        <v>-2842.8368555531856</v>
      </c>
      <c r="E32" s="583">
        <v>11157.531702389188</v>
      </c>
      <c r="F32" s="601">
        <v>0</v>
      </c>
      <c r="G32" s="583">
        <v>39993.398952092364</v>
      </c>
      <c r="H32" s="583">
        <v>-5856.655048822242</v>
      </c>
      <c r="I32" s="601">
        <v>-930.84800089623013</v>
      </c>
      <c r="J32" s="601">
        <v>0</v>
      </c>
      <c r="K32" s="650">
        <v>269676.56522365316</v>
      </c>
    </row>
    <row r="33" spans="1:11" ht="12" customHeight="1">
      <c r="A33" s="839" t="s">
        <v>182</v>
      </c>
      <c r="B33" s="93"/>
      <c r="C33" s="648">
        <v>115405.55737548038</v>
      </c>
      <c r="D33" s="560">
        <v>-4503.1122530717403</v>
      </c>
      <c r="E33" s="560">
        <v>7155.2592000833538</v>
      </c>
      <c r="F33" s="562">
        <v>0</v>
      </c>
      <c r="G33" s="560">
        <v>20470.737386424727</v>
      </c>
      <c r="H33" s="560">
        <v>-1399.7880203546665</v>
      </c>
      <c r="I33" s="562">
        <v>0</v>
      </c>
      <c r="J33" s="562">
        <v>0</v>
      </c>
      <c r="K33" s="604">
        <v>137128.65368856204</v>
      </c>
    </row>
    <row r="34" spans="1:11" ht="12" customHeight="1">
      <c r="A34" s="839" t="s">
        <v>162</v>
      </c>
      <c r="B34" s="93"/>
      <c r="C34" s="648">
        <v>101583.20473054952</v>
      </c>
      <c r="D34" s="560">
        <v>1431.0038914621618</v>
      </c>
      <c r="E34" s="560">
        <v>3537.479482479288</v>
      </c>
      <c r="F34" s="562">
        <v>0</v>
      </c>
      <c r="G34" s="560">
        <v>17635.346869964487</v>
      </c>
      <c r="H34" s="560">
        <v>-4064.3780186121439</v>
      </c>
      <c r="I34" s="562">
        <v>-930.84800089623013</v>
      </c>
      <c r="J34" s="562">
        <v>0</v>
      </c>
      <c r="K34" s="604">
        <v>119191.80895494709</v>
      </c>
    </row>
    <row r="35" spans="1:11" ht="12" customHeight="1">
      <c r="A35" s="839" t="s">
        <v>163</v>
      </c>
      <c r="B35" s="93"/>
      <c r="C35" s="648">
        <v>11167.212368413377</v>
      </c>
      <c r="D35" s="562">
        <v>229.27150605639281</v>
      </c>
      <c r="E35" s="562">
        <v>464.79301982654488</v>
      </c>
      <c r="F35" s="562">
        <v>0</v>
      </c>
      <c r="G35" s="560">
        <v>1887.3146957031499</v>
      </c>
      <c r="H35" s="560">
        <v>-392.48900985543162</v>
      </c>
      <c r="I35" s="562">
        <v>0</v>
      </c>
      <c r="J35" s="562">
        <v>0</v>
      </c>
      <c r="K35" s="604">
        <v>13356.102580144037</v>
      </c>
    </row>
    <row r="36" spans="1:11" ht="12" customHeight="1">
      <c r="A36" s="842"/>
      <c r="B36" s="416"/>
      <c r="C36" s="404"/>
      <c r="D36" s="405"/>
      <c r="E36" s="405"/>
      <c r="F36" s="405"/>
      <c r="G36" s="405"/>
      <c r="H36" s="405"/>
      <c r="I36" s="405"/>
      <c r="J36" s="405"/>
      <c r="K36" s="406"/>
    </row>
    <row r="37" spans="1:11" ht="9" customHeight="1">
      <c r="A37" s="843"/>
      <c r="B37" s="93"/>
      <c r="C37" s="174"/>
      <c r="D37" s="148"/>
      <c r="E37" s="148"/>
      <c r="F37" s="148"/>
      <c r="G37" s="148"/>
      <c r="H37" s="148"/>
      <c r="I37" s="148"/>
      <c r="J37" s="148"/>
      <c r="K37" s="148"/>
    </row>
    <row r="38" spans="1:11" s="150" customFormat="1" ht="9" customHeight="1">
      <c r="A38" s="844" t="s">
        <v>237</v>
      </c>
      <c r="B38" s="151"/>
      <c r="C38" s="163"/>
      <c r="D38" s="163"/>
      <c r="E38" s="163"/>
      <c r="F38" s="163"/>
      <c r="G38" s="163"/>
      <c r="H38" s="163"/>
      <c r="I38" s="163"/>
      <c r="J38" s="165"/>
      <c r="K38" s="164"/>
    </row>
    <row r="39" spans="1:11" s="150" customFormat="1" ht="9" customHeight="1">
      <c r="A39" s="845" t="s">
        <v>196</v>
      </c>
      <c r="B39" s="151"/>
      <c r="C39" s="163"/>
      <c r="D39" s="163"/>
      <c r="E39" s="163"/>
      <c r="F39" s="163"/>
      <c r="G39" s="163"/>
      <c r="H39" s="163"/>
      <c r="I39" s="163"/>
      <c r="J39" s="165"/>
      <c r="K39" s="164"/>
    </row>
    <row r="40" spans="1:11" s="332" customFormat="1" ht="9.9499999999999993" customHeight="1">
      <c r="A40" s="846" t="s">
        <v>307</v>
      </c>
      <c r="E40" s="331"/>
    </row>
    <row r="41" spans="1:11" s="332" customFormat="1" ht="9.9499999999999993" customHeight="1">
      <c r="A41" s="845" t="s">
        <v>188</v>
      </c>
      <c r="E41" s="331"/>
    </row>
    <row r="42" spans="1:11" s="332" customFormat="1" ht="9.9499999999999993" customHeight="1">
      <c r="A42" s="847" t="s">
        <v>32</v>
      </c>
      <c r="E42" s="331"/>
    </row>
    <row r="43" spans="1:11" s="69" customFormat="1" ht="9.75" customHeight="1">
      <c r="A43" s="848" t="s">
        <v>298</v>
      </c>
      <c r="B43" s="82"/>
      <c r="C43" s="82"/>
      <c r="D43" s="538"/>
      <c r="E43" s="82"/>
      <c r="F43" s="82"/>
      <c r="G43" s="82"/>
      <c r="H43" s="82"/>
      <c r="I43" s="82"/>
    </row>
    <row r="44" spans="1:11" s="69" customFormat="1" ht="9.75" customHeight="1">
      <c r="A44" s="849" t="s">
        <v>278</v>
      </c>
      <c r="B44" s="82"/>
      <c r="C44" s="82"/>
      <c r="D44" s="538"/>
      <c r="E44" s="82"/>
      <c r="F44" s="82"/>
      <c r="G44" s="82"/>
      <c r="H44" s="82"/>
      <c r="I44" s="82"/>
    </row>
    <row r="45" spans="1:11" s="69" customFormat="1" ht="9.9499999999999993" customHeight="1">
      <c r="A45" s="848" t="s">
        <v>60</v>
      </c>
      <c r="D45" s="85"/>
    </row>
    <row r="46" spans="1:11" s="69" customFormat="1" ht="9.9499999999999993" customHeight="1">
      <c r="A46" s="848" t="s">
        <v>37</v>
      </c>
      <c r="D46" s="85"/>
    </row>
    <row r="47" spans="1:11" s="69" customFormat="1" ht="9.9499999999999993" customHeight="1">
      <c r="A47" s="848" t="s">
        <v>38</v>
      </c>
      <c r="D47" s="85"/>
    </row>
    <row r="48" spans="1:11" s="150" customFormat="1" ht="9" customHeight="1">
      <c r="A48" s="850"/>
      <c r="C48" s="166"/>
      <c r="D48" s="166"/>
      <c r="E48" s="166"/>
      <c r="F48" s="166"/>
      <c r="G48" s="166"/>
      <c r="H48" s="166"/>
      <c r="I48" s="166"/>
      <c r="J48" s="166"/>
      <c r="K48" s="166"/>
    </row>
    <row r="49" spans="3:3">
      <c r="C49" s="148"/>
    </row>
    <row r="50" spans="3:3">
      <c r="C50" s="148"/>
    </row>
    <row r="51" spans="3:3">
      <c r="C51" s="148"/>
    </row>
    <row r="52" spans="3:3">
      <c r="C52" s="148"/>
    </row>
    <row r="53" spans="3:3">
      <c r="C53" s="148"/>
    </row>
    <row r="54" spans="3:3">
      <c r="C54" s="148"/>
    </row>
    <row r="55" spans="3:3">
      <c r="C55" s="148"/>
    </row>
    <row r="56" spans="3:3">
      <c r="C56" s="148"/>
    </row>
    <row r="57" spans="3:3">
      <c r="C57" s="148"/>
    </row>
    <row r="58" spans="3:3">
      <c r="C58" s="148"/>
    </row>
    <row r="59" spans="3:3">
      <c r="C59" s="148"/>
    </row>
    <row r="60" spans="3:3">
      <c r="C60" s="148"/>
    </row>
    <row r="61" spans="3:3">
      <c r="C61" s="148"/>
    </row>
    <row r="62" spans="3:3">
      <c r="C62" s="148"/>
    </row>
    <row r="63" spans="3:3">
      <c r="C63" s="148"/>
    </row>
    <row r="64" spans="3:3">
      <c r="C64" s="148"/>
    </row>
    <row r="65" spans="3:3">
      <c r="C65" s="148"/>
    </row>
    <row r="66" spans="3:3">
      <c r="C66" s="148"/>
    </row>
    <row r="67" spans="3:3">
      <c r="C67" s="148"/>
    </row>
    <row r="68" spans="3:3">
      <c r="C68" s="148"/>
    </row>
    <row r="69" spans="3:3">
      <c r="C69" s="148"/>
    </row>
    <row r="70" spans="3:3">
      <c r="C70" s="148"/>
    </row>
    <row r="71" spans="3:3">
      <c r="C71" s="148"/>
    </row>
    <row r="72" spans="3:3">
      <c r="C72" s="148"/>
    </row>
    <row r="73" spans="3:3">
      <c r="C73" s="96"/>
    </row>
    <row r="74" spans="3:3">
      <c r="C74" s="96"/>
    </row>
  </sheetData>
  <phoneticPr fontId="37" type="noConversion"/>
  <conditionalFormatting sqref="D5 C5:C6">
    <cfRule type="expression" dxfId="14" priority="1" stopIfTrue="1">
      <formula>$E$7="Dezembro"</formula>
    </cfRule>
  </conditionalFormatting>
  <conditionalFormatting sqref="E5:E6 D6 D8:K8">
    <cfRule type="expression" dxfId="13" priority="2" stopIfTrue="1">
      <formula>$H$7="Janeiro"</formula>
    </cfRule>
  </conditionalFormatting>
  <conditionalFormatting sqref="D9 F9:J9">
    <cfRule type="expression" dxfId="12" priority="3" stopIfTrue="1">
      <formula>$G$7="Janeiro"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52"/>
  <dimension ref="A1:P170"/>
  <sheetViews>
    <sheetView showGridLines="0" zoomScaleNormal="100" workbookViewId="0"/>
  </sheetViews>
  <sheetFormatPr defaultColWidth="13" defaultRowHeight="13.5"/>
  <cols>
    <col min="1" max="1" width="3.5703125" style="804" customWidth="1"/>
    <col min="2" max="2" width="3" style="206" customWidth="1"/>
    <col min="3" max="3" width="7.140625" style="206" customWidth="1"/>
    <col min="4" max="4" width="5.7109375" style="206" customWidth="1"/>
    <col min="5" max="5" width="6" style="206" customWidth="1"/>
    <col min="6" max="6" width="5" style="206" customWidth="1"/>
    <col min="7" max="8" width="6.28515625" style="206" customWidth="1"/>
    <col min="9" max="9" width="5.42578125" style="206" customWidth="1"/>
    <col min="10" max="10" width="5.7109375" style="206" customWidth="1"/>
    <col min="11" max="11" width="5.140625" style="206" customWidth="1"/>
    <col min="12" max="12" width="7.7109375" style="206" customWidth="1"/>
    <col min="13" max="13" width="5.5703125" style="206" customWidth="1"/>
    <col min="14" max="14" width="9.28515625" style="206" customWidth="1"/>
    <col min="15" max="15" width="5.28515625" style="206" customWidth="1"/>
    <col min="16" max="16384" width="13" style="206"/>
  </cols>
  <sheetData>
    <row r="1" spans="1:16" s="207" customFormat="1" ht="21" customHeight="1">
      <c r="A1" s="829" t="s">
        <v>579</v>
      </c>
      <c r="B1" s="228"/>
      <c r="C1" s="228"/>
      <c r="D1" s="228"/>
      <c r="E1" s="228"/>
      <c r="F1" s="228"/>
      <c r="G1" s="229"/>
      <c r="H1" s="229"/>
      <c r="I1" s="229"/>
      <c r="J1" s="229"/>
      <c r="K1" s="229"/>
      <c r="L1" s="229"/>
      <c r="M1" s="229"/>
      <c r="N1" s="229"/>
      <c r="O1" s="230"/>
    </row>
    <row r="2" spans="1:16" ht="17.100000000000001" customHeight="1">
      <c r="A2" s="830"/>
      <c r="B2" s="231"/>
      <c r="C2" s="232" t="s">
        <v>121</v>
      </c>
      <c r="D2" s="232"/>
      <c r="E2" s="232"/>
      <c r="F2" s="232"/>
      <c r="G2" s="231"/>
      <c r="H2" s="231"/>
      <c r="I2" s="233"/>
      <c r="J2" s="233"/>
      <c r="K2" s="231"/>
      <c r="L2" s="231"/>
      <c r="M2" s="234"/>
      <c r="N2" s="234"/>
      <c r="O2" s="235"/>
    </row>
    <row r="3" spans="1:16" ht="14.1" customHeight="1">
      <c r="A3" s="830"/>
      <c r="B3" s="231"/>
      <c r="C3" s="232"/>
      <c r="D3" s="515"/>
      <c r="E3" s="515"/>
      <c r="F3" s="515"/>
      <c r="G3" s="516"/>
      <c r="H3" s="516"/>
      <c r="I3" s="517"/>
      <c r="J3" s="517"/>
      <c r="K3" s="516"/>
      <c r="L3" s="516"/>
      <c r="M3" s="518"/>
      <c r="N3" s="518"/>
      <c r="O3" s="519"/>
    </row>
    <row r="4" spans="1:16" s="207" customFormat="1" ht="12.75" customHeight="1">
      <c r="A4" s="812"/>
      <c r="B4" s="206"/>
      <c r="C4" s="206"/>
      <c r="D4" s="206"/>
      <c r="E4" s="206"/>
      <c r="F4" s="206"/>
      <c r="G4" s="206"/>
      <c r="H4" s="206"/>
      <c r="I4" s="206"/>
      <c r="J4" s="206"/>
      <c r="K4" s="206"/>
      <c r="L4" s="206"/>
      <c r="M4" s="206"/>
      <c r="N4" s="206"/>
      <c r="O4" s="236"/>
    </row>
    <row r="5" spans="1:16" s="208" customFormat="1" ht="12.75" customHeight="1">
      <c r="A5" s="813" t="s">
        <v>125</v>
      </c>
      <c r="B5" s="237"/>
      <c r="C5" s="237" t="s">
        <v>156</v>
      </c>
      <c r="D5" s="382" t="s">
        <v>33</v>
      </c>
      <c r="E5" s="238"/>
      <c r="F5" s="238"/>
      <c r="G5" s="238"/>
      <c r="H5" s="238"/>
      <c r="I5" s="238"/>
      <c r="J5" s="238"/>
      <c r="K5" s="238"/>
      <c r="L5" s="238"/>
      <c r="M5" s="238"/>
      <c r="N5" s="238"/>
      <c r="O5" s="239" t="s">
        <v>129</v>
      </c>
    </row>
    <row r="6" spans="1:16" s="208" customFormat="1" ht="12.75" customHeight="1">
      <c r="A6" s="814"/>
      <c r="B6" s="240"/>
      <c r="C6" s="241" t="s">
        <v>334</v>
      </c>
      <c r="D6" s="242"/>
      <c r="E6" s="242"/>
      <c r="F6" s="242"/>
      <c r="G6" s="243"/>
      <c r="H6" s="243"/>
      <c r="I6" s="244"/>
      <c r="J6" s="244"/>
      <c r="K6" s="243"/>
      <c r="L6" s="243"/>
      <c r="M6" s="244"/>
      <c r="N6" s="244"/>
      <c r="O6" s="246"/>
    </row>
    <row r="7" spans="1:16" s="208" customFormat="1" ht="12.75" customHeight="1">
      <c r="A7" s="814"/>
      <c r="B7" s="240"/>
      <c r="C7" s="247" t="s">
        <v>335</v>
      </c>
      <c r="D7" s="238" t="s">
        <v>327</v>
      </c>
      <c r="E7" s="238"/>
      <c r="F7" s="237"/>
      <c r="G7" s="505" t="s">
        <v>104</v>
      </c>
      <c r="H7" s="238"/>
      <c r="I7" s="238"/>
      <c r="J7" s="237"/>
      <c r="K7" s="348" t="s">
        <v>329</v>
      </c>
      <c r="L7" s="351" t="s">
        <v>527</v>
      </c>
      <c r="M7" s="351" t="s">
        <v>157</v>
      </c>
      <c r="N7" s="351" t="s">
        <v>300</v>
      </c>
      <c r="O7" s="248"/>
    </row>
    <row r="8" spans="1:16" s="208" customFormat="1" ht="12.75" customHeight="1">
      <c r="A8" s="814"/>
      <c r="B8" s="240"/>
      <c r="C8" s="247"/>
      <c r="D8" s="380"/>
      <c r="E8" s="381"/>
      <c r="F8" s="249"/>
      <c r="G8" s="380"/>
      <c r="H8" s="381"/>
      <c r="I8" s="381"/>
      <c r="J8" s="249"/>
      <c r="K8" s="369"/>
      <c r="L8" s="369"/>
      <c r="M8" s="370"/>
      <c r="N8" s="370"/>
      <c r="O8" s="248"/>
    </row>
    <row r="9" spans="1:16" s="208" customFormat="1" ht="12.75" customHeight="1">
      <c r="A9" s="814"/>
      <c r="B9" s="240"/>
      <c r="C9" s="247"/>
      <c r="D9" s="369" t="s">
        <v>326</v>
      </c>
      <c r="E9" s="370" t="s">
        <v>328</v>
      </c>
      <c r="F9" s="369" t="s">
        <v>129</v>
      </c>
      <c r="G9" s="369" t="s">
        <v>330</v>
      </c>
      <c r="H9" s="370" t="s">
        <v>331</v>
      </c>
      <c r="I9" s="369" t="s">
        <v>5</v>
      </c>
      <c r="J9" s="370" t="s">
        <v>129</v>
      </c>
      <c r="K9" s="369"/>
      <c r="L9" s="369"/>
      <c r="M9" s="370"/>
      <c r="N9" s="370"/>
      <c r="O9" s="248"/>
    </row>
    <row r="10" spans="1:16" s="208" customFormat="1" ht="12.75" customHeight="1">
      <c r="A10" s="815"/>
      <c r="B10" s="249"/>
      <c r="C10" s="250"/>
      <c r="D10" s="350"/>
      <c r="E10" s="349"/>
      <c r="F10" s="350"/>
      <c r="G10" s="349"/>
      <c r="H10" s="349"/>
      <c r="I10" s="349"/>
      <c r="J10" s="349"/>
      <c r="K10" s="350"/>
      <c r="L10" s="350"/>
      <c r="M10" s="349"/>
      <c r="N10" s="349"/>
      <c r="O10" s="251"/>
    </row>
    <row r="11" spans="1:16" s="208" customFormat="1" ht="4.5" customHeight="1">
      <c r="A11" s="814"/>
      <c r="B11" s="240"/>
      <c r="C11" s="252"/>
      <c r="D11" s="252"/>
      <c r="E11" s="252"/>
      <c r="F11" s="252"/>
      <c r="G11" s="253"/>
      <c r="H11" s="253"/>
      <c r="I11" s="253"/>
      <c r="J11" s="253"/>
      <c r="K11" s="253"/>
      <c r="L11" s="253"/>
      <c r="M11" s="253"/>
      <c r="N11" s="253"/>
      <c r="O11" s="254"/>
    </row>
    <row r="12" spans="1:16" s="209" customFormat="1" ht="12.75" customHeight="1">
      <c r="A12" s="305">
        <v>2013</v>
      </c>
      <c r="B12" s="656" t="s">
        <v>140</v>
      </c>
      <c r="C12" s="611">
        <v>2747996.7055274774</v>
      </c>
      <c r="D12" s="612">
        <v>0.41754820810726473</v>
      </c>
      <c r="E12" s="612">
        <v>4.9410245724336788</v>
      </c>
      <c r="F12" s="612">
        <v>5.3585727805409435</v>
      </c>
      <c r="G12" s="612">
        <v>2.9562326799229077</v>
      </c>
      <c r="H12" s="612">
        <v>0.13393947155805441</v>
      </c>
      <c r="I12" s="612">
        <v>23.643676755535903</v>
      </c>
      <c r="J12" s="612">
        <v>26.733848907016863</v>
      </c>
      <c r="K12" s="612">
        <v>33.354916117381272</v>
      </c>
      <c r="L12" s="612">
        <v>0</v>
      </c>
      <c r="M12" s="612">
        <v>2.2983388485283087</v>
      </c>
      <c r="N12" s="612">
        <v>32.254323346532615</v>
      </c>
      <c r="O12" s="613">
        <v>100</v>
      </c>
      <c r="P12" s="510"/>
    </row>
    <row r="13" spans="1:16" s="209" customFormat="1" ht="12.75" customHeight="1">
      <c r="A13" s="305">
        <v>2014</v>
      </c>
      <c r="B13" s="656" t="s">
        <v>140</v>
      </c>
      <c r="C13" s="611">
        <v>3252448.5492517008</v>
      </c>
      <c r="D13" s="612">
        <v>0.3983132689492026</v>
      </c>
      <c r="E13" s="612">
        <v>5.418800632117466</v>
      </c>
      <c r="F13" s="612">
        <v>5.8171139010666684</v>
      </c>
      <c r="G13" s="612">
        <v>2.6453660117351574</v>
      </c>
      <c r="H13" s="612">
        <v>5.7682306367918407E-2</v>
      </c>
      <c r="I13" s="612">
        <v>21.943107223515682</v>
      </c>
      <c r="J13" s="612">
        <v>24.646155541618757</v>
      </c>
      <c r="K13" s="612">
        <v>37.720916477695077</v>
      </c>
      <c r="L13" s="612">
        <v>1.3544498449940228</v>
      </c>
      <c r="M13" s="612">
        <v>1.3087437828783497</v>
      </c>
      <c r="N13" s="612">
        <v>29.152620451747136</v>
      </c>
      <c r="O13" s="613">
        <v>100.00000000000001</v>
      </c>
      <c r="P13" s="510"/>
    </row>
    <row r="14" spans="1:16" s="209" customFormat="1" ht="12.75" customHeight="1">
      <c r="A14" s="305">
        <v>2015</v>
      </c>
      <c r="B14" s="656" t="s">
        <v>140</v>
      </c>
      <c r="C14" s="611">
        <v>3927523.0628006519</v>
      </c>
      <c r="D14" s="612">
        <v>0.53056267218663355</v>
      </c>
      <c r="E14" s="612">
        <v>6.3490221641518465</v>
      </c>
      <c r="F14" s="612">
        <v>6.8795848363384797</v>
      </c>
      <c r="G14" s="612">
        <v>2.4948573203063176</v>
      </c>
      <c r="H14" s="612">
        <v>3.4754311588487637E-2</v>
      </c>
      <c r="I14" s="612">
        <v>20.703025420772054</v>
      </c>
      <c r="J14" s="612">
        <v>23.23263705266686</v>
      </c>
      <c r="K14" s="612">
        <v>39.196641738848129</v>
      </c>
      <c r="L14" s="612">
        <v>1.7671529225001728</v>
      </c>
      <c r="M14" s="612">
        <v>0.86436871636982227</v>
      </c>
      <c r="N14" s="612">
        <v>28.059614733276529</v>
      </c>
      <c r="O14" s="613">
        <v>100</v>
      </c>
      <c r="P14" s="510"/>
    </row>
    <row r="15" spans="1:16" s="209" customFormat="1" ht="12.75" customHeight="1">
      <c r="A15" s="305">
        <v>2016</v>
      </c>
      <c r="B15" s="656" t="s">
        <v>140</v>
      </c>
      <c r="C15" s="611">
        <v>4378486.3949722666</v>
      </c>
      <c r="D15" s="612">
        <v>0.53925068729811043</v>
      </c>
      <c r="E15" s="612">
        <v>4.9780914318308671</v>
      </c>
      <c r="F15" s="612">
        <v>5.517342119128978</v>
      </c>
      <c r="G15" s="612">
        <v>2.5113982332245528</v>
      </c>
      <c r="H15" s="612">
        <v>3.0835438839337134E-2</v>
      </c>
      <c r="I15" s="612">
        <v>20.218911693792478</v>
      </c>
      <c r="J15" s="612">
        <v>22.761145365856368</v>
      </c>
      <c r="K15" s="612">
        <v>43.822275764555258</v>
      </c>
      <c r="L15" s="612">
        <v>1.5879608339324396</v>
      </c>
      <c r="M15" s="612">
        <v>0.88403317077995291</v>
      </c>
      <c r="N15" s="612">
        <v>25.427242745747016</v>
      </c>
      <c r="O15" s="613">
        <v>100.00000000000001</v>
      </c>
      <c r="P15" s="510"/>
    </row>
    <row r="16" spans="1:16" s="209" customFormat="1" ht="12.75" customHeight="1">
      <c r="A16" s="305"/>
      <c r="B16" s="656"/>
      <c r="C16" s="611"/>
      <c r="D16" s="612"/>
      <c r="E16" s="612"/>
      <c r="F16" s="612"/>
      <c r="G16" s="612"/>
      <c r="H16" s="612"/>
      <c r="I16" s="612"/>
      <c r="J16" s="612"/>
      <c r="K16" s="612"/>
      <c r="L16" s="612"/>
      <c r="M16" s="612"/>
      <c r="N16" s="612"/>
      <c r="O16" s="613"/>
      <c r="P16" s="510"/>
    </row>
    <row r="17" spans="1:16" s="209" customFormat="1" ht="12.75" customHeight="1">
      <c r="A17" s="305">
        <v>2017</v>
      </c>
      <c r="B17" s="656" t="s">
        <v>132</v>
      </c>
      <c r="C17" s="611">
        <v>4399046.8363851178</v>
      </c>
      <c r="D17" s="612">
        <v>0.53930388195994727</v>
      </c>
      <c r="E17" s="612">
        <v>4.6036962579491192</v>
      </c>
      <c r="F17" s="612">
        <v>5.1430001399090663</v>
      </c>
      <c r="G17" s="612">
        <v>2.4910208175663278</v>
      </c>
      <c r="H17" s="612">
        <v>2.948480631737559E-2</v>
      </c>
      <c r="I17" s="612">
        <v>20.568874931341192</v>
      </c>
      <c r="J17" s="612">
        <v>23.089380555224896</v>
      </c>
      <c r="K17" s="612">
        <v>46.248835190029673</v>
      </c>
      <c r="L17" s="612">
        <v>1.5079406719879411</v>
      </c>
      <c r="M17" s="612">
        <v>0.81185769746938452</v>
      </c>
      <c r="N17" s="612">
        <v>23.198985745379041</v>
      </c>
      <c r="O17" s="613">
        <v>100</v>
      </c>
      <c r="P17" s="510"/>
    </row>
    <row r="18" spans="1:16" s="209" customFormat="1" ht="12.75" customHeight="1">
      <c r="A18" s="305"/>
      <c r="B18" s="656" t="s">
        <v>133</v>
      </c>
      <c r="C18" s="611">
        <v>4450006.7724574599</v>
      </c>
      <c r="D18" s="612">
        <v>0.56040189900079007</v>
      </c>
      <c r="E18" s="612">
        <v>4.5075163254890924</v>
      </c>
      <c r="F18" s="612">
        <v>5.0679182244898824</v>
      </c>
      <c r="G18" s="612">
        <v>2.4624196620623007</v>
      </c>
      <c r="H18" s="612">
        <v>2.9165299047023144E-2</v>
      </c>
      <c r="I18" s="612">
        <v>20.451367183074076</v>
      </c>
      <c r="J18" s="612">
        <v>22.942952144183401</v>
      </c>
      <c r="K18" s="612">
        <v>45.596400955828607</v>
      </c>
      <c r="L18" s="612">
        <v>1.4837215980675491</v>
      </c>
      <c r="M18" s="612">
        <v>0.81558023028360849</v>
      </c>
      <c r="N18" s="612">
        <v>24.093426847146961</v>
      </c>
      <c r="O18" s="613">
        <v>100</v>
      </c>
      <c r="P18" s="510"/>
    </row>
    <row r="19" spans="1:16" s="209" customFormat="1" ht="12.75" customHeight="1">
      <c r="A19" s="305"/>
      <c r="B19" s="656" t="s">
        <v>134</v>
      </c>
      <c r="C19" s="611">
        <v>4527003.4531298336</v>
      </c>
      <c r="D19" s="612">
        <v>0.58919352458657037</v>
      </c>
      <c r="E19" s="612">
        <v>4.5990124999542079</v>
      </c>
      <c r="F19" s="612">
        <v>5.1882060245407784</v>
      </c>
      <c r="G19" s="612">
        <v>2.4345629425315778</v>
      </c>
      <c r="H19" s="612">
        <v>2.8568617660891093E-2</v>
      </c>
      <c r="I19" s="612">
        <v>20.503026846493462</v>
      </c>
      <c r="J19" s="612">
        <v>22.966158406685931</v>
      </c>
      <c r="K19" s="612">
        <v>44.588634153094887</v>
      </c>
      <c r="L19" s="612">
        <v>1.4815909295383611</v>
      </c>
      <c r="M19" s="612">
        <v>0.83212581393219687</v>
      </c>
      <c r="N19" s="612">
        <v>24.943284672207845</v>
      </c>
      <c r="O19" s="613">
        <v>100</v>
      </c>
      <c r="P19" s="510"/>
    </row>
    <row r="20" spans="1:16" s="209" customFormat="1" ht="12.75" customHeight="1">
      <c r="A20" s="305"/>
      <c r="B20" s="656" t="s">
        <v>135</v>
      </c>
      <c r="C20" s="611">
        <v>4547705.0487462375</v>
      </c>
      <c r="D20" s="612">
        <v>0.65051874530536147</v>
      </c>
      <c r="E20" s="612">
        <v>4.6154389738167252</v>
      </c>
      <c r="F20" s="612">
        <v>5.2659577191220865</v>
      </c>
      <c r="G20" s="612">
        <v>2.3839961417547233</v>
      </c>
      <c r="H20" s="612">
        <v>2.8132642284325746E-2</v>
      </c>
      <c r="I20" s="612">
        <v>20.688884877046128</v>
      </c>
      <c r="J20" s="612">
        <v>23.101013661085176</v>
      </c>
      <c r="K20" s="612">
        <v>45.095587928607479</v>
      </c>
      <c r="L20" s="612">
        <v>1.4591004058973358</v>
      </c>
      <c r="M20" s="612">
        <v>0.82558004699577281</v>
      </c>
      <c r="N20" s="612">
        <v>24.252760238292154</v>
      </c>
      <c r="O20" s="613">
        <v>100.00000000000001</v>
      </c>
      <c r="P20" s="510"/>
    </row>
    <row r="21" spans="1:16" s="209" customFormat="1" ht="12.75" customHeight="1">
      <c r="A21" s="305"/>
      <c r="B21" s="656" t="s">
        <v>136</v>
      </c>
      <c r="C21" s="611">
        <v>4633516.7992555425</v>
      </c>
      <c r="D21" s="612">
        <v>0.67409951881295216</v>
      </c>
      <c r="E21" s="612">
        <v>4.6334034171343124</v>
      </c>
      <c r="F21" s="612">
        <v>5.3075029359472641</v>
      </c>
      <c r="G21" s="612">
        <v>2.3251904026630981</v>
      </c>
      <c r="H21" s="612">
        <v>2.7307266321626156E-2</v>
      </c>
      <c r="I21" s="612">
        <v>19.296227831399477</v>
      </c>
      <c r="J21" s="612">
        <v>21.648725500384202</v>
      </c>
      <c r="K21" s="612">
        <v>46.190357467036577</v>
      </c>
      <c r="L21" s="612">
        <v>1.4542101471954516</v>
      </c>
      <c r="M21" s="612">
        <v>0.82147689602775764</v>
      </c>
      <c r="N21" s="612">
        <v>24.577727053408761</v>
      </c>
      <c r="O21" s="613">
        <v>100.00000000000003</v>
      </c>
      <c r="P21" s="510"/>
    </row>
    <row r="22" spans="1:16" s="209" customFormat="1" ht="12.75" customHeight="1">
      <c r="A22" s="305"/>
      <c r="B22" s="656" t="s">
        <v>137</v>
      </c>
      <c r="C22" s="611">
        <v>4674598.7191640446</v>
      </c>
      <c r="D22" s="612">
        <v>0.71252782655843783</v>
      </c>
      <c r="E22" s="612">
        <v>4.6310791855637392</v>
      </c>
      <c r="F22" s="612">
        <v>5.3436070121221775</v>
      </c>
      <c r="G22" s="612">
        <v>2.3040720927205762</v>
      </c>
      <c r="H22" s="612">
        <v>2.6812073501447795E-2</v>
      </c>
      <c r="I22" s="612">
        <v>19.520533476090989</v>
      </c>
      <c r="J22" s="612">
        <v>21.851417642313013</v>
      </c>
      <c r="K22" s="612">
        <v>45.307399239160738</v>
      </c>
      <c r="L22" s="612">
        <v>1.4428704747365302</v>
      </c>
      <c r="M22" s="612">
        <v>0.82718290295989727</v>
      </c>
      <c r="N22" s="612">
        <v>25.227522728707648</v>
      </c>
      <c r="O22" s="613">
        <v>100</v>
      </c>
      <c r="P22" s="510"/>
    </row>
    <row r="23" spans="1:16" s="209" customFormat="1" ht="12.75" customHeight="1">
      <c r="A23" s="305"/>
      <c r="B23" s="656" t="s">
        <v>138</v>
      </c>
      <c r="C23" s="611">
        <v>4722126.3835661262</v>
      </c>
      <c r="D23" s="612">
        <v>0.69283092118287182</v>
      </c>
      <c r="E23" s="612">
        <v>4.3482957376541247</v>
      </c>
      <c r="F23" s="612">
        <v>5.0411266588369967</v>
      </c>
      <c r="G23" s="612">
        <v>1.9797697620055996</v>
      </c>
      <c r="H23" s="612">
        <v>2.6317194042390191E-2</v>
      </c>
      <c r="I23" s="612">
        <v>19.541655399896388</v>
      </c>
      <c r="J23" s="612">
        <v>21.547742355944379</v>
      </c>
      <c r="K23" s="612">
        <v>46.983882859010187</v>
      </c>
      <c r="L23" s="612">
        <v>1.3709476966309035</v>
      </c>
      <c r="M23" s="612">
        <v>0.76968200194297143</v>
      </c>
      <c r="N23" s="612">
        <v>24.286618427634561</v>
      </c>
      <c r="O23" s="613">
        <v>100</v>
      </c>
      <c r="P23" s="510"/>
    </row>
    <row r="24" spans="1:16" s="209" customFormat="1" ht="12.75" customHeight="1">
      <c r="A24" s="305"/>
      <c r="B24" s="656" t="s">
        <v>139</v>
      </c>
      <c r="C24" s="611">
        <v>4768883.3083415963</v>
      </c>
      <c r="D24" s="612">
        <v>0.71302226261612234</v>
      </c>
      <c r="E24" s="612">
        <v>4.3367473324535979</v>
      </c>
      <c r="F24" s="612">
        <v>5.0497695950697201</v>
      </c>
      <c r="G24" s="612">
        <v>1.9537493550144984</v>
      </c>
      <c r="H24" s="612">
        <v>2.6012277952579797E-2</v>
      </c>
      <c r="I24" s="612">
        <v>19.314765404748968</v>
      </c>
      <c r="J24" s="612">
        <v>21.294527037716048</v>
      </c>
      <c r="K24" s="612">
        <v>46.621733291622171</v>
      </c>
      <c r="L24" s="612">
        <v>1.362635785983574</v>
      </c>
      <c r="M24" s="612">
        <v>0.770521991202748</v>
      </c>
      <c r="N24" s="612">
        <v>24.900812298405754</v>
      </c>
      <c r="O24" s="613">
        <v>100.00000000000001</v>
      </c>
      <c r="P24" s="510"/>
    </row>
    <row r="25" spans="1:16" s="209" customFormat="1" ht="12.75" customHeight="1">
      <c r="A25" s="305"/>
      <c r="B25" s="656" t="s">
        <v>152</v>
      </c>
      <c r="C25" s="611">
        <v>4789341.5865581511</v>
      </c>
      <c r="D25" s="612">
        <v>0.73426736090489664</v>
      </c>
      <c r="E25" s="612">
        <v>4.3482067367518118</v>
      </c>
      <c r="F25" s="612">
        <v>5.0824740976567089</v>
      </c>
      <c r="G25" s="612">
        <v>1.9673194405151375</v>
      </c>
      <c r="H25" s="612">
        <v>2.5955136439815674E-2</v>
      </c>
      <c r="I25" s="612">
        <v>19.390331809353142</v>
      </c>
      <c r="J25" s="612">
        <v>21.383606386308095</v>
      </c>
      <c r="K25" s="612">
        <v>45.825245180364703</v>
      </c>
      <c r="L25" s="612">
        <v>1.3590311625735552</v>
      </c>
      <c r="M25" s="612">
        <v>0.77501029082094253</v>
      </c>
      <c r="N25" s="612">
        <v>25.574632882276006</v>
      </c>
      <c r="O25" s="613">
        <v>100.00000000000001</v>
      </c>
      <c r="P25" s="510"/>
    </row>
    <row r="26" spans="1:16" s="209" customFormat="1" ht="12.75" customHeight="1">
      <c r="A26" s="305"/>
      <c r="B26" s="656" t="s">
        <v>153</v>
      </c>
      <c r="C26" s="611">
        <v>4837222.0555227324</v>
      </c>
      <c r="D26" s="612">
        <v>0.76657529128087654</v>
      </c>
      <c r="E26" s="612">
        <v>4.5573289185883867</v>
      </c>
      <c r="F26" s="612">
        <v>5.323904209869263</v>
      </c>
      <c r="G26" s="612">
        <v>1.9472303610833828</v>
      </c>
      <c r="H26" s="612">
        <v>2.5728400091723929E-2</v>
      </c>
      <c r="I26" s="612">
        <v>19.450245559780836</v>
      </c>
      <c r="J26" s="612">
        <v>21.423204320955943</v>
      </c>
      <c r="K26" s="612">
        <v>46.493016436251835</v>
      </c>
      <c r="L26" s="612">
        <v>1.3465415869383983</v>
      </c>
      <c r="M26" s="612">
        <v>0.77542515860796246</v>
      </c>
      <c r="N26" s="612">
        <v>24.637908287376586</v>
      </c>
      <c r="O26" s="613">
        <v>99.999999999999986</v>
      </c>
      <c r="P26" s="510"/>
    </row>
    <row r="27" spans="1:16" s="209" customFormat="1" ht="12.75" customHeight="1">
      <c r="A27" s="305"/>
      <c r="B27" s="656" t="s">
        <v>154</v>
      </c>
      <c r="C27" s="611">
        <v>4852557.490543548</v>
      </c>
      <c r="D27" s="612">
        <v>0.78044523672401644</v>
      </c>
      <c r="E27" s="612">
        <v>4.420201273625306</v>
      </c>
      <c r="F27" s="612">
        <v>5.2006465103493227</v>
      </c>
      <c r="G27" s="612">
        <v>1.9577505917554816</v>
      </c>
      <c r="H27" s="612">
        <v>2.5700019641813805E-2</v>
      </c>
      <c r="I27" s="612">
        <v>19.486003091246065</v>
      </c>
      <c r="J27" s="612">
        <v>21.46945370264336</v>
      </c>
      <c r="K27" s="612">
        <v>45.872115769012034</v>
      </c>
      <c r="L27" s="612">
        <v>1.3477326850768421</v>
      </c>
      <c r="M27" s="612">
        <v>0.7767205987605994</v>
      </c>
      <c r="N27" s="612">
        <v>25.333330734157844</v>
      </c>
      <c r="O27" s="613">
        <v>100</v>
      </c>
      <c r="P27" s="510"/>
    </row>
    <row r="28" spans="1:16" s="209" customFormat="1" ht="12.75" customHeight="1">
      <c r="A28" s="305"/>
      <c r="B28" s="656" t="s">
        <v>140</v>
      </c>
      <c r="C28" s="611">
        <v>4854678.586473126</v>
      </c>
      <c r="D28" s="612">
        <v>0.8341902589205249</v>
      </c>
      <c r="E28" s="612">
        <v>4.4901937105198382</v>
      </c>
      <c r="F28" s="612">
        <v>5.3243839694403627</v>
      </c>
      <c r="G28" s="612">
        <v>2.079358327563912</v>
      </c>
      <c r="H28" s="612">
        <v>2.5834859362361264E-2</v>
      </c>
      <c r="I28" s="612">
        <v>19.673113881995523</v>
      </c>
      <c r="J28" s="612">
        <v>21.778307068921798</v>
      </c>
      <c r="K28" s="612">
        <v>44.845502051329717</v>
      </c>
      <c r="L28" s="612">
        <v>1.3528129641662232</v>
      </c>
      <c r="M28" s="612">
        <v>0.76771971730682609</v>
      </c>
      <c r="N28" s="612">
        <v>25.931274228835072</v>
      </c>
      <c r="O28" s="613">
        <v>100</v>
      </c>
      <c r="P28" s="510"/>
    </row>
    <row r="29" spans="1:16" s="209" customFormat="1" ht="12.75" customHeight="1">
      <c r="A29" s="305"/>
      <c r="B29" s="656"/>
      <c r="C29" s="611"/>
      <c r="D29" s="612"/>
      <c r="E29" s="612"/>
      <c r="F29" s="612"/>
      <c r="G29" s="612"/>
      <c r="H29" s="612"/>
      <c r="I29" s="612"/>
      <c r="J29" s="612"/>
      <c r="K29" s="612"/>
      <c r="L29" s="612"/>
      <c r="M29" s="612"/>
      <c r="N29" s="612"/>
      <c r="O29" s="613"/>
      <c r="P29" s="510"/>
    </row>
    <row r="30" spans="1:16" s="209" customFormat="1" ht="12.75" customHeight="1">
      <c r="A30" s="305">
        <v>2018</v>
      </c>
      <c r="B30" s="656" t="s">
        <v>132</v>
      </c>
      <c r="C30" s="611">
        <v>4904275.2279730691</v>
      </c>
      <c r="D30" s="612">
        <v>0.80500058309275913</v>
      </c>
      <c r="E30" s="612">
        <v>4.3463101728168594</v>
      </c>
      <c r="F30" s="612">
        <v>5.1513107559096181</v>
      </c>
      <c r="G30" s="612">
        <v>2.029153641979184</v>
      </c>
      <c r="H30" s="612">
        <v>2.4492422965756835E-2</v>
      </c>
      <c r="I30" s="612">
        <v>19.76261827802017</v>
      </c>
      <c r="J30" s="612">
        <v>21.816264342965113</v>
      </c>
      <c r="K30" s="612">
        <v>46.691075424365543</v>
      </c>
      <c r="L30" s="612">
        <v>1.2407532779560009</v>
      </c>
      <c r="M30" s="612">
        <v>0.71853179900786779</v>
      </c>
      <c r="N30" s="612">
        <v>24.382064399795873</v>
      </c>
      <c r="O30" s="613">
        <v>100.00000000000003</v>
      </c>
      <c r="P30" s="510"/>
    </row>
    <row r="31" spans="1:16" s="209" customFormat="1" ht="12.75" customHeight="1">
      <c r="A31" s="305"/>
      <c r="B31" s="656" t="s">
        <v>133</v>
      </c>
      <c r="C31" s="611">
        <v>4957219.3226050083</v>
      </c>
      <c r="D31" s="612">
        <v>0.83891067453816959</v>
      </c>
      <c r="E31" s="612">
        <v>4.3880955741285232</v>
      </c>
      <c r="F31" s="612">
        <v>5.2270062486666928</v>
      </c>
      <c r="G31" s="612">
        <v>2.0194244143275415</v>
      </c>
      <c r="H31" s="612">
        <v>2.4236144064504403E-2</v>
      </c>
      <c r="I31" s="612">
        <v>19.500189630801223</v>
      </c>
      <c r="J31" s="612">
        <v>21.543850189193268</v>
      </c>
      <c r="K31" s="612">
        <v>46.367676328591486</v>
      </c>
      <c r="L31" s="612">
        <v>1.2813250696969642</v>
      </c>
      <c r="M31" s="612">
        <v>0.7103775241912883</v>
      </c>
      <c r="N31" s="612">
        <v>24.869764639660293</v>
      </c>
      <c r="O31" s="613">
        <v>99.999999999999986</v>
      </c>
      <c r="P31" s="510"/>
    </row>
    <row r="32" spans="1:16" s="209" customFormat="1" ht="12.75" customHeight="1">
      <c r="A32" s="305"/>
      <c r="B32" s="656" t="s">
        <v>134</v>
      </c>
      <c r="C32" s="611">
        <v>4984707.5974610243</v>
      </c>
      <c r="D32" s="612">
        <v>0.87627348913829117</v>
      </c>
      <c r="E32" s="612">
        <v>4.4657722462769138</v>
      </c>
      <c r="F32" s="612">
        <v>5.3420457354152049</v>
      </c>
      <c r="G32" s="612">
        <v>2.0346339395584536</v>
      </c>
      <c r="H32" s="612">
        <v>2.4139591860571692E-2</v>
      </c>
      <c r="I32" s="612">
        <v>19.67237964424125</v>
      </c>
      <c r="J32" s="612">
        <v>21.731153175660275</v>
      </c>
      <c r="K32" s="612">
        <v>45.059215533604743</v>
      </c>
      <c r="L32" s="612">
        <v>1.2783833772542215</v>
      </c>
      <c r="M32" s="612">
        <v>0.71195215112447996</v>
      </c>
      <c r="N32" s="612">
        <v>25.877250026941066</v>
      </c>
      <c r="O32" s="613">
        <v>99.999999999999986</v>
      </c>
      <c r="P32" s="510"/>
    </row>
    <row r="33" spans="1:16" s="209" customFormat="1" ht="12.75" customHeight="1">
      <c r="A33" s="305"/>
      <c r="B33" s="656" t="s">
        <v>135</v>
      </c>
      <c r="C33" s="611">
        <v>5045749.251147788</v>
      </c>
      <c r="D33" s="612">
        <v>0.93153009163127087</v>
      </c>
      <c r="E33" s="612">
        <v>4.6585577179323563</v>
      </c>
      <c r="F33" s="612">
        <v>5.5900878095636273</v>
      </c>
      <c r="G33" s="612">
        <v>2.0106514729591627</v>
      </c>
      <c r="H33" s="612">
        <v>2.3957582126282198E-2</v>
      </c>
      <c r="I33" s="612">
        <v>19.632640942934223</v>
      </c>
      <c r="J33" s="612">
        <v>21.667249998019667</v>
      </c>
      <c r="K33" s="612">
        <v>45.755792365418287</v>
      </c>
      <c r="L33" s="612">
        <v>1.2640124623428683</v>
      </c>
      <c r="M33" s="612">
        <v>0.69801402792402467</v>
      </c>
      <c r="N33" s="612">
        <v>25.024843336731522</v>
      </c>
      <c r="O33" s="613">
        <v>100</v>
      </c>
      <c r="P33" s="510"/>
    </row>
    <row r="34" spans="1:16" s="209" customFormat="1" ht="12.75" customHeight="1">
      <c r="A34" s="305"/>
      <c r="B34" s="656" t="s">
        <v>136</v>
      </c>
      <c r="C34" s="611">
        <v>5133267.762335714</v>
      </c>
      <c r="D34" s="612">
        <v>0.98233375856427441</v>
      </c>
      <c r="E34" s="612">
        <v>4.9075979184538499</v>
      </c>
      <c r="F34" s="612">
        <v>5.889931677018124</v>
      </c>
      <c r="G34" s="612">
        <v>2.0099670538610304</v>
      </c>
      <c r="H34" s="612">
        <v>2.3805238611281386E-2</v>
      </c>
      <c r="I34" s="612">
        <v>19.302835439415372</v>
      </c>
      <c r="J34" s="612">
        <v>21.336607731887682</v>
      </c>
      <c r="K34" s="612">
        <v>45.682753049327815</v>
      </c>
      <c r="L34" s="612">
        <v>1.2430454962118709</v>
      </c>
      <c r="M34" s="612">
        <v>0.69505174819449211</v>
      </c>
      <c r="N34" s="612">
        <v>25.152610297360006</v>
      </c>
      <c r="O34" s="613">
        <v>100</v>
      </c>
      <c r="P34" s="510"/>
    </row>
    <row r="35" spans="1:16" s="209" customFormat="1" ht="12.75" customHeight="1">
      <c r="A35" s="305"/>
      <c r="B35" s="656" t="s">
        <v>137</v>
      </c>
      <c r="C35" s="611">
        <v>5165402.5500332052</v>
      </c>
      <c r="D35" s="612">
        <v>0.99698985156978126</v>
      </c>
      <c r="E35" s="612">
        <v>5.0252005504630626</v>
      </c>
      <c r="F35" s="612">
        <v>6.0221904020328436</v>
      </c>
      <c r="G35" s="612">
        <v>2.0371978879127814</v>
      </c>
      <c r="H35" s="612">
        <v>2.3960983637219983E-2</v>
      </c>
      <c r="I35" s="612">
        <v>19.322601886749773</v>
      </c>
      <c r="J35" s="612">
        <v>21.383760758299776</v>
      </c>
      <c r="K35" s="612">
        <v>45.697510354155789</v>
      </c>
      <c r="L35" s="612">
        <v>1.2374726458345264</v>
      </c>
      <c r="M35" s="612">
        <v>0.68527364060994522</v>
      </c>
      <c r="N35" s="612">
        <v>24.973792199067123</v>
      </c>
      <c r="O35" s="613">
        <v>100</v>
      </c>
      <c r="P35" s="510"/>
    </row>
    <row r="36" spans="1:16" s="209" customFormat="1" ht="12.75" customHeight="1">
      <c r="A36" s="305"/>
      <c r="B36" s="656" t="s">
        <v>138</v>
      </c>
      <c r="C36" s="611">
        <v>5186540.0389816454</v>
      </c>
      <c r="D36" s="612">
        <v>0.964894375888254</v>
      </c>
      <c r="E36" s="612">
        <v>4.8403067464229048</v>
      </c>
      <c r="F36" s="612">
        <v>5.8052011223111588</v>
      </c>
      <c r="G36" s="612">
        <v>1.9907784523931853</v>
      </c>
      <c r="H36" s="612">
        <v>2.4035197648156266E-2</v>
      </c>
      <c r="I36" s="612">
        <v>19.484958606770704</v>
      </c>
      <c r="J36" s="612">
        <v>21.499772256812044</v>
      </c>
      <c r="K36" s="612">
        <v>47.046770985883548</v>
      </c>
      <c r="L36" s="612">
        <v>1.1981746351203657</v>
      </c>
      <c r="M36" s="612">
        <v>0.66346695443078729</v>
      </c>
      <c r="N36" s="612">
        <v>23.786614045442082</v>
      </c>
      <c r="O36" s="613">
        <v>100</v>
      </c>
      <c r="P36" s="510"/>
    </row>
    <row r="37" spans="1:16" s="209" customFormat="1" ht="12.75" customHeight="1">
      <c r="A37" s="305"/>
      <c r="B37" s="656" t="s">
        <v>139</v>
      </c>
      <c r="C37" s="611">
        <v>5223985.9508440532</v>
      </c>
      <c r="D37" s="612">
        <v>1.0616086415725372</v>
      </c>
      <c r="E37" s="612">
        <v>5.2698711908828884</v>
      </c>
      <c r="F37" s="612">
        <v>6.3314798324554253</v>
      </c>
      <c r="G37" s="612">
        <v>1.9868978844164709</v>
      </c>
      <c r="H37" s="612">
        <v>2.3951547676498566E-2</v>
      </c>
      <c r="I37" s="612">
        <v>18.055865819104596</v>
      </c>
      <c r="J37" s="612">
        <v>20.066715251197564</v>
      </c>
      <c r="K37" s="612">
        <v>47.632942021495182</v>
      </c>
      <c r="L37" s="612">
        <v>1.1896131077257022</v>
      </c>
      <c r="M37" s="612">
        <v>0.66483891707278131</v>
      </c>
      <c r="N37" s="612">
        <v>24.114410870053369</v>
      </c>
      <c r="O37" s="613">
        <v>100.00000000000003</v>
      </c>
      <c r="P37" s="510"/>
    </row>
    <row r="38" spans="1:16" s="209" customFormat="1" ht="12.75" customHeight="1">
      <c r="A38" s="305"/>
      <c r="B38" s="656" t="s">
        <v>152</v>
      </c>
      <c r="C38" s="611">
        <v>5246734.2785291485</v>
      </c>
      <c r="D38" s="612">
        <v>1.0186862950554501</v>
      </c>
      <c r="E38" s="612">
        <v>5.0714691229820623</v>
      </c>
      <c r="F38" s="612">
        <v>6.0901554180375124</v>
      </c>
      <c r="G38" s="612">
        <v>1.997023088305937</v>
      </c>
      <c r="H38" s="612">
        <v>2.40737411627013E-2</v>
      </c>
      <c r="I38" s="612">
        <v>18.136063701450563</v>
      </c>
      <c r="J38" s="612">
        <v>20.157160530919203</v>
      </c>
      <c r="K38" s="612">
        <v>47.432219804668641</v>
      </c>
      <c r="L38" s="612">
        <v>1.1867582214641039</v>
      </c>
      <c r="M38" s="612">
        <v>0.66912926645537985</v>
      </c>
      <c r="N38" s="612">
        <v>24.464576758455159</v>
      </c>
      <c r="O38" s="613">
        <v>99.999999999999986</v>
      </c>
      <c r="P38" s="510"/>
    </row>
    <row r="39" spans="1:16" s="209" customFormat="1" ht="12.75" customHeight="1">
      <c r="A39" s="305"/>
      <c r="B39" s="656" t="s">
        <v>153</v>
      </c>
      <c r="C39" s="611">
        <v>5231391.5492840232</v>
      </c>
      <c r="D39" s="612">
        <v>0.94411040784172173</v>
      </c>
      <c r="E39" s="612">
        <v>4.7373940864770727</v>
      </c>
      <c r="F39" s="612">
        <v>5.6815044943187942</v>
      </c>
      <c r="G39" s="612">
        <v>1.9900461800459366</v>
      </c>
      <c r="H39" s="612">
        <v>2.4333347440495496E-2</v>
      </c>
      <c r="I39" s="612">
        <v>18.454895531079757</v>
      </c>
      <c r="J39" s="612">
        <v>20.46927505856619</v>
      </c>
      <c r="K39" s="612">
        <v>48.532070241028144</v>
      </c>
      <c r="L39" s="612">
        <v>1.1894780837126673</v>
      </c>
      <c r="M39" s="612">
        <v>0.6860061151499407</v>
      </c>
      <c r="N39" s="612">
        <v>23.44166600722426</v>
      </c>
      <c r="O39" s="613">
        <v>100</v>
      </c>
      <c r="P39" s="510"/>
    </row>
    <row r="40" spans="1:16" s="209" customFormat="1" ht="12.75" customHeight="1">
      <c r="A40" s="305"/>
      <c r="B40" s="656" t="s">
        <v>154</v>
      </c>
      <c r="C40" s="611">
        <v>5284132.6545023127</v>
      </c>
      <c r="D40" s="612">
        <v>0.96867516645014351</v>
      </c>
      <c r="E40" s="612">
        <v>4.8812025431740276</v>
      </c>
      <c r="F40" s="612">
        <v>5.8498777096241712</v>
      </c>
      <c r="G40" s="612">
        <v>1.942955678395776</v>
      </c>
      <c r="H40" s="612">
        <v>2.3919013501167333E-2</v>
      </c>
      <c r="I40" s="612">
        <v>18.211223656946487</v>
      </c>
      <c r="J40" s="612">
        <v>20.178098348843431</v>
      </c>
      <c r="K40" s="612">
        <v>48.259281831990855</v>
      </c>
      <c r="L40" s="612">
        <v>1.1783291804072691</v>
      </c>
      <c r="M40" s="612">
        <v>0.67132217077452627</v>
      </c>
      <c r="N40" s="612">
        <v>23.86309075835976</v>
      </c>
      <c r="O40" s="613">
        <v>100</v>
      </c>
      <c r="P40" s="510"/>
    </row>
    <row r="41" spans="1:16" s="209" customFormat="1" ht="12.75" customHeight="1">
      <c r="A41" s="305"/>
      <c r="B41" s="656" t="s">
        <v>140</v>
      </c>
      <c r="C41" s="611">
        <v>5271982.2585680317</v>
      </c>
      <c r="D41" s="612">
        <v>0.97286408559158488</v>
      </c>
      <c r="E41" s="612">
        <v>4.922338136089083</v>
      </c>
      <c r="F41" s="612">
        <v>5.8952022216806679</v>
      </c>
      <c r="G41" s="612">
        <v>1.9155035577637949</v>
      </c>
      <c r="H41" s="612">
        <v>2.3718236882978652E-2</v>
      </c>
      <c r="I41" s="612">
        <v>18.356098904432031</v>
      </c>
      <c r="J41" s="612">
        <v>20.295320699078804</v>
      </c>
      <c r="K41" s="612">
        <v>47.599997324096371</v>
      </c>
      <c r="L41" s="612">
        <v>1.1864821971202926</v>
      </c>
      <c r="M41" s="612">
        <v>0.67098826485013541</v>
      </c>
      <c r="N41" s="612">
        <v>24.352009293173747</v>
      </c>
      <c r="O41" s="613">
        <v>100.00000000000003</v>
      </c>
      <c r="P41" s="510"/>
    </row>
    <row r="42" spans="1:16" s="209" customFormat="1" ht="12.75" customHeight="1">
      <c r="A42" s="393"/>
      <c r="B42" s="256"/>
      <c r="C42" s="394"/>
      <c r="D42" s="395"/>
      <c r="E42" s="395"/>
      <c r="F42" s="395"/>
      <c r="G42" s="395"/>
      <c r="H42" s="395"/>
      <c r="I42" s="395"/>
      <c r="J42" s="395"/>
      <c r="K42" s="395"/>
      <c r="L42" s="395"/>
      <c r="M42" s="395"/>
      <c r="N42" s="395"/>
      <c r="O42" s="396"/>
    </row>
    <row r="43" spans="1:16" s="209" customFormat="1" ht="7.5" customHeight="1">
      <c r="A43" s="816"/>
      <c r="B43" s="234"/>
      <c r="C43" s="315"/>
      <c r="D43" s="295"/>
      <c r="E43" s="295"/>
      <c r="F43" s="295"/>
      <c r="G43" s="296"/>
      <c r="H43" s="296"/>
      <c r="I43" s="296"/>
      <c r="J43" s="296"/>
      <c r="K43" s="296"/>
      <c r="L43" s="296"/>
      <c r="M43" s="296"/>
      <c r="N43" s="296"/>
    </row>
    <row r="44" spans="1:16" s="209" customFormat="1" ht="10.5" customHeight="1">
      <c r="A44" s="801" t="s">
        <v>342</v>
      </c>
      <c r="B44" s="206"/>
      <c r="C44" s="295"/>
      <c r="D44" s="295"/>
      <c r="E44" s="295"/>
      <c r="F44" s="295"/>
      <c r="G44" s="296"/>
      <c r="H44" s="296"/>
      <c r="I44" s="297"/>
      <c r="J44" s="297"/>
      <c r="K44" s="296"/>
      <c r="L44" s="296"/>
      <c r="M44" s="296"/>
      <c r="N44" s="298"/>
    </row>
    <row r="45" spans="1:16" s="209" customFormat="1" ht="10.5" customHeight="1">
      <c r="A45" s="803" t="s">
        <v>353</v>
      </c>
      <c r="B45" s="206"/>
      <c r="C45" s="295"/>
      <c r="D45" s="295"/>
      <c r="E45" s="295"/>
      <c r="F45" s="295"/>
      <c r="G45" s="296"/>
      <c r="H45" s="296"/>
      <c r="I45" s="297"/>
      <c r="J45" s="297"/>
      <c r="K45" s="296"/>
      <c r="L45" s="296"/>
      <c r="M45" s="296"/>
      <c r="N45" s="298"/>
    </row>
    <row r="46" spans="1:16" s="209" customFormat="1" ht="10.5" customHeight="1">
      <c r="A46" s="803" t="s">
        <v>354</v>
      </c>
      <c r="B46" s="206"/>
      <c r="C46" s="295"/>
      <c r="D46" s="295"/>
      <c r="E46" s="295"/>
      <c r="F46" s="295"/>
      <c r="G46" s="296"/>
      <c r="H46" s="296"/>
      <c r="I46" s="297"/>
      <c r="J46" s="297"/>
      <c r="K46" s="296"/>
      <c r="L46" s="296"/>
      <c r="M46" s="296"/>
      <c r="N46" s="298"/>
    </row>
    <row r="47" spans="1:16" s="209" customFormat="1" ht="10.5" customHeight="1">
      <c r="A47" s="803" t="s">
        <v>356</v>
      </c>
      <c r="B47" s="206"/>
      <c r="C47" s="295"/>
      <c r="D47" s="295"/>
      <c r="E47" s="295"/>
      <c r="F47" s="295"/>
      <c r="G47" s="296"/>
      <c r="H47" s="296"/>
      <c r="I47" s="297"/>
      <c r="J47" s="297"/>
      <c r="K47" s="296"/>
      <c r="L47" s="296"/>
      <c r="M47" s="296"/>
      <c r="N47" s="298"/>
    </row>
    <row r="48" spans="1:16" s="209" customFormat="1" ht="10.5" customHeight="1">
      <c r="A48" s="803" t="s">
        <v>336</v>
      </c>
      <c r="B48" s="206"/>
      <c r="C48" s="295"/>
      <c r="D48" s="295"/>
      <c r="E48" s="295"/>
      <c r="F48" s="295"/>
      <c r="G48" s="296"/>
      <c r="H48" s="296"/>
      <c r="I48" s="297"/>
      <c r="J48" s="297"/>
      <c r="K48" s="296"/>
      <c r="L48" s="296"/>
      <c r="M48" s="296"/>
      <c r="N48" s="298"/>
    </row>
    <row r="49" spans="1:15" s="209" customFormat="1" ht="10.5" customHeight="1">
      <c r="A49" s="803" t="s">
        <v>364</v>
      </c>
      <c r="B49" s="206"/>
      <c r="C49" s="295"/>
      <c r="D49" s="295"/>
      <c r="E49" s="295"/>
      <c r="F49" s="295"/>
      <c r="G49" s="296"/>
      <c r="H49" s="296"/>
      <c r="I49" s="297"/>
      <c r="J49" s="297"/>
      <c r="K49" s="296"/>
      <c r="L49" s="296"/>
      <c r="M49" s="296"/>
      <c r="N49" s="298"/>
    </row>
    <row r="50" spans="1:15" s="209" customFormat="1" ht="10.5" customHeight="1">
      <c r="A50" s="803" t="s">
        <v>46</v>
      </c>
      <c r="B50" s="206"/>
      <c r="C50" s="295"/>
      <c r="D50" s="295"/>
      <c r="E50" s="295"/>
      <c r="F50" s="295"/>
      <c r="G50" s="296"/>
      <c r="H50" s="296"/>
      <c r="I50" s="297"/>
      <c r="J50" s="297"/>
      <c r="K50" s="296"/>
      <c r="L50" s="296"/>
      <c r="M50" s="296"/>
      <c r="N50" s="298"/>
    </row>
    <row r="51" spans="1:15" s="209" customFormat="1" ht="10.5" customHeight="1">
      <c r="A51" s="803" t="s">
        <v>460</v>
      </c>
      <c r="B51" s="206"/>
      <c r="C51" s="295"/>
      <c r="D51" s="295"/>
      <c r="E51" s="295"/>
      <c r="F51" s="295"/>
      <c r="G51" s="296"/>
      <c r="H51" s="296"/>
      <c r="I51" s="297"/>
      <c r="J51" s="297"/>
      <c r="K51" s="296"/>
      <c r="L51" s="296"/>
      <c r="M51" s="296"/>
      <c r="N51" s="298"/>
    </row>
    <row r="52" spans="1:15" s="209" customFormat="1" ht="10.5" customHeight="1">
      <c r="A52" s="803" t="s">
        <v>355</v>
      </c>
      <c r="B52" s="206"/>
      <c r="C52" s="295"/>
      <c r="D52" s="295"/>
      <c r="E52" s="295"/>
      <c r="F52" s="295"/>
      <c r="G52" s="296"/>
      <c r="H52" s="296"/>
      <c r="I52" s="297"/>
      <c r="J52" s="297"/>
      <c r="K52" s="296"/>
      <c r="L52" s="296"/>
      <c r="M52" s="296"/>
      <c r="N52" s="298"/>
    </row>
    <row r="53" spans="1:15" s="209" customFormat="1" ht="10.5" customHeight="1">
      <c r="A53" s="803" t="s">
        <v>108</v>
      </c>
      <c r="B53" s="206"/>
      <c r="C53" s="295"/>
      <c r="D53" s="295"/>
      <c r="E53" s="295"/>
      <c r="F53" s="295"/>
      <c r="G53" s="296"/>
      <c r="H53" s="296"/>
      <c r="I53" s="297"/>
      <c r="J53" s="297"/>
      <c r="K53" s="296"/>
      <c r="L53" s="296"/>
      <c r="M53" s="296"/>
      <c r="N53" s="298"/>
    </row>
    <row r="54" spans="1:15" s="209" customFormat="1" ht="12" customHeight="1">
      <c r="A54" s="804"/>
      <c r="B54" s="206"/>
      <c r="C54" s="309"/>
      <c r="D54" s="309"/>
      <c r="E54" s="309"/>
      <c r="F54" s="309"/>
      <c r="G54" s="299"/>
      <c r="H54" s="299"/>
      <c r="I54" s="299"/>
      <c r="J54" s="299"/>
      <c r="K54" s="299"/>
      <c r="L54" s="299"/>
      <c r="M54" s="299"/>
      <c r="N54" s="299"/>
      <c r="O54" s="299"/>
    </row>
    <row r="55" spans="1:15" s="209" customFormat="1" ht="12" customHeight="1">
      <c r="A55" s="804"/>
      <c r="B55" s="206"/>
      <c r="C55" s="312"/>
      <c r="D55" s="300"/>
      <c r="E55" s="300"/>
      <c r="F55" s="300"/>
      <c r="G55" s="299"/>
      <c r="H55" s="299"/>
      <c r="I55" s="299"/>
      <c r="J55" s="299"/>
      <c r="K55" s="299"/>
      <c r="L55" s="299"/>
      <c r="M55" s="299"/>
      <c r="N55" s="299"/>
      <c r="O55" s="299"/>
    </row>
    <row r="56" spans="1:15" s="209" customFormat="1" ht="12" customHeight="1">
      <c r="A56" s="804"/>
      <c r="B56" s="206"/>
      <c r="C56" s="299"/>
      <c r="D56" s="299"/>
      <c r="E56" s="299"/>
      <c r="F56" s="299"/>
      <c r="G56" s="299"/>
      <c r="H56" s="299"/>
      <c r="I56" s="299"/>
      <c r="J56" s="299"/>
      <c r="K56" s="299"/>
      <c r="L56" s="299"/>
      <c r="M56" s="299"/>
      <c r="N56" s="299"/>
      <c r="O56" s="299"/>
    </row>
    <row r="57" spans="1:15" s="209" customFormat="1" ht="12" customHeight="1">
      <c r="A57" s="804"/>
      <c r="B57" s="206"/>
      <c r="C57" s="299"/>
      <c r="D57" s="299"/>
      <c r="E57" s="299"/>
      <c r="F57" s="299"/>
      <c r="G57" s="299"/>
      <c r="H57" s="299"/>
      <c r="I57" s="299"/>
      <c r="J57" s="299"/>
      <c r="K57" s="299"/>
      <c r="L57" s="299"/>
      <c r="M57" s="299"/>
      <c r="N57" s="299"/>
      <c r="O57" s="299"/>
    </row>
    <row r="58" spans="1:15" s="209" customFormat="1" ht="12" customHeight="1">
      <c r="A58" s="804"/>
      <c r="B58" s="206"/>
      <c r="C58" s="299"/>
      <c r="D58" s="299"/>
      <c r="E58" s="299"/>
      <c r="F58" s="299"/>
      <c r="G58" s="299"/>
      <c r="H58" s="299"/>
      <c r="I58" s="299"/>
      <c r="J58" s="299"/>
      <c r="K58" s="299"/>
      <c r="L58" s="299"/>
      <c r="M58" s="299"/>
      <c r="N58" s="299"/>
      <c r="O58" s="299"/>
    </row>
    <row r="59" spans="1:15" s="209" customFormat="1" ht="12" customHeight="1">
      <c r="A59" s="804"/>
      <c r="B59" s="206"/>
      <c r="C59" s="299"/>
      <c r="D59" s="299"/>
      <c r="E59" s="299"/>
      <c r="F59" s="299"/>
      <c r="G59" s="299"/>
      <c r="H59" s="299"/>
      <c r="I59" s="299"/>
      <c r="J59" s="299"/>
      <c r="K59" s="299"/>
      <c r="L59" s="299"/>
      <c r="M59" s="299"/>
      <c r="N59" s="299"/>
      <c r="O59" s="299"/>
    </row>
    <row r="60" spans="1:15" s="209" customFormat="1" ht="12" customHeight="1">
      <c r="A60" s="804"/>
      <c r="B60" s="206"/>
      <c r="C60" s="299"/>
      <c r="D60" s="299"/>
      <c r="E60" s="299"/>
      <c r="F60" s="299"/>
      <c r="G60" s="299"/>
      <c r="H60" s="299"/>
      <c r="I60" s="299"/>
      <c r="J60" s="299"/>
      <c r="K60" s="299"/>
      <c r="L60" s="299"/>
      <c r="M60" s="299"/>
      <c r="N60" s="299"/>
      <c r="O60" s="299"/>
    </row>
    <row r="61" spans="1:15" s="209" customFormat="1" ht="12" customHeight="1">
      <c r="A61" s="804"/>
      <c r="B61" s="206"/>
      <c r="C61" s="299"/>
      <c r="D61" s="299"/>
      <c r="E61" s="299"/>
      <c r="F61" s="299"/>
      <c r="G61" s="299"/>
      <c r="H61" s="299"/>
      <c r="I61" s="299"/>
      <c r="J61" s="299"/>
      <c r="K61" s="299"/>
      <c r="L61" s="299"/>
      <c r="M61" s="299"/>
      <c r="N61" s="299"/>
      <c r="O61" s="299"/>
    </row>
    <row r="62" spans="1:15" s="209" customFormat="1" ht="12" customHeight="1">
      <c r="A62" s="805"/>
      <c r="C62" s="300"/>
      <c r="D62" s="300"/>
      <c r="E62" s="300"/>
      <c r="F62" s="300"/>
      <c r="G62" s="300"/>
      <c r="H62" s="300"/>
      <c r="I62" s="300"/>
      <c r="J62" s="300"/>
      <c r="K62" s="300"/>
      <c r="L62" s="300"/>
      <c r="M62" s="300"/>
      <c r="N62" s="300"/>
      <c r="O62" s="300"/>
    </row>
    <row r="63" spans="1:15" s="209" customFormat="1" ht="12" customHeight="1">
      <c r="A63" s="805"/>
      <c r="C63" s="300"/>
      <c r="D63" s="300"/>
      <c r="E63" s="300"/>
      <c r="F63" s="300"/>
      <c r="G63" s="300"/>
      <c r="H63" s="300"/>
      <c r="I63" s="300"/>
      <c r="J63" s="300"/>
      <c r="K63" s="300"/>
      <c r="L63" s="300"/>
      <c r="M63" s="300"/>
      <c r="N63" s="300"/>
      <c r="O63" s="300"/>
    </row>
    <row r="64" spans="1:15" s="209" customFormat="1" ht="12" customHeight="1">
      <c r="A64" s="805"/>
      <c r="C64" s="300"/>
      <c r="D64" s="300"/>
      <c r="E64" s="300"/>
      <c r="F64" s="300"/>
      <c r="G64" s="300"/>
      <c r="H64" s="300"/>
      <c r="I64" s="300"/>
      <c r="J64" s="300"/>
      <c r="K64" s="300"/>
      <c r="L64" s="300"/>
      <c r="M64" s="300"/>
      <c r="N64" s="300"/>
      <c r="O64" s="300"/>
    </row>
    <row r="65" spans="1:15" s="209" customFormat="1" ht="12" customHeight="1">
      <c r="A65" s="805"/>
      <c r="C65" s="300"/>
      <c r="D65" s="300"/>
      <c r="E65" s="300"/>
      <c r="F65" s="300"/>
      <c r="G65" s="300"/>
      <c r="H65" s="300"/>
      <c r="I65" s="300"/>
      <c r="J65" s="300"/>
      <c r="K65" s="300"/>
      <c r="L65" s="300"/>
      <c r="M65" s="300"/>
      <c r="N65" s="300"/>
      <c r="O65" s="300"/>
    </row>
    <row r="66" spans="1:15" s="209" customFormat="1" ht="12" customHeight="1">
      <c r="A66" s="805"/>
      <c r="C66" s="300"/>
      <c r="D66" s="300"/>
      <c r="E66" s="300"/>
      <c r="F66" s="300"/>
      <c r="G66" s="300"/>
      <c r="H66" s="300"/>
      <c r="I66" s="300"/>
      <c r="J66" s="300"/>
      <c r="K66" s="300"/>
      <c r="L66" s="300"/>
      <c r="M66" s="300"/>
      <c r="N66" s="300"/>
      <c r="O66" s="300"/>
    </row>
    <row r="67" spans="1:15" s="209" customFormat="1" ht="12" customHeight="1">
      <c r="A67" s="805"/>
      <c r="C67" s="300"/>
      <c r="D67" s="300"/>
      <c r="E67" s="300"/>
      <c r="F67" s="300"/>
      <c r="G67" s="300"/>
      <c r="H67" s="300"/>
      <c r="I67" s="300"/>
      <c r="J67" s="300"/>
      <c r="K67" s="300"/>
      <c r="L67" s="300"/>
      <c r="M67" s="300"/>
      <c r="N67" s="300"/>
      <c r="O67" s="300"/>
    </row>
    <row r="68" spans="1:15" s="209" customFormat="1" ht="12" customHeight="1">
      <c r="A68" s="805"/>
      <c r="C68" s="300"/>
      <c r="D68" s="300"/>
      <c r="E68" s="300"/>
      <c r="F68" s="300"/>
      <c r="G68" s="300"/>
      <c r="H68" s="300"/>
      <c r="I68" s="300"/>
      <c r="J68" s="300"/>
      <c r="K68" s="300"/>
      <c r="L68" s="300"/>
      <c r="M68" s="300"/>
      <c r="N68" s="300"/>
      <c r="O68" s="300"/>
    </row>
    <row r="69" spans="1:15" s="209" customFormat="1" ht="12" customHeight="1">
      <c r="A69" s="805"/>
      <c r="C69" s="300"/>
      <c r="D69" s="300"/>
      <c r="E69" s="300"/>
      <c r="F69" s="300"/>
      <c r="G69" s="300"/>
      <c r="H69" s="300"/>
      <c r="I69" s="300"/>
      <c r="J69" s="300"/>
      <c r="K69" s="300"/>
      <c r="L69" s="300"/>
      <c r="M69" s="300"/>
      <c r="N69" s="300"/>
      <c r="O69" s="300"/>
    </row>
    <row r="70" spans="1:15" s="209" customFormat="1" ht="12" customHeight="1">
      <c r="A70" s="805"/>
      <c r="C70" s="300"/>
      <c r="D70" s="300"/>
      <c r="E70" s="300"/>
      <c r="F70" s="300"/>
      <c r="G70" s="300"/>
      <c r="H70" s="300"/>
      <c r="I70" s="300"/>
      <c r="J70" s="300"/>
      <c r="K70" s="300"/>
      <c r="L70" s="300"/>
      <c r="M70" s="300"/>
      <c r="N70" s="300"/>
      <c r="O70" s="300"/>
    </row>
    <row r="71" spans="1:15" s="209" customFormat="1" ht="12" customHeight="1">
      <c r="A71" s="805"/>
      <c r="C71" s="300"/>
      <c r="D71" s="300"/>
      <c r="E71" s="300"/>
      <c r="F71" s="300"/>
      <c r="G71" s="300"/>
      <c r="H71" s="300"/>
      <c r="I71" s="300"/>
      <c r="J71" s="300"/>
      <c r="K71" s="300"/>
      <c r="L71" s="300"/>
      <c r="M71" s="300"/>
      <c r="N71" s="300"/>
      <c r="O71" s="300"/>
    </row>
    <row r="72" spans="1:15" s="209" customFormat="1" ht="12" customHeight="1">
      <c r="A72" s="805"/>
      <c r="C72" s="300"/>
      <c r="D72" s="300"/>
      <c r="E72" s="300"/>
      <c r="F72" s="300"/>
      <c r="G72" s="300"/>
      <c r="H72" s="300"/>
      <c r="I72" s="300"/>
      <c r="J72" s="300"/>
      <c r="K72" s="300"/>
      <c r="L72" s="300"/>
      <c r="M72" s="300"/>
      <c r="N72" s="300"/>
      <c r="O72" s="300"/>
    </row>
    <row r="73" spans="1:15" s="209" customFormat="1" ht="12" customHeight="1">
      <c r="A73" s="805"/>
      <c r="C73" s="300"/>
      <c r="D73" s="300"/>
      <c r="E73" s="300"/>
      <c r="F73" s="300"/>
      <c r="G73" s="300"/>
      <c r="H73" s="300"/>
      <c r="I73" s="300"/>
      <c r="J73" s="300"/>
      <c r="K73" s="300"/>
      <c r="L73" s="300"/>
      <c r="M73" s="300"/>
      <c r="N73" s="300"/>
      <c r="O73" s="300"/>
    </row>
    <row r="74" spans="1:15" s="209" customFormat="1" ht="12" customHeight="1">
      <c r="A74" s="805"/>
      <c r="C74" s="300"/>
      <c r="D74" s="300"/>
      <c r="E74" s="300"/>
      <c r="F74" s="300"/>
      <c r="G74" s="300"/>
      <c r="H74" s="300"/>
      <c r="I74" s="300"/>
      <c r="J74" s="300"/>
      <c r="K74" s="300"/>
      <c r="L74" s="300"/>
      <c r="M74" s="300"/>
      <c r="N74" s="300"/>
      <c r="O74" s="300"/>
    </row>
    <row r="75" spans="1:15" s="209" customFormat="1" ht="12" customHeight="1">
      <c r="A75" s="805"/>
      <c r="C75" s="300"/>
      <c r="D75" s="300"/>
      <c r="E75" s="300"/>
      <c r="F75" s="300"/>
      <c r="G75" s="300"/>
      <c r="H75" s="300"/>
      <c r="I75" s="300"/>
      <c r="J75" s="300"/>
      <c r="K75" s="300"/>
      <c r="L75" s="300"/>
      <c r="M75" s="300"/>
      <c r="N75" s="300"/>
      <c r="O75" s="300"/>
    </row>
    <row r="76" spans="1:15" s="209" customFormat="1" ht="12" customHeight="1">
      <c r="A76" s="805"/>
      <c r="C76" s="300"/>
      <c r="D76" s="300"/>
      <c r="E76" s="300"/>
      <c r="F76" s="300"/>
      <c r="G76" s="300"/>
      <c r="H76" s="300"/>
      <c r="I76" s="300"/>
      <c r="J76" s="300"/>
      <c r="K76" s="300"/>
      <c r="L76" s="300"/>
      <c r="M76" s="300"/>
      <c r="N76" s="300"/>
      <c r="O76" s="300"/>
    </row>
    <row r="77" spans="1:15" s="209" customFormat="1" ht="12" customHeight="1">
      <c r="A77" s="805"/>
      <c r="C77" s="300"/>
      <c r="D77" s="300"/>
      <c r="E77" s="300"/>
      <c r="F77" s="300"/>
      <c r="G77" s="300"/>
      <c r="H77" s="300"/>
      <c r="I77" s="300"/>
      <c r="J77" s="300"/>
      <c r="K77" s="300"/>
      <c r="L77" s="300"/>
      <c r="M77" s="300"/>
      <c r="N77" s="300"/>
      <c r="O77" s="300"/>
    </row>
    <row r="78" spans="1:15" s="209" customFormat="1" ht="12" customHeight="1">
      <c r="A78" s="805"/>
      <c r="C78" s="300"/>
      <c r="D78" s="300"/>
      <c r="E78" s="300"/>
      <c r="F78" s="300"/>
      <c r="G78" s="300"/>
      <c r="H78" s="300"/>
      <c r="I78" s="300"/>
      <c r="J78" s="300"/>
      <c r="K78" s="300"/>
      <c r="L78" s="300"/>
      <c r="M78" s="300"/>
      <c r="N78" s="300"/>
      <c r="O78" s="300"/>
    </row>
    <row r="79" spans="1:15" s="209" customFormat="1" ht="12" customHeight="1">
      <c r="A79" s="805"/>
      <c r="C79" s="300"/>
      <c r="D79" s="300"/>
      <c r="E79" s="300"/>
      <c r="F79" s="300"/>
      <c r="G79" s="300"/>
      <c r="H79" s="300"/>
      <c r="I79" s="300"/>
      <c r="J79" s="300"/>
      <c r="K79" s="300"/>
      <c r="L79" s="300"/>
      <c r="M79" s="300"/>
      <c r="N79" s="300"/>
      <c r="O79" s="300"/>
    </row>
    <row r="80" spans="1:15" s="209" customFormat="1" ht="12" customHeight="1">
      <c r="A80" s="805"/>
      <c r="C80" s="300"/>
      <c r="D80" s="300"/>
      <c r="E80" s="300"/>
      <c r="F80" s="300"/>
      <c r="G80" s="300"/>
      <c r="H80" s="300"/>
      <c r="I80" s="300"/>
      <c r="J80" s="300"/>
      <c r="K80" s="300"/>
      <c r="L80" s="300"/>
      <c r="M80" s="300"/>
      <c r="N80" s="300"/>
      <c r="O80" s="300"/>
    </row>
    <row r="81" spans="1:15" s="209" customFormat="1" ht="12" customHeight="1">
      <c r="A81" s="805"/>
      <c r="C81" s="300"/>
      <c r="D81" s="300"/>
      <c r="E81" s="300"/>
      <c r="F81" s="300"/>
      <c r="G81" s="300"/>
      <c r="H81" s="300"/>
      <c r="I81" s="300"/>
      <c r="J81" s="300"/>
      <c r="K81" s="300"/>
      <c r="L81" s="300"/>
      <c r="M81" s="300"/>
      <c r="N81" s="300"/>
      <c r="O81" s="300"/>
    </row>
    <row r="82" spans="1:15" s="209" customFormat="1" ht="12" customHeight="1">
      <c r="A82" s="805"/>
      <c r="C82" s="300"/>
      <c r="D82" s="300"/>
      <c r="E82" s="300"/>
      <c r="F82" s="300"/>
      <c r="G82" s="300"/>
      <c r="H82" s="300"/>
      <c r="I82" s="300"/>
      <c r="J82" s="300"/>
      <c r="K82" s="300"/>
      <c r="L82" s="300"/>
      <c r="M82" s="300"/>
      <c r="N82" s="300"/>
      <c r="O82" s="300"/>
    </row>
    <row r="83" spans="1:15" s="209" customFormat="1" ht="12" customHeight="1">
      <c r="A83" s="805"/>
    </row>
    <row r="84" spans="1:15" s="209" customFormat="1" ht="12" customHeight="1">
      <c r="A84" s="805"/>
    </row>
    <row r="85" spans="1:15" s="209" customFormat="1" ht="12" customHeight="1">
      <c r="A85" s="805"/>
    </row>
    <row r="86" spans="1:15" s="209" customFormat="1" ht="12" customHeight="1">
      <c r="A86" s="805"/>
    </row>
    <row r="87" spans="1:15" s="209" customFormat="1" ht="12" customHeight="1">
      <c r="A87" s="805"/>
    </row>
    <row r="88" spans="1:15" s="209" customFormat="1" ht="12" customHeight="1">
      <c r="A88" s="805"/>
    </row>
    <row r="89" spans="1:15" s="209" customFormat="1" ht="12" customHeight="1">
      <c r="A89" s="805"/>
    </row>
    <row r="90" spans="1:15" s="209" customFormat="1" ht="12" customHeight="1">
      <c r="A90" s="805"/>
    </row>
    <row r="91" spans="1:15" s="209" customFormat="1" ht="12" customHeight="1">
      <c r="A91" s="805"/>
    </row>
    <row r="92" spans="1:15" s="209" customFormat="1" ht="12" customHeight="1">
      <c r="A92" s="805"/>
    </row>
    <row r="93" spans="1:15" s="209" customFormat="1" ht="12" customHeight="1">
      <c r="A93" s="805"/>
    </row>
    <row r="94" spans="1:15" s="209" customFormat="1" ht="12" customHeight="1">
      <c r="A94" s="805"/>
    </row>
    <row r="95" spans="1:15" s="209" customFormat="1" ht="12" customHeight="1">
      <c r="A95" s="805"/>
    </row>
    <row r="96" spans="1:15" s="209" customFormat="1" ht="12" customHeight="1">
      <c r="A96" s="805"/>
    </row>
    <row r="97" spans="1:1" s="209" customFormat="1" ht="12" customHeight="1">
      <c r="A97" s="805"/>
    </row>
    <row r="98" spans="1:1" s="209" customFormat="1" ht="12" customHeight="1">
      <c r="A98" s="805"/>
    </row>
    <row r="99" spans="1:1" s="209" customFormat="1" ht="12" customHeight="1">
      <c r="A99" s="805"/>
    </row>
    <row r="100" spans="1:1" s="209" customFormat="1" ht="12" customHeight="1">
      <c r="A100" s="805"/>
    </row>
    <row r="101" spans="1:1" s="209" customFormat="1" ht="12" customHeight="1">
      <c r="A101" s="805"/>
    </row>
    <row r="102" spans="1:1" s="209" customFormat="1" ht="12" customHeight="1">
      <c r="A102" s="805"/>
    </row>
    <row r="103" spans="1:1" s="209" customFormat="1" ht="12" customHeight="1">
      <c r="A103" s="805"/>
    </row>
    <row r="104" spans="1:1" s="209" customFormat="1" ht="12" customHeight="1">
      <c r="A104" s="805"/>
    </row>
    <row r="105" spans="1:1" s="209" customFormat="1" ht="12" customHeight="1">
      <c r="A105" s="805"/>
    </row>
    <row r="106" spans="1:1" s="209" customFormat="1" ht="12" customHeight="1">
      <c r="A106" s="805"/>
    </row>
    <row r="107" spans="1:1" s="209" customFormat="1" ht="12" customHeight="1">
      <c r="A107" s="805"/>
    </row>
    <row r="108" spans="1:1" s="209" customFormat="1" ht="12" customHeight="1">
      <c r="A108" s="805"/>
    </row>
    <row r="109" spans="1:1" s="209" customFormat="1" ht="12" customHeight="1">
      <c r="A109" s="805"/>
    </row>
    <row r="110" spans="1:1" s="209" customFormat="1" ht="12" customHeight="1">
      <c r="A110" s="805"/>
    </row>
    <row r="111" spans="1:1" s="209" customFormat="1" ht="12" customHeight="1">
      <c r="A111" s="805"/>
    </row>
    <row r="112" spans="1:1" s="209" customFormat="1" ht="12" customHeight="1">
      <c r="A112" s="805"/>
    </row>
    <row r="113" spans="1:1" s="209" customFormat="1" ht="12" customHeight="1">
      <c r="A113" s="805"/>
    </row>
    <row r="114" spans="1:1" s="209" customFormat="1" ht="12" customHeight="1">
      <c r="A114" s="805"/>
    </row>
    <row r="115" spans="1:1" s="209" customFormat="1" ht="12" customHeight="1">
      <c r="A115" s="805"/>
    </row>
    <row r="116" spans="1:1" s="209" customFormat="1" ht="12" customHeight="1">
      <c r="A116" s="805"/>
    </row>
    <row r="117" spans="1:1" s="209" customFormat="1" ht="12" customHeight="1">
      <c r="A117" s="805"/>
    </row>
    <row r="118" spans="1:1" s="209" customFormat="1" ht="12" customHeight="1">
      <c r="A118" s="805"/>
    </row>
    <row r="119" spans="1:1" s="209" customFormat="1" ht="12" customHeight="1">
      <c r="A119" s="805"/>
    </row>
    <row r="120" spans="1:1" s="209" customFormat="1" ht="12" customHeight="1">
      <c r="A120" s="805"/>
    </row>
    <row r="121" spans="1:1" s="209" customFormat="1" ht="12" customHeight="1">
      <c r="A121" s="805"/>
    </row>
    <row r="122" spans="1:1" s="209" customFormat="1" ht="12" customHeight="1">
      <c r="A122" s="805"/>
    </row>
    <row r="123" spans="1:1" s="209" customFormat="1" ht="12" customHeight="1">
      <c r="A123" s="805"/>
    </row>
    <row r="124" spans="1:1" s="209" customFormat="1" ht="12" customHeight="1">
      <c r="A124" s="805"/>
    </row>
    <row r="125" spans="1:1" s="209" customFormat="1" ht="12" customHeight="1">
      <c r="A125" s="805"/>
    </row>
    <row r="126" spans="1:1" s="209" customFormat="1" ht="12" customHeight="1">
      <c r="A126" s="805"/>
    </row>
    <row r="127" spans="1:1" s="209" customFormat="1" ht="12" customHeight="1">
      <c r="A127" s="805"/>
    </row>
    <row r="128" spans="1:1" s="209" customFormat="1" ht="12" customHeight="1">
      <c r="A128" s="805"/>
    </row>
    <row r="129" spans="1:1" s="209" customFormat="1" ht="12" customHeight="1">
      <c r="A129" s="805"/>
    </row>
    <row r="130" spans="1:1" s="209" customFormat="1" ht="12" customHeight="1">
      <c r="A130" s="805"/>
    </row>
    <row r="131" spans="1:1" s="209" customFormat="1" ht="12" customHeight="1">
      <c r="A131" s="805"/>
    </row>
    <row r="132" spans="1:1" s="209" customFormat="1" ht="12.6" customHeight="1">
      <c r="A132" s="805"/>
    </row>
    <row r="133" spans="1:1" s="209" customFormat="1" ht="12.6" customHeight="1">
      <c r="A133" s="805"/>
    </row>
    <row r="134" spans="1:1" s="209" customFormat="1" ht="12.6" customHeight="1">
      <c r="A134" s="805"/>
    </row>
    <row r="135" spans="1:1" s="209" customFormat="1" ht="12.6" customHeight="1">
      <c r="A135" s="805"/>
    </row>
    <row r="136" spans="1:1" s="209" customFormat="1" ht="12.6" customHeight="1">
      <c r="A136" s="805"/>
    </row>
    <row r="137" spans="1:1" s="209" customFormat="1" ht="12.6" customHeight="1">
      <c r="A137" s="805"/>
    </row>
    <row r="138" spans="1:1" s="209" customFormat="1" ht="12.6" customHeight="1">
      <c r="A138" s="805"/>
    </row>
    <row r="139" spans="1:1" s="209" customFormat="1" ht="12.6" customHeight="1">
      <c r="A139" s="805"/>
    </row>
    <row r="140" spans="1:1" s="209" customFormat="1" ht="12.6" customHeight="1">
      <c r="A140" s="805"/>
    </row>
    <row r="141" spans="1:1" s="209" customFormat="1" ht="12.6" customHeight="1">
      <c r="A141" s="805"/>
    </row>
    <row r="142" spans="1:1" s="209" customFormat="1" ht="12.6" customHeight="1">
      <c r="A142" s="805"/>
    </row>
    <row r="143" spans="1:1" s="209" customFormat="1" ht="12.6" customHeight="1">
      <c r="A143" s="805"/>
    </row>
    <row r="144" spans="1:1" s="209" customFormat="1" ht="12.6" customHeight="1">
      <c r="A144" s="805"/>
    </row>
    <row r="145" spans="1:1" s="209" customFormat="1" ht="12.6" customHeight="1">
      <c r="A145" s="805"/>
    </row>
    <row r="146" spans="1:1" s="209" customFormat="1" ht="12.6" customHeight="1">
      <c r="A146" s="805"/>
    </row>
    <row r="147" spans="1:1" s="209" customFormat="1" ht="12.6" customHeight="1">
      <c r="A147" s="805"/>
    </row>
    <row r="148" spans="1:1" s="209" customFormat="1" ht="12.6" customHeight="1">
      <c r="A148" s="805"/>
    </row>
    <row r="149" spans="1:1" s="209" customFormat="1" ht="12.6" customHeight="1">
      <c r="A149" s="805"/>
    </row>
    <row r="150" spans="1:1" s="209" customFormat="1" ht="12.6" customHeight="1">
      <c r="A150" s="805"/>
    </row>
    <row r="151" spans="1:1" s="209" customFormat="1" ht="12.6" customHeight="1">
      <c r="A151" s="805"/>
    </row>
    <row r="152" spans="1:1" s="209" customFormat="1" ht="12.6" customHeight="1">
      <c r="A152" s="805"/>
    </row>
    <row r="153" spans="1:1" s="209" customFormat="1" ht="12.6" customHeight="1">
      <c r="A153" s="805"/>
    </row>
    <row r="154" spans="1:1" s="209" customFormat="1" ht="12.6" customHeight="1">
      <c r="A154" s="805"/>
    </row>
    <row r="155" spans="1:1" s="209" customFormat="1" ht="12.6" customHeight="1">
      <c r="A155" s="805"/>
    </row>
    <row r="156" spans="1:1" s="209" customFormat="1" ht="12.6" customHeight="1">
      <c r="A156" s="805"/>
    </row>
    <row r="157" spans="1:1" s="209" customFormat="1" ht="12.6" customHeight="1">
      <c r="A157" s="805"/>
    </row>
    <row r="158" spans="1:1" s="209" customFormat="1" ht="12.6" customHeight="1">
      <c r="A158" s="805"/>
    </row>
    <row r="159" spans="1:1" s="209" customFormat="1" ht="12.6" customHeight="1">
      <c r="A159" s="805"/>
    </row>
    <row r="160" spans="1:1" s="209" customFormat="1" ht="12.6" customHeight="1">
      <c r="A160" s="805"/>
    </row>
    <row r="161" spans="1:1" s="209" customFormat="1" ht="12.6" customHeight="1">
      <c r="A161" s="805"/>
    </row>
    <row r="162" spans="1:1" s="209" customFormat="1" ht="12.6" customHeight="1">
      <c r="A162" s="805"/>
    </row>
    <row r="163" spans="1:1" s="209" customFormat="1" ht="12.6" customHeight="1">
      <c r="A163" s="805"/>
    </row>
    <row r="164" spans="1:1" s="209" customFormat="1" ht="12.6" customHeight="1">
      <c r="A164" s="805"/>
    </row>
    <row r="165" spans="1:1" s="209" customFormat="1" ht="12.6" customHeight="1">
      <c r="A165" s="805"/>
    </row>
    <row r="166" spans="1:1" s="209" customFormat="1" ht="12.6" customHeight="1">
      <c r="A166" s="805"/>
    </row>
    <row r="167" spans="1:1" s="209" customFormat="1" ht="12.6" customHeight="1">
      <c r="A167" s="805"/>
    </row>
    <row r="168" spans="1:1" s="209" customFormat="1" ht="12.6" customHeight="1">
      <c r="A168" s="805"/>
    </row>
    <row r="169" spans="1:1" s="209" customFormat="1" ht="12.6" customHeight="1">
      <c r="A169" s="805"/>
    </row>
    <row r="170" spans="1:1" s="209" customFormat="1" ht="12.6" customHeight="1">
      <c r="A170" s="805"/>
    </row>
  </sheetData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32"/>
  <dimension ref="A1:R619"/>
  <sheetViews>
    <sheetView showGridLines="0" zoomScaleNormal="100" workbookViewId="0"/>
  </sheetViews>
  <sheetFormatPr defaultColWidth="12.5703125" defaultRowHeight="12.75"/>
  <cols>
    <col min="1" max="1" width="14.42578125" style="826" customWidth="1"/>
    <col min="2" max="2" width="2.42578125" style="177" customWidth="1"/>
    <col min="3" max="9" width="8.85546875" style="177" customWidth="1"/>
    <col min="10" max="10" width="12.5703125" style="177" customWidth="1"/>
    <col min="11" max="16" width="4.7109375" style="177" customWidth="1"/>
    <col min="17" max="16384" width="12.5703125" style="177"/>
  </cols>
  <sheetData>
    <row r="1" spans="1:18" ht="21" customHeight="1">
      <c r="A1" s="818" t="s">
        <v>580</v>
      </c>
      <c r="B1" s="355"/>
      <c r="C1" s="175"/>
      <c r="D1" s="175"/>
      <c r="E1" s="175"/>
      <c r="F1" s="175"/>
      <c r="G1" s="175"/>
      <c r="H1" s="175"/>
      <c r="I1" s="176"/>
    </row>
    <row r="2" spans="1:18" ht="17.100000000000001" customHeight="1">
      <c r="A2" s="827"/>
      <c r="B2" s="178" t="s">
        <v>107</v>
      </c>
      <c r="C2" s="178"/>
      <c r="D2" s="178"/>
      <c r="E2" s="178"/>
      <c r="F2" s="178"/>
      <c r="G2" s="178"/>
      <c r="H2" s="178"/>
      <c r="I2" s="179"/>
    </row>
    <row r="3" spans="1:18" ht="14.1" customHeight="1">
      <c r="A3" s="820"/>
      <c r="B3" s="180"/>
      <c r="I3" s="179"/>
    </row>
    <row r="4" spans="1:18" ht="12.75" customHeight="1">
      <c r="A4" s="820"/>
      <c r="B4" s="180"/>
      <c r="C4" s="180"/>
      <c r="D4" s="180"/>
      <c r="E4" s="180"/>
      <c r="F4" s="180"/>
      <c r="G4" s="180"/>
      <c r="H4" s="180"/>
      <c r="I4" s="181"/>
    </row>
    <row r="5" spans="1:18" ht="12.75" customHeight="1">
      <c r="A5" s="821" t="s">
        <v>131</v>
      </c>
      <c r="B5" s="193"/>
      <c r="C5" s="320">
        <v>2018</v>
      </c>
      <c r="D5" s="325" t="s">
        <v>319</v>
      </c>
      <c r="E5" s="325" t="s">
        <v>319</v>
      </c>
      <c r="F5" s="325" t="s">
        <v>319</v>
      </c>
      <c r="G5" s="325" t="s">
        <v>319</v>
      </c>
      <c r="H5" s="325" t="s">
        <v>319</v>
      </c>
      <c r="I5" s="321" t="s">
        <v>319</v>
      </c>
    </row>
    <row r="6" spans="1:18" ht="12.75" customHeight="1">
      <c r="A6" s="820"/>
      <c r="B6" s="180"/>
      <c r="C6" s="278"/>
      <c r="D6" s="324"/>
      <c r="E6" s="473"/>
      <c r="F6" s="473"/>
      <c r="G6" s="473"/>
      <c r="H6" s="473"/>
      <c r="I6" s="474"/>
      <c r="K6" s="13"/>
    </row>
    <row r="7" spans="1:18" ht="12.75" customHeight="1">
      <c r="A7" s="820"/>
      <c r="B7" s="180"/>
      <c r="C7" s="194" t="s">
        <v>311</v>
      </c>
      <c r="D7" s="194" t="s">
        <v>312</v>
      </c>
      <c r="E7" s="194" t="s">
        <v>316</v>
      </c>
      <c r="F7" s="194" t="s">
        <v>317</v>
      </c>
      <c r="G7" s="469" t="s">
        <v>318</v>
      </c>
      <c r="H7" s="194" t="s">
        <v>320</v>
      </c>
      <c r="I7" s="195" t="s">
        <v>184</v>
      </c>
      <c r="K7" s="13"/>
      <c r="M7" s="931"/>
      <c r="N7" s="931"/>
      <c r="O7" s="931"/>
      <c r="P7" s="931"/>
    </row>
    <row r="8" spans="1:18" ht="12.75" customHeight="1">
      <c r="A8" s="822"/>
      <c r="B8" s="472"/>
      <c r="C8" s="470"/>
      <c r="D8" s="470"/>
      <c r="E8" s="470"/>
      <c r="F8" s="470"/>
      <c r="G8" s="470"/>
      <c r="H8" s="470"/>
      <c r="I8" s="471"/>
      <c r="K8" s="13"/>
      <c r="P8" s="481"/>
    </row>
    <row r="9" spans="1:18" ht="6" customHeight="1">
      <c r="A9" s="828"/>
      <c r="B9" s="356"/>
      <c r="C9" s="366"/>
      <c r="D9" s="197"/>
      <c r="E9" s="196"/>
      <c r="F9" s="198"/>
      <c r="G9" s="198"/>
      <c r="H9" s="198"/>
      <c r="I9" s="468"/>
      <c r="K9" s="408"/>
    </row>
    <row r="10" spans="1:18" ht="12.75" customHeight="1">
      <c r="A10" s="824" t="s">
        <v>514</v>
      </c>
      <c r="B10" s="357"/>
      <c r="C10" s="616">
        <v>0.7937353770985478</v>
      </c>
      <c r="D10" s="617">
        <v>0.76522610087408349</v>
      </c>
      <c r="E10" s="616">
        <v>0.69527946953680253</v>
      </c>
      <c r="F10" s="617">
        <v>0.6188786633811505</v>
      </c>
      <c r="G10" s="617">
        <v>0.67543764685547014</v>
      </c>
      <c r="H10" s="617">
        <v>0.57426732207586095</v>
      </c>
      <c r="I10" s="618">
        <v>0.52813248773904142</v>
      </c>
      <c r="K10" s="772"/>
      <c r="L10" s="772"/>
      <c r="M10" s="772"/>
      <c r="N10" s="772"/>
      <c r="O10" s="772"/>
      <c r="P10" s="772"/>
    </row>
    <row r="11" spans="1:18" ht="12.75" customHeight="1">
      <c r="A11" s="820" t="s">
        <v>540</v>
      </c>
      <c r="B11" s="180"/>
      <c r="C11" s="616">
        <v>0.81796709466563922</v>
      </c>
      <c r="D11" s="617">
        <v>0.78870455870121425</v>
      </c>
      <c r="E11" s="616">
        <v>0.71379436518295147</v>
      </c>
      <c r="F11" s="617">
        <v>0.63093038385011457</v>
      </c>
      <c r="G11" s="617">
        <v>0.68624951348776886</v>
      </c>
      <c r="H11" s="617">
        <v>0.58530356174695264</v>
      </c>
      <c r="I11" s="618">
        <v>0.5290699002813426</v>
      </c>
      <c r="K11" s="772"/>
      <c r="L11" s="772"/>
      <c r="M11" s="772"/>
      <c r="N11" s="772"/>
      <c r="O11" s="772"/>
    </row>
    <row r="12" spans="1:18" ht="12.75" customHeight="1">
      <c r="A12" s="823" t="s">
        <v>162</v>
      </c>
      <c r="B12" s="358"/>
      <c r="C12" s="616">
        <v>0.38223049612895466</v>
      </c>
      <c r="D12" s="617">
        <v>0.37572540344397165</v>
      </c>
      <c r="E12" s="616">
        <v>0.38703233035255469</v>
      </c>
      <c r="F12" s="617">
        <v>0.41886842538134683</v>
      </c>
      <c r="G12" s="617">
        <v>0.48905311868359114</v>
      </c>
      <c r="H12" s="617">
        <v>0.37724418703455331</v>
      </c>
      <c r="I12" s="618">
        <v>0.4891062034445337</v>
      </c>
      <c r="K12" s="772"/>
      <c r="L12" s="772"/>
      <c r="M12" s="772"/>
      <c r="N12" s="772"/>
      <c r="O12" s="772"/>
      <c r="P12" s="661"/>
    </row>
    <row r="13" spans="1:18" ht="12.75" customHeight="1">
      <c r="A13" s="823" t="s">
        <v>163</v>
      </c>
      <c r="B13" s="358"/>
      <c r="C13" s="616">
        <v>0.55436909986030791</v>
      </c>
      <c r="D13" s="617">
        <v>0.46134766369638758</v>
      </c>
      <c r="E13" s="616">
        <v>0.48340140724603131</v>
      </c>
      <c r="F13" s="617">
        <v>0.48957871294810218</v>
      </c>
      <c r="G13" s="617">
        <v>0.5685127389256639</v>
      </c>
      <c r="H13" s="617">
        <v>0.50115435322912738</v>
      </c>
      <c r="I13" s="618">
        <v>0.66850099380748595</v>
      </c>
      <c r="K13" s="772"/>
      <c r="L13" s="772"/>
      <c r="M13" s="772"/>
      <c r="N13" s="772"/>
      <c r="O13" s="772"/>
      <c r="P13" s="661"/>
    </row>
    <row r="14" spans="1:18" ht="12.75" customHeight="1">
      <c r="A14" s="823"/>
      <c r="B14" s="358"/>
      <c r="C14" s="418"/>
      <c r="D14" s="419"/>
      <c r="E14" s="418"/>
      <c r="F14" s="419"/>
      <c r="G14" s="419"/>
      <c r="H14" s="419"/>
      <c r="I14" s="328"/>
      <c r="K14" s="772"/>
      <c r="L14" s="772"/>
      <c r="M14" s="772"/>
      <c r="N14" s="772"/>
      <c r="O14" s="772"/>
      <c r="P14" s="661"/>
      <c r="Q14" s="661"/>
      <c r="R14" s="661"/>
    </row>
    <row r="15" spans="1:18" ht="12.75" customHeight="1">
      <c r="A15" s="823" t="s">
        <v>513</v>
      </c>
      <c r="B15" s="358"/>
      <c r="C15" s="616">
        <v>0.82335784180387339</v>
      </c>
      <c r="D15" s="617">
        <v>0.77462079060104383</v>
      </c>
      <c r="E15" s="616">
        <v>0.71756997831808889</v>
      </c>
      <c r="F15" s="617">
        <v>0.64289378164004152</v>
      </c>
      <c r="G15" s="617">
        <v>0.68803441712925739</v>
      </c>
      <c r="H15" s="617">
        <v>0.59370193531258497</v>
      </c>
      <c r="I15" s="618">
        <v>0.54186683184880291</v>
      </c>
      <c r="K15" s="772"/>
      <c r="L15" s="772"/>
      <c r="M15" s="772"/>
      <c r="N15" s="772"/>
      <c r="O15" s="772"/>
      <c r="P15" s="661"/>
      <c r="Q15" s="661"/>
      <c r="R15" s="661"/>
    </row>
    <row r="16" spans="1:18" ht="12.75" customHeight="1">
      <c r="A16" s="820" t="s">
        <v>540</v>
      </c>
      <c r="B16" s="180"/>
      <c r="C16" s="616">
        <v>0.83238166374386413</v>
      </c>
      <c r="D16" s="617">
        <v>0.78281747923403255</v>
      </c>
      <c r="E16" s="616">
        <v>0.72411123001590028</v>
      </c>
      <c r="F16" s="617">
        <v>0.64763375858591932</v>
      </c>
      <c r="G16" s="617">
        <v>0.69263632642280193</v>
      </c>
      <c r="H16" s="617">
        <v>0.59611027358710267</v>
      </c>
      <c r="I16" s="618">
        <v>0.54176402986876315</v>
      </c>
      <c r="K16" s="772"/>
      <c r="L16" s="772"/>
      <c r="M16" s="772"/>
      <c r="N16" s="772"/>
      <c r="O16" s="772"/>
      <c r="P16" s="661"/>
      <c r="Q16" s="661"/>
      <c r="R16" s="661"/>
    </row>
    <row r="17" spans="1:18" ht="12.75" customHeight="1">
      <c r="A17" s="823" t="s">
        <v>162</v>
      </c>
      <c r="B17" s="358"/>
      <c r="C17" s="616">
        <v>0.5493316309395091</v>
      </c>
      <c r="D17" s="617">
        <v>0.53300994663547652</v>
      </c>
      <c r="E17" s="616">
        <v>0.5258452028036098</v>
      </c>
      <c r="F17" s="617">
        <v>0.48989615277461596</v>
      </c>
      <c r="G17" s="617">
        <v>0.54338967413374295</v>
      </c>
      <c r="H17" s="617">
        <v>0.51389823131637868</v>
      </c>
      <c r="I17" s="618">
        <v>0.5290476759715057</v>
      </c>
      <c r="K17" s="772"/>
      <c r="L17" s="772"/>
      <c r="M17" s="772"/>
      <c r="N17" s="772"/>
      <c r="O17" s="772"/>
      <c r="P17" s="661"/>
      <c r="Q17" s="661"/>
      <c r="R17" s="661"/>
    </row>
    <row r="18" spans="1:18" ht="12.75" customHeight="1">
      <c r="A18" s="823" t="s">
        <v>163</v>
      </c>
      <c r="B18" s="358"/>
      <c r="C18" s="616">
        <v>0.71559970934687023</v>
      </c>
      <c r="D18" s="617">
        <v>0.63983689187012693</v>
      </c>
      <c r="E18" s="616">
        <v>0.60792405704799268</v>
      </c>
      <c r="F18" s="617">
        <v>0.64206901029850716</v>
      </c>
      <c r="G18" s="617">
        <v>0.6550536384489325</v>
      </c>
      <c r="H18" s="617">
        <v>0.59799066524772737</v>
      </c>
      <c r="I18" s="618">
        <v>0.62821800489922808</v>
      </c>
      <c r="K18" s="772"/>
      <c r="L18" s="772"/>
      <c r="M18" s="772"/>
      <c r="N18" s="772"/>
      <c r="O18" s="772"/>
      <c r="P18" s="661"/>
      <c r="Q18" s="661"/>
      <c r="R18" s="661"/>
    </row>
    <row r="19" spans="1:18" ht="12.75" customHeight="1">
      <c r="A19" s="823"/>
      <c r="B19" s="358"/>
      <c r="C19" s="418"/>
      <c r="D19" s="419"/>
      <c r="E19" s="418"/>
      <c r="F19" s="419"/>
      <c r="G19" s="419"/>
      <c r="H19" s="419"/>
      <c r="I19" s="328"/>
      <c r="K19" s="772"/>
      <c r="L19" s="772"/>
      <c r="M19" s="772"/>
      <c r="N19" s="772"/>
      <c r="O19" s="772"/>
    </row>
    <row r="20" spans="1:18" ht="12.75" customHeight="1">
      <c r="A20" s="823" t="s">
        <v>512</v>
      </c>
      <c r="B20" s="358"/>
      <c r="C20" s="616">
        <v>0.2512645007578973</v>
      </c>
      <c r="D20" s="617">
        <v>0.59162469241527127</v>
      </c>
      <c r="E20" s="616">
        <v>0.29389528308552126</v>
      </c>
      <c r="F20" s="617">
        <v>0.19620497198873377</v>
      </c>
      <c r="G20" s="617">
        <v>0.44129164551267586</v>
      </c>
      <c r="H20" s="617">
        <v>0.20595377730634468</v>
      </c>
      <c r="I20" s="619">
        <v>0.27261331142662826</v>
      </c>
      <c r="K20" s="772"/>
      <c r="L20" s="772"/>
      <c r="M20" s="772"/>
      <c r="N20" s="772"/>
      <c r="O20" s="772"/>
    </row>
    <row r="21" spans="1:18" ht="12.75" customHeight="1">
      <c r="A21" s="820" t="s">
        <v>69</v>
      </c>
      <c r="B21" s="358"/>
      <c r="C21" s="620">
        <v>0.31762151917005266</v>
      </c>
      <c r="D21" s="621">
        <v>0.99442906603173231</v>
      </c>
      <c r="E21" s="620">
        <v>0.36482217042574927</v>
      </c>
      <c r="F21" s="621">
        <v>8.0121888433626332E-2</v>
      </c>
      <c r="G21" s="620">
        <v>0.46321142918062108</v>
      </c>
      <c r="H21" s="620">
        <v>0.19911257403155691</v>
      </c>
      <c r="I21" s="619">
        <v>8.2667828536453491E-2</v>
      </c>
      <c r="K21" s="772"/>
      <c r="L21" s="772"/>
      <c r="M21" s="772"/>
      <c r="N21" s="772"/>
      <c r="O21" s="772"/>
    </row>
    <row r="22" spans="1:18" ht="12.75" customHeight="1">
      <c r="A22" s="823" t="s">
        <v>162</v>
      </c>
      <c r="B22" s="358"/>
      <c r="C22" s="616">
        <v>0.17652344924443675</v>
      </c>
      <c r="D22" s="617">
        <v>0.17866937257338122</v>
      </c>
      <c r="E22" s="616">
        <v>0.21573705272468491</v>
      </c>
      <c r="F22" s="617">
        <v>0.33267513033903295</v>
      </c>
      <c r="G22" s="617">
        <v>0.42076838135549632</v>
      </c>
      <c r="H22" s="617">
        <v>0.20387149211071875</v>
      </c>
      <c r="I22" s="618">
        <v>0.43913647860709393</v>
      </c>
      <c r="K22" s="772"/>
      <c r="L22" s="772"/>
      <c r="M22" s="772"/>
      <c r="N22" s="772"/>
      <c r="O22" s="772"/>
    </row>
    <row r="23" spans="1:18" ht="12.75" customHeight="1">
      <c r="A23" s="823" t="s">
        <v>163</v>
      </c>
      <c r="B23" s="358"/>
      <c r="C23" s="616">
        <v>0.23539087414117255</v>
      </c>
      <c r="D23" s="617">
        <v>0.11498065005517422</v>
      </c>
      <c r="E23" s="616">
        <v>0.24654813803937081</v>
      </c>
      <c r="F23" s="617">
        <v>0.20912324271382676</v>
      </c>
      <c r="G23" s="617">
        <v>0.39540793336894087</v>
      </c>
      <c r="H23" s="617">
        <v>0.29659570323563589</v>
      </c>
      <c r="I23" s="618">
        <v>0.75301212460263667</v>
      </c>
      <c r="K23" s="772"/>
      <c r="L23" s="772"/>
      <c r="M23" s="772"/>
      <c r="N23" s="772"/>
      <c r="O23" s="772"/>
    </row>
    <row r="24" spans="1:18" ht="9.9499999999999993" customHeight="1">
      <c r="A24" s="825"/>
      <c r="B24" s="202"/>
      <c r="C24" s="200"/>
      <c r="D24" s="200"/>
      <c r="E24" s="200"/>
      <c r="F24" s="200"/>
      <c r="G24" s="200"/>
      <c r="H24" s="199"/>
      <c r="I24" s="201"/>
    </row>
    <row r="25" spans="1:18" ht="6.75" customHeight="1">
      <c r="H25" s="203"/>
    </row>
    <row r="26" spans="1:18">
      <c r="A26" s="801" t="s">
        <v>538</v>
      </c>
      <c r="C26" s="204"/>
      <c r="D26" s="204"/>
      <c r="E26" s="204"/>
      <c r="F26" s="204"/>
      <c r="G26" s="204"/>
      <c r="H26" s="670"/>
      <c r="I26" s="204"/>
    </row>
    <row r="27" spans="1:18">
      <c r="H27" s="205"/>
    </row>
    <row r="28" spans="1:18">
      <c r="H28" s="205"/>
    </row>
    <row r="29" spans="1:18">
      <c r="H29" s="205"/>
    </row>
    <row r="30" spans="1:18">
      <c r="H30" s="205"/>
    </row>
    <row r="31" spans="1:18">
      <c r="H31" s="205"/>
    </row>
    <row r="32" spans="1:18">
      <c r="H32" s="205"/>
    </row>
    <row r="33" spans="8:8">
      <c r="H33" s="205"/>
    </row>
    <row r="34" spans="8:8">
      <c r="H34" s="205"/>
    </row>
    <row r="35" spans="8:8">
      <c r="H35" s="205"/>
    </row>
    <row r="36" spans="8:8">
      <c r="H36" s="205"/>
    </row>
    <row r="37" spans="8:8">
      <c r="H37" s="205"/>
    </row>
    <row r="38" spans="8:8">
      <c r="H38" s="205"/>
    </row>
    <row r="39" spans="8:8">
      <c r="H39" s="205"/>
    </row>
    <row r="40" spans="8:8">
      <c r="H40" s="205"/>
    </row>
    <row r="41" spans="8:8">
      <c r="H41" s="205"/>
    </row>
    <row r="42" spans="8:8">
      <c r="H42" s="205"/>
    </row>
    <row r="43" spans="8:8">
      <c r="H43" s="205"/>
    </row>
    <row r="44" spans="8:8">
      <c r="H44" s="205"/>
    </row>
    <row r="45" spans="8:8">
      <c r="H45" s="205"/>
    </row>
    <row r="46" spans="8:8">
      <c r="H46" s="205"/>
    </row>
    <row r="47" spans="8:8">
      <c r="H47" s="205"/>
    </row>
    <row r="48" spans="8:8">
      <c r="H48" s="205"/>
    </row>
    <row r="49" spans="8:8">
      <c r="H49" s="205"/>
    </row>
    <row r="50" spans="8:8">
      <c r="H50" s="205"/>
    </row>
    <row r="51" spans="8:8">
      <c r="H51" s="205"/>
    </row>
    <row r="52" spans="8:8">
      <c r="H52" s="205"/>
    </row>
    <row r="53" spans="8:8">
      <c r="H53" s="205"/>
    </row>
    <row r="54" spans="8:8">
      <c r="H54" s="205"/>
    </row>
    <row r="55" spans="8:8">
      <c r="H55" s="205"/>
    </row>
    <row r="56" spans="8:8">
      <c r="H56" s="205"/>
    </row>
    <row r="57" spans="8:8">
      <c r="H57" s="205"/>
    </row>
    <row r="58" spans="8:8">
      <c r="H58" s="205"/>
    </row>
    <row r="59" spans="8:8">
      <c r="H59" s="205"/>
    </row>
    <row r="60" spans="8:8">
      <c r="H60" s="205"/>
    </row>
    <row r="61" spans="8:8">
      <c r="H61" s="205"/>
    </row>
    <row r="62" spans="8:8">
      <c r="H62" s="205"/>
    </row>
    <row r="63" spans="8:8">
      <c r="H63" s="205"/>
    </row>
    <row r="64" spans="8:8">
      <c r="H64" s="205"/>
    </row>
    <row r="65" spans="8:8">
      <c r="H65" s="205"/>
    </row>
    <row r="66" spans="8:8">
      <c r="H66" s="205"/>
    </row>
    <row r="67" spans="8:8">
      <c r="H67" s="205"/>
    </row>
    <row r="68" spans="8:8">
      <c r="H68" s="205"/>
    </row>
    <row r="69" spans="8:8">
      <c r="H69" s="205"/>
    </row>
    <row r="70" spans="8:8">
      <c r="H70" s="205"/>
    </row>
    <row r="71" spans="8:8">
      <c r="H71" s="205"/>
    </row>
    <row r="72" spans="8:8">
      <c r="H72" s="205"/>
    </row>
    <row r="73" spans="8:8">
      <c r="H73" s="205"/>
    </row>
    <row r="74" spans="8:8">
      <c r="H74" s="205"/>
    </row>
    <row r="75" spans="8:8">
      <c r="H75" s="205"/>
    </row>
    <row r="76" spans="8:8">
      <c r="H76" s="205"/>
    </row>
    <row r="77" spans="8:8">
      <c r="H77" s="205"/>
    </row>
    <row r="78" spans="8:8">
      <c r="H78" s="205"/>
    </row>
    <row r="79" spans="8:8">
      <c r="H79" s="205"/>
    </row>
    <row r="80" spans="8:8">
      <c r="H80" s="205"/>
    </row>
    <row r="81" spans="8:8">
      <c r="H81" s="205"/>
    </row>
    <row r="82" spans="8:8">
      <c r="H82" s="205"/>
    </row>
    <row r="83" spans="8:8">
      <c r="H83" s="205"/>
    </row>
    <row r="84" spans="8:8">
      <c r="H84" s="205"/>
    </row>
    <row r="85" spans="8:8">
      <c r="H85" s="205"/>
    </row>
    <row r="86" spans="8:8">
      <c r="H86" s="205"/>
    </row>
    <row r="87" spans="8:8">
      <c r="H87" s="205"/>
    </row>
    <row r="88" spans="8:8">
      <c r="H88" s="205"/>
    </row>
    <row r="89" spans="8:8">
      <c r="H89" s="205"/>
    </row>
    <row r="90" spans="8:8">
      <c r="H90" s="205"/>
    </row>
    <row r="91" spans="8:8">
      <c r="H91" s="205"/>
    </row>
    <row r="92" spans="8:8">
      <c r="H92" s="205"/>
    </row>
    <row r="93" spans="8:8">
      <c r="H93" s="205"/>
    </row>
    <row r="94" spans="8:8">
      <c r="H94" s="205"/>
    </row>
    <row r="95" spans="8:8">
      <c r="H95" s="205"/>
    </row>
    <row r="96" spans="8:8">
      <c r="H96" s="205"/>
    </row>
    <row r="97" spans="8:8">
      <c r="H97" s="205"/>
    </row>
    <row r="98" spans="8:8">
      <c r="H98" s="205"/>
    </row>
    <row r="99" spans="8:8">
      <c r="H99" s="205"/>
    </row>
    <row r="100" spans="8:8">
      <c r="H100" s="205"/>
    </row>
    <row r="101" spans="8:8">
      <c r="H101" s="205"/>
    </row>
    <row r="102" spans="8:8">
      <c r="H102" s="205"/>
    </row>
    <row r="103" spans="8:8">
      <c r="H103" s="205"/>
    </row>
    <row r="104" spans="8:8">
      <c r="H104" s="205"/>
    </row>
    <row r="105" spans="8:8">
      <c r="H105" s="205"/>
    </row>
    <row r="106" spans="8:8">
      <c r="H106" s="205"/>
    </row>
    <row r="107" spans="8:8">
      <c r="H107" s="205"/>
    </row>
    <row r="108" spans="8:8">
      <c r="H108" s="205"/>
    </row>
    <row r="109" spans="8:8">
      <c r="H109" s="205"/>
    </row>
    <row r="110" spans="8:8">
      <c r="H110" s="205"/>
    </row>
    <row r="111" spans="8:8">
      <c r="H111" s="205"/>
    </row>
    <row r="112" spans="8:8">
      <c r="H112" s="205"/>
    </row>
    <row r="113" spans="8:8">
      <c r="H113" s="205"/>
    </row>
    <row r="114" spans="8:8">
      <c r="H114" s="205"/>
    </row>
    <row r="115" spans="8:8">
      <c r="H115" s="205"/>
    </row>
    <row r="116" spans="8:8">
      <c r="H116" s="205"/>
    </row>
    <row r="117" spans="8:8">
      <c r="H117" s="205"/>
    </row>
    <row r="118" spans="8:8">
      <c r="H118" s="205"/>
    </row>
    <row r="119" spans="8:8">
      <c r="H119" s="205"/>
    </row>
    <row r="120" spans="8:8">
      <c r="H120" s="205"/>
    </row>
    <row r="121" spans="8:8">
      <c r="H121" s="205"/>
    </row>
    <row r="122" spans="8:8">
      <c r="H122" s="205"/>
    </row>
    <row r="123" spans="8:8">
      <c r="H123" s="205"/>
    </row>
    <row r="124" spans="8:8">
      <c r="H124" s="205"/>
    </row>
    <row r="125" spans="8:8">
      <c r="H125" s="205"/>
    </row>
    <row r="126" spans="8:8">
      <c r="H126" s="205"/>
    </row>
    <row r="127" spans="8:8">
      <c r="H127" s="205"/>
    </row>
    <row r="128" spans="8:8">
      <c r="H128" s="205"/>
    </row>
    <row r="129" spans="8:8">
      <c r="H129" s="205"/>
    </row>
    <row r="130" spans="8:8">
      <c r="H130" s="205"/>
    </row>
    <row r="131" spans="8:8">
      <c r="H131" s="205"/>
    </row>
    <row r="132" spans="8:8">
      <c r="H132" s="205"/>
    </row>
    <row r="133" spans="8:8">
      <c r="H133" s="205"/>
    </row>
    <row r="134" spans="8:8">
      <c r="H134" s="205"/>
    </row>
    <row r="135" spans="8:8">
      <c r="H135" s="205"/>
    </row>
    <row r="136" spans="8:8">
      <c r="H136" s="205"/>
    </row>
    <row r="137" spans="8:8">
      <c r="H137" s="205"/>
    </row>
    <row r="138" spans="8:8">
      <c r="H138" s="205"/>
    </row>
    <row r="139" spans="8:8">
      <c r="H139" s="205"/>
    </row>
    <row r="140" spans="8:8">
      <c r="H140" s="205"/>
    </row>
    <row r="141" spans="8:8">
      <c r="H141" s="205"/>
    </row>
    <row r="142" spans="8:8">
      <c r="H142" s="205"/>
    </row>
    <row r="143" spans="8:8">
      <c r="H143" s="205"/>
    </row>
    <row r="144" spans="8:8">
      <c r="H144" s="205"/>
    </row>
    <row r="145" spans="8:8">
      <c r="H145" s="205"/>
    </row>
    <row r="146" spans="8:8">
      <c r="H146" s="205"/>
    </row>
    <row r="147" spans="8:8">
      <c r="H147" s="205"/>
    </row>
    <row r="148" spans="8:8">
      <c r="H148" s="205"/>
    </row>
    <row r="149" spans="8:8">
      <c r="H149" s="205"/>
    </row>
    <row r="150" spans="8:8">
      <c r="H150" s="205"/>
    </row>
    <row r="151" spans="8:8">
      <c r="H151" s="205"/>
    </row>
    <row r="152" spans="8:8">
      <c r="H152" s="205"/>
    </row>
    <row r="153" spans="8:8">
      <c r="H153" s="205"/>
    </row>
    <row r="154" spans="8:8">
      <c r="H154" s="205"/>
    </row>
    <row r="155" spans="8:8">
      <c r="H155" s="205"/>
    </row>
    <row r="156" spans="8:8">
      <c r="H156" s="205"/>
    </row>
    <row r="157" spans="8:8">
      <c r="H157" s="205"/>
    </row>
    <row r="158" spans="8:8">
      <c r="H158" s="205"/>
    </row>
    <row r="159" spans="8:8">
      <c r="H159" s="205"/>
    </row>
    <row r="160" spans="8:8">
      <c r="H160" s="205"/>
    </row>
    <row r="161" spans="8:8">
      <c r="H161" s="205"/>
    </row>
    <row r="162" spans="8:8">
      <c r="H162" s="205"/>
    </row>
    <row r="163" spans="8:8">
      <c r="H163" s="205"/>
    </row>
    <row r="164" spans="8:8">
      <c r="H164" s="205"/>
    </row>
    <row r="165" spans="8:8">
      <c r="H165" s="205"/>
    </row>
    <row r="166" spans="8:8">
      <c r="H166" s="205"/>
    </row>
    <row r="167" spans="8:8">
      <c r="H167" s="205"/>
    </row>
    <row r="168" spans="8:8">
      <c r="H168" s="205"/>
    </row>
    <row r="169" spans="8:8">
      <c r="H169" s="205"/>
    </row>
    <row r="170" spans="8:8">
      <c r="H170" s="205"/>
    </row>
    <row r="171" spans="8:8">
      <c r="H171" s="205"/>
    </row>
    <row r="172" spans="8:8">
      <c r="H172" s="205"/>
    </row>
    <row r="173" spans="8:8">
      <c r="H173" s="205"/>
    </row>
    <row r="174" spans="8:8">
      <c r="H174" s="205"/>
    </row>
    <row r="175" spans="8:8">
      <c r="H175" s="205"/>
    </row>
    <row r="176" spans="8:8">
      <c r="H176" s="205"/>
    </row>
    <row r="177" spans="8:8">
      <c r="H177" s="205"/>
    </row>
    <row r="178" spans="8:8">
      <c r="H178" s="205"/>
    </row>
    <row r="179" spans="8:8">
      <c r="H179" s="205"/>
    </row>
    <row r="180" spans="8:8">
      <c r="H180" s="205"/>
    </row>
    <row r="181" spans="8:8">
      <c r="H181" s="205"/>
    </row>
    <row r="182" spans="8:8">
      <c r="H182" s="205"/>
    </row>
    <row r="183" spans="8:8">
      <c r="H183" s="205"/>
    </row>
    <row r="184" spans="8:8">
      <c r="H184" s="205"/>
    </row>
    <row r="185" spans="8:8">
      <c r="H185" s="205"/>
    </row>
    <row r="186" spans="8:8">
      <c r="H186" s="205"/>
    </row>
    <row r="187" spans="8:8">
      <c r="H187" s="205"/>
    </row>
    <row r="188" spans="8:8">
      <c r="H188" s="205"/>
    </row>
    <row r="189" spans="8:8">
      <c r="H189" s="205"/>
    </row>
    <row r="190" spans="8:8">
      <c r="H190" s="205"/>
    </row>
    <row r="191" spans="8:8">
      <c r="H191" s="205"/>
    </row>
    <row r="192" spans="8:8">
      <c r="H192" s="205"/>
    </row>
    <row r="193" spans="8:8">
      <c r="H193" s="205"/>
    </row>
    <row r="194" spans="8:8">
      <c r="H194" s="205"/>
    </row>
    <row r="195" spans="8:8">
      <c r="H195" s="205"/>
    </row>
    <row r="196" spans="8:8">
      <c r="H196" s="205"/>
    </row>
    <row r="197" spans="8:8">
      <c r="H197" s="205"/>
    </row>
    <row r="198" spans="8:8">
      <c r="H198" s="205"/>
    </row>
    <row r="199" spans="8:8">
      <c r="H199" s="205"/>
    </row>
    <row r="200" spans="8:8">
      <c r="H200" s="205"/>
    </row>
    <row r="201" spans="8:8">
      <c r="H201" s="205"/>
    </row>
    <row r="202" spans="8:8">
      <c r="H202" s="205"/>
    </row>
    <row r="203" spans="8:8">
      <c r="H203" s="205"/>
    </row>
    <row r="204" spans="8:8">
      <c r="H204" s="205"/>
    </row>
    <row r="205" spans="8:8">
      <c r="H205" s="205"/>
    </row>
    <row r="206" spans="8:8">
      <c r="H206" s="205"/>
    </row>
    <row r="207" spans="8:8">
      <c r="H207" s="205"/>
    </row>
    <row r="208" spans="8:8">
      <c r="H208" s="205"/>
    </row>
    <row r="209" spans="8:8">
      <c r="H209" s="205"/>
    </row>
    <row r="210" spans="8:8">
      <c r="H210" s="205"/>
    </row>
    <row r="211" spans="8:8">
      <c r="H211" s="205"/>
    </row>
    <row r="212" spans="8:8">
      <c r="H212" s="205"/>
    </row>
    <row r="213" spans="8:8">
      <c r="H213" s="205"/>
    </row>
    <row r="214" spans="8:8">
      <c r="H214" s="205"/>
    </row>
    <row r="215" spans="8:8">
      <c r="H215" s="205"/>
    </row>
    <row r="216" spans="8:8">
      <c r="H216" s="205"/>
    </row>
    <row r="217" spans="8:8">
      <c r="H217" s="205"/>
    </row>
    <row r="218" spans="8:8">
      <c r="H218" s="205"/>
    </row>
    <row r="219" spans="8:8">
      <c r="H219" s="205"/>
    </row>
    <row r="220" spans="8:8">
      <c r="H220" s="205"/>
    </row>
    <row r="221" spans="8:8">
      <c r="H221" s="205"/>
    </row>
    <row r="222" spans="8:8">
      <c r="H222" s="205"/>
    </row>
    <row r="223" spans="8:8">
      <c r="H223" s="205"/>
    </row>
    <row r="224" spans="8:8">
      <c r="H224" s="205"/>
    </row>
    <row r="225" spans="8:8">
      <c r="H225" s="205"/>
    </row>
    <row r="226" spans="8:8">
      <c r="H226" s="205"/>
    </row>
    <row r="227" spans="8:8">
      <c r="H227" s="205"/>
    </row>
    <row r="228" spans="8:8">
      <c r="H228" s="205"/>
    </row>
    <row r="229" spans="8:8">
      <c r="H229" s="205"/>
    </row>
    <row r="230" spans="8:8">
      <c r="H230" s="205"/>
    </row>
    <row r="231" spans="8:8">
      <c r="H231" s="205"/>
    </row>
    <row r="232" spans="8:8">
      <c r="H232" s="205"/>
    </row>
    <row r="233" spans="8:8">
      <c r="H233" s="205"/>
    </row>
    <row r="234" spans="8:8">
      <c r="H234" s="205"/>
    </row>
    <row r="235" spans="8:8">
      <c r="H235" s="205"/>
    </row>
    <row r="236" spans="8:8">
      <c r="H236" s="205"/>
    </row>
    <row r="237" spans="8:8">
      <c r="H237" s="205"/>
    </row>
    <row r="238" spans="8:8">
      <c r="H238" s="205"/>
    </row>
    <row r="239" spans="8:8">
      <c r="H239" s="205"/>
    </row>
    <row r="240" spans="8:8">
      <c r="H240" s="205"/>
    </row>
    <row r="241" spans="8:8">
      <c r="H241" s="205"/>
    </row>
    <row r="242" spans="8:8">
      <c r="H242" s="205"/>
    </row>
    <row r="243" spans="8:8">
      <c r="H243" s="205"/>
    </row>
    <row r="244" spans="8:8">
      <c r="H244" s="205"/>
    </row>
    <row r="245" spans="8:8">
      <c r="H245" s="205"/>
    </row>
    <row r="246" spans="8:8">
      <c r="H246" s="205"/>
    </row>
    <row r="247" spans="8:8">
      <c r="H247" s="205"/>
    </row>
    <row r="248" spans="8:8">
      <c r="H248" s="205"/>
    </row>
    <row r="249" spans="8:8">
      <c r="H249" s="205"/>
    </row>
    <row r="250" spans="8:8">
      <c r="H250" s="205"/>
    </row>
    <row r="251" spans="8:8">
      <c r="H251" s="205"/>
    </row>
    <row r="252" spans="8:8">
      <c r="H252" s="205"/>
    </row>
    <row r="253" spans="8:8">
      <c r="H253" s="205"/>
    </row>
    <row r="254" spans="8:8">
      <c r="H254" s="205"/>
    </row>
    <row r="255" spans="8:8">
      <c r="H255" s="205"/>
    </row>
    <row r="256" spans="8:8">
      <c r="H256" s="205"/>
    </row>
    <row r="257" spans="8:8">
      <c r="H257" s="205"/>
    </row>
    <row r="258" spans="8:8">
      <c r="H258" s="205"/>
    </row>
    <row r="259" spans="8:8">
      <c r="H259" s="205"/>
    </row>
    <row r="260" spans="8:8">
      <c r="H260" s="205"/>
    </row>
    <row r="261" spans="8:8">
      <c r="H261" s="205"/>
    </row>
    <row r="262" spans="8:8">
      <c r="H262" s="205"/>
    </row>
    <row r="263" spans="8:8">
      <c r="H263" s="205"/>
    </row>
    <row r="264" spans="8:8">
      <c r="H264" s="205"/>
    </row>
    <row r="265" spans="8:8">
      <c r="H265" s="205"/>
    </row>
    <row r="266" spans="8:8">
      <c r="H266" s="205"/>
    </row>
    <row r="267" spans="8:8">
      <c r="H267" s="205"/>
    </row>
    <row r="268" spans="8:8">
      <c r="H268" s="205"/>
    </row>
    <row r="269" spans="8:8">
      <c r="H269" s="205"/>
    </row>
    <row r="270" spans="8:8">
      <c r="H270" s="205"/>
    </row>
    <row r="271" spans="8:8">
      <c r="H271" s="205"/>
    </row>
    <row r="272" spans="8:8">
      <c r="H272" s="205"/>
    </row>
    <row r="273" spans="8:8">
      <c r="H273" s="205"/>
    </row>
    <row r="274" spans="8:8">
      <c r="H274" s="205"/>
    </row>
    <row r="275" spans="8:8">
      <c r="H275" s="205"/>
    </row>
    <row r="276" spans="8:8">
      <c r="H276" s="205"/>
    </row>
    <row r="277" spans="8:8">
      <c r="H277" s="205"/>
    </row>
    <row r="278" spans="8:8">
      <c r="H278" s="205"/>
    </row>
    <row r="279" spans="8:8">
      <c r="H279" s="205"/>
    </row>
    <row r="280" spans="8:8">
      <c r="H280" s="205"/>
    </row>
    <row r="281" spans="8:8">
      <c r="H281" s="205"/>
    </row>
    <row r="282" spans="8:8">
      <c r="H282" s="205"/>
    </row>
    <row r="283" spans="8:8">
      <c r="H283" s="205"/>
    </row>
    <row r="284" spans="8:8">
      <c r="H284" s="205"/>
    </row>
    <row r="285" spans="8:8">
      <c r="H285" s="205"/>
    </row>
    <row r="286" spans="8:8">
      <c r="H286" s="205"/>
    </row>
    <row r="287" spans="8:8">
      <c r="H287" s="205"/>
    </row>
    <row r="288" spans="8:8">
      <c r="H288" s="205"/>
    </row>
    <row r="289" spans="8:8">
      <c r="H289" s="205"/>
    </row>
    <row r="290" spans="8:8">
      <c r="H290" s="205"/>
    </row>
    <row r="291" spans="8:8">
      <c r="H291" s="205"/>
    </row>
    <row r="292" spans="8:8">
      <c r="H292" s="205"/>
    </row>
    <row r="293" spans="8:8">
      <c r="H293" s="205"/>
    </row>
    <row r="294" spans="8:8">
      <c r="H294" s="205"/>
    </row>
    <row r="295" spans="8:8">
      <c r="H295" s="205"/>
    </row>
    <row r="296" spans="8:8">
      <c r="H296" s="205"/>
    </row>
    <row r="297" spans="8:8">
      <c r="H297" s="205"/>
    </row>
    <row r="298" spans="8:8">
      <c r="H298" s="205"/>
    </row>
    <row r="299" spans="8:8">
      <c r="H299" s="205"/>
    </row>
    <row r="300" spans="8:8">
      <c r="H300" s="205"/>
    </row>
    <row r="301" spans="8:8">
      <c r="H301" s="205"/>
    </row>
    <row r="302" spans="8:8">
      <c r="H302" s="205"/>
    </row>
    <row r="303" spans="8:8">
      <c r="H303" s="205"/>
    </row>
    <row r="304" spans="8:8">
      <c r="H304" s="205"/>
    </row>
    <row r="305" spans="8:8">
      <c r="H305" s="205"/>
    </row>
    <row r="306" spans="8:8">
      <c r="H306" s="205"/>
    </row>
    <row r="307" spans="8:8">
      <c r="H307" s="205"/>
    </row>
    <row r="308" spans="8:8">
      <c r="H308" s="205"/>
    </row>
    <row r="309" spans="8:8">
      <c r="H309" s="205"/>
    </row>
    <row r="310" spans="8:8">
      <c r="H310" s="205"/>
    </row>
    <row r="311" spans="8:8">
      <c r="H311" s="205"/>
    </row>
    <row r="312" spans="8:8">
      <c r="H312" s="205"/>
    </row>
    <row r="313" spans="8:8">
      <c r="H313" s="205"/>
    </row>
    <row r="314" spans="8:8">
      <c r="H314" s="205"/>
    </row>
    <row r="315" spans="8:8">
      <c r="H315" s="205"/>
    </row>
    <row r="316" spans="8:8">
      <c r="H316" s="205"/>
    </row>
    <row r="317" spans="8:8">
      <c r="H317" s="205"/>
    </row>
    <row r="318" spans="8:8">
      <c r="H318" s="205"/>
    </row>
    <row r="319" spans="8:8">
      <c r="H319" s="205"/>
    </row>
    <row r="320" spans="8:8">
      <c r="H320" s="205"/>
    </row>
    <row r="321" spans="8:8">
      <c r="H321" s="205"/>
    </row>
    <row r="322" spans="8:8">
      <c r="H322" s="205"/>
    </row>
    <row r="323" spans="8:8">
      <c r="H323" s="205"/>
    </row>
    <row r="324" spans="8:8">
      <c r="H324" s="205"/>
    </row>
    <row r="325" spans="8:8">
      <c r="H325" s="205"/>
    </row>
    <row r="326" spans="8:8">
      <c r="H326" s="205"/>
    </row>
    <row r="327" spans="8:8">
      <c r="H327" s="205"/>
    </row>
    <row r="328" spans="8:8">
      <c r="H328" s="205"/>
    </row>
    <row r="329" spans="8:8">
      <c r="H329" s="205"/>
    </row>
    <row r="330" spans="8:8">
      <c r="H330" s="205"/>
    </row>
    <row r="331" spans="8:8">
      <c r="H331" s="205"/>
    </row>
    <row r="332" spans="8:8">
      <c r="H332" s="205"/>
    </row>
    <row r="333" spans="8:8">
      <c r="H333" s="205"/>
    </row>
    <row r="334" spans="8:8">
      <c r="H334" s="205"/>
    </row>
    <row r="335" spans="8:8">
      <c r="H335" s="205"/>
    </row>
    <row r="336" spans="8:8">
      <c r="H336" s="205"/>
    </row>
    <row r="337" spans="8:8">
      <c r="H337" s="205"/>
    </row>
    <row r="338" spans="8:8">
      <c r="H338" s="205"/>
    </row>
    <row r="339" spans="8:8">
      <c r="H339" s="205"/>
    </row>
    <row r="340" spans="8:8">
      <c r="H340" s="205"/>
    </row>
    <row r="341" spans="8:8">
      <c r="H341" s="205"/>
    </row>
    <row r="342" spans="8:8">
      <c r="H342" s="205"/>
    </row>
    <row r="343" spans="8:8">
      <c r="H343" s="205"/>
    </row>
    <row r="344" spans="8:8">
      <c r="H344" s="205"/>
    </row>
    <row r="345" spans="8:8">
      <c r="H345" s="205"/>
    </row>
    <row r="346" spans="8:8">
      <c r="H346" s="205"/>
    </row>
    <row r="347" spans="8:8">
      <c r="H347" s="205"/>
    </row>
    <row r="348" spans="8:8">
      <c r="H348" s="205"/>
    </row>
    <row r="349" spans="8:8">
      <c r="H349" s="205"/>
    </row>
    <row r="350" spans="8:8">
      <c r="H350" s="205"/>
    </row>
    <row r="351" spans="8:8">
      <c r="H351" s="205"/>
    </row>
    <row r="352" spans="8:8">
      <c r="H352" s="205"/>
    </row>
    <row r="353" spans="8:8">
      <c r="H353" s="205"/>
    </row>
    <row r="354" spans="8:8">
      <c r="H354" s="205"/>
    </row>
    <row r="355" spans="8:8">
      <c r="H355" s="205"/>
    </row>
    <row r="356" spans="8:8">
      <c r="H356" s="205"/>
    </row>
    <row r="357" spans="8:8">
      <c r="H357" s="205"/>
    </row>
    <row r="358" spans="8:8">
      <c r="H358" s="205"/>
    </row>
    <row r="359" spans="8:8">
      <c r="H359" s="205"/>
    </row>
    <row r="360" spans="8:8">
      <c r="H360" s="205"/>
    </row>
    <row r="361" spans="8:8">
      <c r="H361" s="205"/>
    </row>
    <row r="362" spans="8:8">
      <c r="H362" s="205"/>
    </row>
    <row r="363" spans="8:8">
      <c r="H363" s="205"/>
    </row>
    <row r="364" spans="8:8">
      <c r="H364" s="205"/>
    </row>
    <row r="365" spans="8:8">
      <c r="H365" s="205"/>
    </row>
    <row r="366" spans="8:8">
      <c r="H366" s="205"/>
    </row>
    <row r="367" spans="8:8">
      <c r="H367" s="205"/>
    </row>
    <row r="368" spans="8:8">
      <c r="H368" s="205"/>
    </row>
    <row r="369" spans="8:8">
      <c r="H369" s="205"/>
    </row>
    <row r="370" spans="8:8">
      <c r="H370" s="205"/>
    </row>
    <row r="371" spans="8:8">
      <c r="H371" s="205"/>
    </row>
    <row r="372" spans="8:8">
      <c r="H372" s="205"/>
    </row>
    <row r="373" spans="8:8">
      <c r="H373" s="205"/>
    </row>
    <row r="374" spans="8:8">
      <c r="H374" s="205"/>
    </row>
    <row r="375" spans="8:8">
      <c r="H375" s="205"/>
    </row>
    <row r="376" spans="8:8">
      <c r="H376" s="205"/>
    </row>
    <row r="377" spans="8:8">
      <c r="H377" s="205"/>
    </row>
    <row r="378" spans="8:8">
      <c r="H378" s="205"/>
    </row>
    <row r="379" spans="8:8">
      <c r="H379" s="205"/>
    </row>
    <row r="380" spans="8:8">
      <c r="H380" s="205"/>
    </row>
    <row r="381" spans="8:8">
      <c r="H381" s="205"/>
    </row>
    <row r="382" spans="8:8">
      <c r="H382" s="205"/>
    </row>
    <row r="383" spans="8:8">
      <c r="H383" s="205"/>
    </row>
    <row r="384" spans="8:8">
      <c r="H384" s="205"/>
    </row>
    <row r="385" spans="8:8">
      <c r="H385" s="205"/>
    </row>
    <row r="386" spans="8:8">
      <c r="H386" s="205"/>
    </row>
    <row r="387" spans="8:8">
      <c r="H387" s="205"/>
    </row>
    <row r="388" spans="8:8">
      <c r="H388" s="205"/>
    </row>
    <row r="389" spans="8:8">
      <c r="H389" s="205"/>
    </row>
    <row r="390" spans="8:8">
      <c r="H390" s="205"/>
    </row>
    <row r="391" spans="8:8">
      <c r="H391" s="205"/>
    </row>
    <row r="392" spans="8:8">
      <c r="H392" s="205"/>
    </row>
    <row r="393" spans="8:8">
      <c r="H393" s="205"/>
    </row>
    <row r="394" spans="8:8">
      <c r="H394" s="205"/>
    </row>
    <row r="395" spans="8:8">
      <c r="H395" s="205"/>
    </row>
    <row r="396" spans="8:8">
      <c r="H396" s="205"/>
    </row>
    <row r="397" spans="8:8">
      <c r="H397" s="205"/>
    </row>
    <row r="398" spans="8:8">
      <c r="H398" s="205"/>
    </row>
    <row r="399" spans="8:8">
      <c r="H399" s="205"/>
    </row>
    <row r="400" spans="8:8">
      <c r="H400" s="205"/>
    </row>
    <row r="401" spans="8:8">
      <c r="H401" s="205"/>
    </row>
    <row r="402" spans="8:8">
      <c r="H402" s="205"/>
    </row>
    <row r="403" spans="8:8">
      <c r="H403" s="205"/>
    </row>
    <row r="404" spans="8:8">
      <c r="H404" s="205"/>
    </row>
    <row r="405" spans="8:8">
      <c r="H405" s="205"/>
    </row>
    <row r="406" spans="8:8">
      <c r="H406" s="205"/>
    </row>
    <row r="407" spans="8:8">
      <c r="H407" s="205"/>
    </row>
    <row r="408" spans="8:8">
      <c r="H408" s="205"/>
    </row>
    <row r="409" spans="8:8">
      <c r="H409" s="205"/>
    </row>
    <row r="410" spans="8:8">
      <c r="H410" s="205"/>
    </row>
    <row r="411" spans="8:8">
      <c r="H411" s="205"/>
    </row>
    <row r="412" spans="8:8">
      <c r="H412" s="205"/>
    </row>
    <row r="413" spans="8:8">
      <c r="H413" s="205"/>
    </row>
    <row r="414" spans="8:8">
      <c r="H414" s="205"/>
    </row>
    <row r="415" spans="8:8">
      <c r="H415" s="205"/>
    </row>
    <row r="416" spans="8:8">
      <c r="H416" s="205"/>
    </row>
    <row r="417" spans="8:8">
      <c r="H417" s="205"/>
    </row>
    <row r="418" spans="8:8">
      <c r="H418" s="205"/>
    </row>
    <row r="419" spans="8:8">
      <c r="H419" s="205"/>
    </row>
    <row r="420" spans="8:8">
      <c r="H420" s="205"/>
    </row>
    <row r="421" spans="8:8">
      <c r="H421" s="205"/>
    </row>
    <row r="422" spans="8:8">
      <c r="H422" s="205"/>
    </row>
    <row r="423" spans="8:8">
      <c r="H423" s="205"/>
    </row>
    <row r="424" spans="8:8">
      <c r="H424" s="205"/>
    </row>
    <row r="425" spans="8:8">
      <c r="H425" s="205"/>
    </row>
    <row r="426" spans="8:8">
      <c r="H426" s="205"/>
    </row>
    <row r="427" spans="8:8">
      <c r="H427" s="205"/>
    </row>
    <row r="428" spans="8:8">
      <c r="H428" s="205"/>
    </row>
    <row r="429" spans="8:8">
      <c r="H429" s="205"/>
    </row>
    <row r="430" spans="8:8">
      <c r="H430" s="205"/>
    </row>
    <row r="431" spans="8:8">
      <c r="H431" s="205"/>
    </row>
    <row r="432" spans="8:8">
      <c r="H432" s="205"/>
    </row>
    <row r="433" spans="8:8">
      <c r="H433" s="205"/>
    </row>
    <row r="434" spans="8:8">
      <c r="H434" s="205"/>
    </row>
    <row r="435" spans="8:8">
      <c r="H435" s="205"/>
    </row>
    <row r="436" spans="8:8">
      <c r="H436" s="205"/>
    </row>
    <row r="437" spans="8:8">
      <c r="H437" s="205"/>
    </row>
    <row r="438" spans="8:8">
      <c r="H438" s="205"/>
    </row>
    <row r="439" spans="8:8">
      <c r="H439" s="205"/>
    </row>
    <row r="440" spans="8:8">
      <c r="H440" s="205"/>
    </row>
    <row r="441" spans="8:8">
      <c r="H441" s="205"/>
    </row>
    <row r="442" spans="8:8">
      <c r="H442" s="205"/>
    </row>
    <row r="443" spans="8:8">
      <c r="H443" s="205"/>
    </row>
    <row r="444" spans="8:8">
      <c r="H444" s="205"/>
    </row>
    <row r="445" spans="8:8">
      <c r="H445" s="205"/>
    </row>
    <row r="446" spans="8:8">
      <c r="H446" s="205"/>
    </row>
    <row r="447" spans="8:8">
      <c r="H447" s="205"/>
    </row>
    <row r="448" spans="8:8">
      <c r="H448" s="205"/>
    </row>
    <row r="449" spans="8:8">
      <c r="H449" s="205"/>
    </row>
    <row r="450" spans="8:8">
      <c r="H450" s="205"/>
    </row>
    <row r="451" spans="8:8">
      <c r="H451" s="205"/>
    </row>
    <row r="452" spans="8:8">
      <c r="H452" s="205"/>
    </row>
    <row r="453" spans="8:8">
      <c r="H453" s="205"/>
    </row>
    <row r="454" spans="8:8">
      <c r="H454" s="205"/>
    </row>
    <row r="455" spans="8:8">
      <c r="H455" s="205"/>
    </row>
    <row r="456" spans="8:8">
      <c r="H456" s="205"/>
    </row>
    <row r="457" spans="8:8">
      <c r="H457" s="205"/>
    </row>
    <row r="458" spans="8:8">
      <c r="H458" s="205"/>
    </row>
    <row r="459" spans="8:8">
      <c r="H459" s="205"/>
    </row>
    <row r="460" spans="8:8">
      <c r="H460" s="205"/>
    </row>
    <row r="461" spans="8:8">
      <c r="H461" s="205"/>
    </row>
    <row r="462" spans="8:8">
      <c r="H462" s="205"/>
    </row>
    <row r="463" spans="8:8">
      <c r="H463" s="205"/>
    </row>
    <row r="464" spans="8:8">
      <c r="H464" s="205"/>
    </row>
    <row r="465" spans="8:8">
      <c r="H465" s="205"/>
    </row>
    <row r="466" spans="8:8">
      <c r="H466" s="205"/>
    </row>
    <row r="467" spans="8:8">
      <c r="H467" s="205"/>
    </row>
    <row r="468" spans="8:8">
      <c r="H468" s="205"/>
    </row>
    <row r="469" spans="8:8">
      <c r="H469" s="205"/>
    </row>
    <row r="470" spans="8:8">
      <c r="H470" s="205"/>
    </row>
    <row r="471" spans="8:8">
      <c r="H471" s="205"/>
    </row>
    <row r="472" spans="8:8">
      <c r="H472" s="205"/>
    </row>
    <row r="473" spans="8:8">
      <c r="H473" s="205"/>
    </row>
    <row r="474" spans="8:8">
      <c r="H474" s="205"/>
    </row>
    <row r="475" spans="8:8">
      <c r="H475" s="205"/>
    </row>
    <row r="476" spans="8:8">
      <c r="H476" s="205"/>
    </row>
    <row r="477" spans="8:8">
      <c r="H477" s="205"/>
    </row>
    <row r="478" spans="8:8">
      <c r="H478" s="205"/>
    </row>
    <row r="479" spans="8:8">
      <c r="H479" s="205"/>
    </row>
    <row r="480" spans="8:8">
      <c r="H480" s="205"/>
    </row>
    <row r="481" spans="8:8">
      <c r="H481" s="205"/>
    </row>
    <row r="482" spans="8:8">
      <c r="H482" s="205"/>
    </row>
    <row r="483" spans="8:8">
      <c r="H483" s="205"/>
    </row>
    <row r="484" spans="8:8">
      <c r="H484" s="205"/>
    </row>
    <row r="485" spans="8:8">
      <c r="H485" s="205"/>
    </row>
    <row r="486" spans="8:8">
      <c r="H486" s="205"/>
    </row>
    <row r="487" spans="8:8">
      <c r="H487" s="205"/>
    </row>
    <row r="488" spans="8:8">
      <c r="H488" s="205"/>
    </row>
    <row r="489" spans="8:8">
      <c r="H489" s="205"/>
    </row>
    <row r="490" spans="8:8">
      <c r="H490" s="205"/>
    </row>
    <row r="491" spans="8:8">
      <c r="H491" s="205"/>
    </row>
    <row r="492" spans="8:8">
      <c r="H492" s="205"/>
    </row>
    <row r="493" spans="8:8">
      <c r="H493" s="205"/>
    </row>
    <row r="494" spans="8:8">
      <c r="H494" s="205"/>
    </row>
    <row r="495" spans="8:8">
      <c r="H495" s="205"/>
    </row>
    <row r="496" spans="8:8">
      <c r="H496" s="205"/>
    </row>
    <row r="497" spans="8:8">
      <c r="H497" s="205"/>
    </row>
    <row r="498" spans="8:8">
      <c r="H498" s="205"/>
    </row>
    <row r="499" spans="8:8">
      <c r="H499" s="205"/>
    </row>
    <row r="500" spans="8:8">
      <c r="H500" s="205"/>
    </row>
    <row r="501" spans="8:8">
      <c r="H501" s="205"/>
    </row>
    <row r="502" spans="8:8">
      <c r="H502" s="205"/>
    </row>
    <row r="503" spans="8:8">
      <c r="H503" s="205"/>
    </row>
    <row r="504" spans="8:8">
      <c r="H504" s="205"/>
    </row>
    <row r="505" spans="8:8">
      <c r="H505" s="205"/>
    </row>
    <row r="506" spans="8:8">
      <c r="H506" s="205"/>
    </row>
    <row r="507" spans="8:8">
      <c r="H507" s="205"/>
    </row>
    <row r="508" spans="8:8">
      <c r="H508" s="205"/>
    </row>
    <row r="509" spans="8:8">
      <c r="H509" s="205"/>
    </row>
    <row r="510" spans="8:8">
      <c r="H510" s="205"/>
    </row>
    <row r="511" spans="8:8">
      <c r="H511" s="205"/>
    </row>
    <row r="512" spans="8:8">
      <c r="H512" s="205"/>
    </row>
    <row r="513" spans="8:8">
      <c r="H513" s="205"/>
    </row>
    <row r="514" spans="8:8">
      <c r="H514" s="205"/>
    </row>
    <row r="515" spans="8:8">
      <c r="H515" s="205"/>
    </row>
    <row r="516" spans="8:8">
      <c r="H516" s="205"/>
    </row>
    <row r="517" spans="8:8">
      <c r="H517" s="205"/>
    </row>
    <row r="518" spans="8:8">
      <c r="H518" s="205"/>
    </row>
    <row r="519" spans="8:8">
      <c r="H519" s="205"/>
    </row>
    <row r="520" spans="8:8">
      <c r="H520" s="205"/>
    </row>
    <row r="521" spans="8:8">
      <c r="H521" s="205"/>
    </row>
    <row r="522" spans="8:8">
      <c r="H522" s="205"/>
    </row>
    <row r="523" spans="8:8">
      <c r="H523" s="205"/>
    </row>
    <row r="524" spans="8:8">
      <c r="H524" s="205"/>
    </row>
    <row r="525" spans="8:8">
      <c r="H525" s="205"/>
    </row>
    <row r="526" spans="8:8">
      <c r="H526" s="205"/>
    </row>
    <row r="527" spans="8:8">
      <c r="H527" s="205"/>
    </row>
    <row r="528" spans="8:8">
      <c r="H528" s="205"/>
    </row>
    <row r="529" spans="8:8">
      <c r="H529" s="205"/>
    </row>
    <row r="530" spans="8:8">
      <c r="H530" s="205"/>
    </row>
    <row r="531" spans="8:8">
      <c r="H531" s="205"/>
    </row>
    <row r="532" spans="8:8">
      <c r="H532" s="205"/>
    </row>
    <row r="533" spans="8:8">
      <c r="H533" s="205"/>
    </row>
    <row r="534" spans="8:8">
      <c r="H534" s="205"/>
    </row>
    <row r="535" spans="8:8">
      <c r="H535" s="205"/>
    </row>
    <row r="536" spans="8:8">
      <c r="H536" s="205"/>
    </row>
    <row r="537" spans="8:8">
      <c r="H537" s="205"/>
    </row>
    <row r="538" spans="8:8">
      <c r="H538" s="205"/>
    </row>
    <row r="539" spans="8:8">
      <c r="H539" s="205"/>
    </row>
    <row r="540" spans="8:8">
      <c r="H540" s="205"/>
    </row>
    <row r="541" spans="8:8">
      <c r="H541" s="205"/>
    </row>
    <row r="542" spans="8:8">
      <c r="H542" s="205"/>
    </row>
    <row r="543" spans="8:8">
      <c r="H543" s="205"/>
    </row>
    <row r="544" spans="8:8">
      <c r="H544" s="205"/>
    </row>
    <row r="545" spans="8:8">
      <c r="H545" s="205"/>
    </row>
    <row r="546" spans="8:8">
      <c r="H546" s="205"/>
    </row>
    <row r="547" spans="8:8">
      <c r="H547" s="205"/>
    </row>
    <row r="548" spans="8:8">
      <c r="H548" s="205"/>
    </row>
    <row r="549" spans="8:8">
      <c r="H549" s="205"/>
    </row>
    <row r="550" spans="8:8">
      <c r="H550" s="205"/>
    </row>
    <row r="551" spans="8:8">
      <c r="H551" s="205"/>
    </row>
    <row r="552" spans="8:8">
      <c r="H552" s="205"/>
    </row>
    <row r="553" spans="8:8">
      <c r="H553" s="205"/>
    </row>
    <row r="554" spans="8:8">
      <c r="H554" s="205"/>
    </row>
    <row r="555" spans="8:8">
      <c r="H555" s="205"/>
    </row>
    <row r="556" spans="8:8">
      <c r="H556" s="205"/>
    </row>
    <row r="557" spans="8:8">
      <c r="H557" s="205"/>
    </row>
    <row r="558" spans="8:8">
      <c r="H558" s="205"/>
    </row>
    <row r="559" spans="8:8">
      <c r="H559" s="205"/>
    </row>
    <row r="560" spans="8:8">
      <c r="H560" s="205"/>
    </row>
    <row r="561" spans="8:8">
      <c r="H561" s="205"/>
    </row>
    <row r="562" spans="8:8">
      <c r="H562" s="205"/>
    </row>
    <row r="563" spans="8:8">
      <c r="H563" s="205"/>
    </row>
    <row r="564" spans="8:8">
      <c r="H564" s="205"/>
    </row>
    <row r="565" spans="8:8">
      <c r="H565" s="205"/>
    </row>
    <row r="566" spans="8:8">
      <c r="H566" s="205"/>
    </row>
    <row r="567" spans="8:8">
      <c r="H567" s="205"/>
    </row>
    <row r="568" spans="8:8">
      <c r="H568" s="205"/>
    </row>
    <row r="569" spans="8:8">
      <c r="H569" s="205"/>
    </row>
    <row r="570" spans="8:8">
      <c r="H570" s="205"/>
    </row>
    <row r="571" spans="8:8">
      <c r="H571" s="205"/>
    </row>
    <row r="572" spans="8:8">
      <c r="H572" s="205"/>
    </row>
    <row r="573" spans="8:8">
      <c r="H573" s="205"/>
    </row>
    <row r="574" spans="8:8">
      <c r="H574" s="205"/>
    </row>
    <row r="575" spans="8:8">
      <c r="H575" s="205"/>
    </row>
    <row r="576" spans="8:8">
      <c r="H576" s="205"/>
    </row>
    <row r="577" spans="8:8">
      <c r="H577" s="205"/>
    </row>
    <row r="578" spans="8:8">
      <c r="H578" s="205"/>
    </row>
    <row r="579" spans="8:8">
      <c r="H579" s="205"/>
    </row>
    <row r="580" spans="8:8">
      <c r="H580" s="205"/>
    </row>
    <row r="581" spans="8:8">
      <c r="H581" s="205"/>
    </row>
    <row r="582" spans="8:8">
      <c r="H582" s="205"/>
    </row>
    <row r="583" spans="8:8">
      <c r="H583" s="205"/>
    </row>
    <row r="584" spans="8:8">
      <c r="H584" s="205"/>
    </row>
    <row r="585" spans="8:8">
      <c r="H585" s="205"/>
    </row>
    <row r="586" spans="8:8">
      <c r="H586" s="205"/>
    </row>
    <row r="587" spans="8:8">
      <c r="H587" s="205"/>
    </row>
    <row r="588" spans="8:8">
      <c r="H588" s="205"/>
    </row>
    <row r="589" spans="8:8">
      <c r="H589" s="205"/>
    </row>
    <row r="590" spans="8:8">
      <c r="H590" s="205"/>
    </row>
    <row r="591" spans="8:8">
      <c r="H591" s="205"/>
    </row>
    <row r="592" spans="8:8">
      <c r="H592" s="205"/>
    </row>
    <row r="593" spans="8:8">
      <c r="H593" s="205"/>
    </row>
    <row r="594" spans="8:8">
      <c r="H594" s="205"/>
    </row>
    <row r="595" spans="8:8">
      <c r="H595" s="205"/>
    </row>
    <row r="596" spans="8:8">
      <c r="H596" s="205"/>
    </row>
    <row r="597" spans="8:8">
      <c r="H597" s="205"/>
    </row>
    <row r="598" spans="8:8">
      <c r="H598" s="205"/>
    </row>
    <row r="599" spans="8:8">
      <c r="H599" s="205"/>
    </row>
    <row r="600" spans="8:8">
      <c r="H600" s="205"/>
    </row>
    <row r="601" spans="8:8">
      <c r="H601" s="205"/>
    </row>
    <row r="602" spans="8:8">
      <c r="H602" s="205"/>
    </row>
    <row r="603" spans="8:8">
      <c r="H603" s="205"/>
    </row>
    <row r="604" spans="8:8">
      <c r="H604" s="205"/>
    </row>
    <row r="605" spans="8:8">
      <c r="H605" s="205"/>
    </row>
    <row r="606" spans="8:8">
      <c r="H606" s="205"/>
    </row>
    <row r="607" spans="8:8">
      <c r="H607" s="205"/>
    </row>
    <row r="608" spans="8:8">
      <c r="H608" s="205"/>
    </row>
    <row r="609" spans="8:8">
      <c r="H609" s="205"/>
    </row>
    <row r="610" spans="8:8">
      <c r="H610" s="205"/>
    </row>
    <row r="611" spans="8:8">
      <c r="H611" s="205"/>
    </row>
    <row r="612" spans="8:8">
      <c r="H612" s="205"/>
    </row>
    <row r="613" spans="8:8">
      <c r="H613" s="205"/>
    </row>
    <row r="614" spans="8:8">
      <c r="H614" s="205"/>
    </row>
    <row r="615" spans="8:8">
      <c r="H615" s="205"/>
    </row>
    <row r="616" spans="8:8">
      <c r="H616" s="205"/>
    </row>
    <row r="617" spans="8:8">
      <c r="H617" s="205"/>
    </row>
    <row r="618" spans="8:8">
      <c r="H618" s="205"/>
    </row>
    <row r="619" spans="8:8">
      <c r="H619" s="205"/>
    </row>
  </sheetData>
  <mergeCells count="1">
    <mergeCell ref="M7:P7"/>
  </mergeCells>
  <conditionalFormatting sqref="C5:I6">
    <cfRule type="expression" dxfId="11" priority="1" stopIfTrue="1">
      <formula>C$7="Janeiro"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33"/>
  <dimension ref="A1:K619"/>
  <sheetViews>
    <sheetView showGridLines="0" zoomScaleNormal="100" workbookViewId="0"/>
  </sheetViews>
  <sheetFormatPr defaultColWidth="12.5703125" defaultRowHeight="12.75"/>
  <cols>
    <col min="1" max="1" width="14.42578125" style="826" customWidth="1"/>
    <col min="2" max="2" width="2.42578125" style="177" customWidth="1"/>
    <col min="3" max="9" width="8.85546875" style="177" customWidth="1"/>
    <col min="10" max="16384" width="12.5703125" style="177"/>
  </cols>
  <sheetData>
    <row r="1" spans="1:9" ht="21" customHeight="1">
      <c r="A1" s="818" t="s">
        <v>581</v>
      </c>
      <c r="B1" s="355"/>
      <c r="C1" s="175"/>
      <c r="D1" s="175"/>
      <c r="E1" s="175"/>
      <c r="F1" s="175"/>
      <c r="G1" s="175"/>
      <c r="H1" s="175"/>
      <c r="I1" s="176"/>
    </row>
    <row r="2" spans="1:9" ht="17.100000000000001" customHeight="1">
      <c r="A2" s="827"/>
      <c r="B2" s="178" t="s">
        <v>51</v>
      </c>
      <c r="C2" s="178"/>
      <c r="D2" s="178"/>
      <c r="E2" s="178"/>
      <c r="F2" s="178"/>
      <c r="G2" s="178"/>
      <c r="H2" s="178"/>
      <c r="I2" s="179"/>
    </row>
    <row r="3" spans="1:9" ht="14.1" customHeight="1">
      <c r="A3" s="820"/>
      <c r="B3" s="180"/>
      <c r="I3" s="179"/>
    </row>
    <row r="4" spans="1:9" ht="12.75" customHeight="1">
      <c r="A4" s="820"/>
      <c r="B4" s="180"/>
      <c r="C4" s="180"/>
      <c r="D4" s="180"/>
      <c r="E4" s="180"/>
      <c r="F4" s="180"/>
      <c r="G4" s="180"/>
      <c r="H4" s="180"/>
      <c r="I4" s="181"/>
    </row>
    <row r="5" spans="1:9" ht="12.75" customHeight="1">
      <c r="A5" s="821" t="s">
        <v>131</v>
      </c>
      <c r="B5" s="193"/>
      <c r="C5" s="320">
        <v>2012</v>
      </c>
      <c r="D5" s="325">
        <v>2013</v>
      </c>
      <c r="E5" s="320">
        <v>2014</v>
      </c>
      <c r="F5" s="325">
        <v>2015</v>
      </c>
      <c r="G5" s="320">
        <v>2016</v>
      </c>
      <c r="H5" s="325">
        <v>2017</v>
      </c>
      <c r="I5" s="476">
        <v>2018</v>
      </c>
    </row>
    <row r="6" spans="1:9" ht="12.75" customHeight="1">
      <c r="A6" s="820"/>
      <c r="B6" s="180"/>
      <c r="C6" s="278"/>
      <c r="D6" s="473"/>
      <c r="E6" s="475"/>
      <c r="F6" s="473"/>
      <c r="G6" s="475"/>
      <c r="H6" s="473"/>
      <c r="I6" s="477"/>
    </row>
    <row r="7" spans="1:9" ht="12.75" customHeight="1">
      <c r="A7" s="820"/>
      <c r="B7" s="180"/>
      <c r="C7" s="194" t="s">
        <v>549</v>
      </c>
      <c r="D7" s="47" t="s">
        <v>549</v>
      </c>
      <c r="E7" s="194" t="s">
        <v>549</v>
      </c>
      <c r="F7" s="47" t="s">
        <v>549</v>
      </c>
      <c r="G7" s="469" t="s">
        <v>549</v>
      </c>
      <c r="H7" s="47" t="s">
        <v>549</v>
      </c>
      <c r="I7" s="195" t="s">
        <v>549</v>
      </c>
    </row>
    <row r="8" spans="1:9" ht="12.75" customHeight="1">
      <c r="A8" s="822"/>
      <c r="B8" s="472"/>
      <c r="C8" s="470"/>
      <c r="D8" s="470"/>
      <c r="E8" s="470"/>
      <c r="F8" s="470"/>
      <c r="G8" s="470"/>
      <c r="H8" s="470"/>
      <c r="I8" s="471"/>
    </row>
    <row r="9" spans="1:9" ht="6" customHeight="1">
      <c r="A9" s="828"/>
      <c r="B9" s="356"/>
      <c r="C9" s="366"/>
      <c r="D9" s="197"/>
      <c r="E9" s="196"/>
      <c r="F9" s="198"/>
      <c r="G9" s="198"/>
      <c r="H9" s="198"/>
      <c r="I9" s="468"/>
    </row>
    <row r="10" spans="1:9" ht="12.75" customHeight="1">
      <c r="A10" s="824" t="s">
        <v>514</v>
      </c>
      <c r="B10" s="357"/>
      <c r="C10" s="662">
        <v>10.714192948167444</v>
      </c>
      <c r="D10" s="662">
        <v>10.615774995297066</v>
      </c>
      <c r="E10" s="663">
        <v>11.087898174812016</v>
      </c>
      <c r="F10" s="663">
        <v>13.196018522356145</v>
      </c>
      <c r="G10" s="663">
        <v>13.083291543297172</v>
      </c>
      <c r="H10" s="663">
        <v>9.9420159492150884</v>
      </c>
      <c r="I10" s="664">
        <v>8.2684829458759879</v>
      </c>
    </row>
    <row r="11" spans="1:9" ht="12.75" customHeight="1">
      <c r="A11" s="820" t="s">
        <v>540</v>
      </c>
      <c r="B11" s="180"/>
      <c r="C11" s="662">
        <v>10.878973844577189</v>
      </c>
      <c r="D11" s="662">
        <v>10.835860282840626</v>
      </c>
      <c r="E11" s="663">
        <v>11.366025277273417</v>
      </c>
      <c r="F11" s="663">
        <v>13.61901900611886</v>
      </c>
      <c r="G11" s="663">
        <v>13.471608912509691</v>
      </c>
      <c r="H11" s="663">
        <v>10.155654888806499</v>
      </c>
      <c r="I11" s="664">
        <v>8.4493002554188124</v>
      </c>
    </row>
    <row r="12" spans="1:9" ht="12.75" customHeight="1">
      <c r="A12" s="823" t="s">
        <v>162</v>
      </c>
      <c r="B12" s="358"/>
      <c r="C12" s="662">
        <v>4.5184444299041671</v>
      </c>
      <c r="D12" s="662">
        <v>4.8338587876559869</v>
      </c>
      <c r="E12" s="663">
        <v>5.6744019510620136</v>
      </c>
      <c r="F12" s="663">
        <v>6.8466294079867041</v>
      </c>
      <c r="G12" s="663">
        <v>7.1458201391078058</v>
      </c>
      <c r="H12" s="663">
        <v>6.2560097155427874</v>
      </c>
      <c r="I12" s="664">
        <v>5.1934578516986685</v>
      </c>
    </row>
    <row r="13" spans="1:9" ht="12.75" customHeight="1">
      <c r="A13" s="823" t="s">
        <v>163</v>
      </c>
      <c r="B13" s="358"/>
      <c r="C13" s="662">
        <v>5.6430370676578301</v>
      </c>
      <c r="D13" s="662">
        <v>6.0614160966189878</v>
      </c>
      <c r="E13" s="663">
        <v>6.210600236838637</v>
      </c>
      <c r="F13" s="663">
        <v>6.5337662073032599</v>
      </c>
      <c r="G13" s="663">
        <v>7.1221255927164107</v>
      </c>
      <c r="H13" s="663">
        <v>6.7279218852256628</v>
      </c>
      <c r="I13" s="664">
        <v>6.3532757322963151</v>
      </c>
    </row>
    <row r="14" spans="1:9" ht="12.75" customHeight="1">
      <c r="A14" s="823"/>
      <c r="B14" s="358"/>
      <c r="C14" s="418"/>
      <c r="D14" s="418"/>
      <c r="E14" s="419"/>
      <c r="F14" s="419"/>
      <c r="G14" s="419"/>
      <c r="H14" s="419"/>
      <c r="I14" s="328"/>
    </row>
    <row r="15" spans="1:9" ht="12.75" customHeight="1">
      <c r="A15" s="823" t="s">
        <v>513</v>
      </c>
      <c r="B15" s="358"/>
      <c r="C15" s="662">
        <v>10.924851631737242</v>
      </c>
      <c r="D15" s="662">
        <v>10.897769265017022</v>
      </c>
      <c r="E15" s="663">
        <v>11.439446106577279</v>
      </c>
      <c r="F15" s="663">
        <v>13.807064748753838</v>
      </c>
      <c r="G15" s="663">
        <v>13.600838101340628</v>
      </c>
      <c r="H15" s="663">
        <v>10.148182481968139</v>
      </c>
      <c r="I15" s="664">
        <v>8.4698724556405693</v>
      </c>
    </row>
    <row r="16" spans="1:9" ht="12.75" customHeight="1">
      <c r="A16" s="820" t="s">
        <v>540</v>
      </c>
      <c r="B16" s="180"/>
      <c r="C16" s="662">
        <v>10.963033762557561</v>
      </c>
      <c r="D16" s="662">
        <v>10.953358159031046</v>
      </c>
      <c r="E16" s="663">
        <v>11.512449263159041</v>
      </c>
      <c r="F16" s="663">
        <v>13.888423064005728</v>
      </c>
      <c r="G16" s="663">
        <v>13.670749607394894</v>
      </c>
      <c r="H16" s="663">
        <v>10.182728833374632</v>
      </c>
      <c r="I16" s="664">
        <v>8.5272684533621366</v>
      </c>
    </row>
    <row r="17" spans="1:11" ht="12.75" customHeight="1">
      <c r="A17" s="823" t="s">
        <v>162</v>
      </c>
      <c r="B17" s="358"/>
      <c r="C17" s="662">
        <v>8.2533056384209491</v>
      </c>
      <c r="D17" s="662">
        <v>8.2373878280857848</v>
      </c>
      <c r="E17" s="663">
        <v>9.0535742671864483</v>
      </c>
      <c r="F17" s="663">
        <v>11.875936787802699</v>
      </c>
      <c r="G17" s="663">
        <v>12.023306787126774</v>
      </c>
      <c r="H17" s="663">
        <v>9.2893218137093179</v>
      </c>
      <c r="I17" s="664">
        <v>6.7617071258042616</v>
      </c>
    </row>
    <row r="18" spans="1:11" ht="12.75" customHeight="1">
      <c r="A18" s="823" t="s">
        <v>163</v>
      </c>
      <c r="B18" s="358"/>
      <c r="C18" s="662">
        <v>8.2533056384209935</v>
      </c>
      <c r="D18" s="662">
        <v>8.2447081646574105</v>
      </c>
      <c r="E18" s="663">
        <v>8.4771543152471587</v>
      </c>
      <c r="F18" s="663">
        <v>9.1275121434020168</v>
      </c>
      <c r="G18" s="663">
        <v>9.5280644969201198</v>
      </c>
      <c r="H18" s="663">
        <v>8.4590815129466748</v>
      </c>
      <c r="I18" s="664">
        <v>7.626666673280047</v>
      </c>
    </row>
    <row r="19" spans="1:11" ht="12.75" customHeight="1">
      <c r="A19" s="823"/>
      <c r="B19" s="358"/>
      <c r="C19" s="418"/>
      <c r="D19" s="418"/>
      <c r="E19" s="419"/>
      <c r="F19" s="419"/>
      <c r="G19" s="419"/>
      <c r="H19" s="419"/>
      <c r="I19" s="328"/>
    </row>
    <row r="20" spans="1:11" ht="12.75" customHeight="1">
      <c r="A20" s="823" t="s">
        <v>512</v>
      </c>
      <c r="B20" s="358"/>
      <c r="C20" s="662">
        <v>6.5306540936193702</v>
      </c>
      <c r="D20" s="620">
        <v>5.4362887301250717</v>
      </c>
      <c r="E20" s="665">
        <v>4.9784785109855623</v>
      </c>
      <c r="F20" s="663">
        <v>4.5508833895860246</v>
      </c>
      <c r="G20" s="663">
        <v>4.9108583402338368</v>
      </c>
      <c r="H20" s="663">
        <v>5.9030617849154643</v>
      </c>
      <c r="I20" s="664">
        <v>4.5469546263598115</v>
      </c>
      <c r="K20" s="654"/>
    </row>
    <row r="21" spans="1:11" ht="12.75" customHeight="1">
      <c r="A21" s="820" t="s">
        <v>69</v>
      </c>
      <c r="B21" s="358"/>
      <c r="C21" s="665">
        <v>8.5889480327390864</v>
      </c>
      <c r="D21" s="620">
        <v>7.5315689362903671</v>
      </c>
      <c r="E21" s="665">
        <v>7.1656230098408935</v>
      </c>
      <c r="F21" s="665">
        <v>6.722207202004471</v>
      </c>
      <c r="G21" s="666">
        <v>7.5192764968432746</v>
      </c>
      <c r="H21" s="666">
        <v>9.1524100764186933</v>
      </c>
      <c r="I21" s="664">
        <v>5.793868629529153</v>
      </c>
    </row>
    <row r="22" spans="1:11" ht="12.75" customHeight="1">
      <c r="A22" s="823" t="s">
        <v>162</v>
      </c>
      <c r="B22" s="358"/>
      <c r="C22" s="662">
        <v>1.2869471432884083</v>
      </c>
      <c r="D22" s="662">
        <v>1.5492926258216855</v>
      </c>
      <c r="E22" s="663">
        <v>1.8069686888097181</v>
      </c>
      <c r="F22" s="663">
        <v>2.0063864753384841</v>
      </c>
      <c r="G22" s="663">
        <v>2.0588496091891395</v>
      </c>
      <c r="H22" s="663">
        <v>2.509073200043721</v>
      </c>
      <c r="I22" s="664">
        <v>3.1970047987363026</v>
      </c>
    </row>
    <row r="23" spans="1:11" ht="12.75" customHeight="1">
      <c r="A23" s="823" t="s">
        <v>163</v>
      </c>
      <c r="B23" s="358"/>
      <c r="C23" s="662">
        <v>1.3127044751039652</v>
      </c>
      <c r="D23" s="662">
        <v>2.2562730201372228</v>
      </c>
      <c r="E23" s="663">
        <v>2.2190113777261766</v>
      </c>
      <c r="F23" s="663">
        <v>2.4613501893039791</v>
      </c>
      <c r="G23" s="663">
        <v>2.7635153251017064</v>
      </c>
      <c r="H23" s="663">
        <v>2.8324645546770499</v>
      </c>
      <c r="I23" s="664">
        <v>3.7498425998275353</v>
      </c>
    </row>
    <row r="24" spans="1:11" ht="9.9499999999999993" customHeight="1">
      <c r="A24" s="825"/>
      <c r="B24" s="202"/>
      <c r="C24" s="200"/>
      <c r="D24" s="200"/>
      <c r="E24" s="200"/>
      <c r="F24" s="200"/>
      <c r="G24" s="200"/>
      <c r="H24" s="199"/>
      <c r="I24" s="201"/>
    </row>
    <row r="25" spans="1:11" ht="6" customHeight="1">
      <c r="H25" s="203"/>
    </row>
    <row r="26" spans="1:11">
      <c r="A26" s="801" t="s">
        <v>538</v>
      </c>
      <c r="C26" s="204"/>
      <c r="D26" s="204"/>
      <c r="E26" s="204"/>
      <c r="F26" s="204"/>
      <c r="G26" s="204"/>
      <c r="H26" s="204"/>
      <c r="I26" s="204"/>
    </row>
    <row r="27" spans="1:11">
      <c r="H27" s="205"/>
    </row>
    <row r="28" spans="1:11">
      <c r="H28" s="205"/>
    </row>
    <row r="29" spans="1:11">
      <c r="H29" s="205"/>
    </row>
    <row r="30" spans="1:11">
      <c r="H30" s="205"/>
    </row>
    <row r="31" spans="1:11">
      <c r="H31" s="205"/>
    </row>
    <row r="32" spans="1:11">
      <c r="H32" s="205"/>
    </row>
    <row r="33" spans="8:8">
      <c r="H33" s="205"/>
    </row>
    <row r="34" spans="8:8">
      <c r="H34" s="205"/>
    </row>
    <row r="35" spans="8:8">
      <c r="H35" s="205"/>
    </row>
    <row r="36" spans="8:8">
      <c r="H36" s="205"/>
    </row>
    <row r="37" spans="8:8">
      <c r="H37" s="205"/>
    </row>
    <row r="38" spans="8:8">
      <c r="H38" s="205"/>
    </row>
    <row r="39" spans="8:8">
      <c r="H39" s="205"/>
    </row>
    <row r="40" spans="8:8">
      <c r="H40" s="205"/>
    </row>
    <row r="41" spans="8:8">
      <c r="H41" s="205"/>
    </row>
    <row r="42" spans="8:8">
      <c r="H42" s="205"/>
    </row>
    <row r="43" spans="8:8">
      <c r="H43" s="205"/>
    </row>
    <row r="44" spans="8:8">
      <c r="H44" s="205"/>
    </row>
    <row r="45" spans="8:8">
      <c r="H45" s="205"/>
    </row>
    <row r="46" spans="8:8">
      <c r="H46" s="205"/>
    </row>
    <row r="47" spans="8:8">
      <c r="H47" s="205"/>
    </row>
    <row r="48" spans="8:8">
      <c r="H48" s="205"/>
    </row>
    <row r="49" spans="8:8">
      <c r="H49" s="205"/>
    </row>
    <row r="50" spans="8:8">
      <c r="H50" s="205"/>
    </row>
    <row r="51" spans="8:8">
      <c r="H51" s="205"/>
    </row>
    <row r="52" spans="8:8">
      <c r="H52" s="205"/>
    </row>
    <row r="53" spans="8:8">
      <c r="H53" s="205"/>
    </row>
    <row r="54" spans="8:8">
      <c r="H54" s="205"/>
    </row>
    <row r="55" spans="8:8">
      <c r="H55" s="205"/>
    </row>
    <row r="56" spans="8:8">
      <c r="H56" s="205"/>
    </row>
    <row r="57" spans="8:8">
      <c r="H57" s="205"/>
    </row>
    <row r="58" spans="8:8">
      <c r="H58" s="205"/>
    </row>
    <row r="59" spans="8:8">
      <c r="H59" s="205"/>
    </row>
    <row r="60" spans="8:8">
      <c r="H60" s="205"/>
    </row>
    <row r="61" spans="8:8">
      <c r="H61" s="205"/>
    </row>
    <row r="62" spans="8:8">
      <c r="H62" s="205"/>
    </row>
    <row r="63" spans="8:8">
      <c r="H63" s="205"/>
    </row>
    <row r="64" spans="8:8">
      <c r="H64" s="205"/>
    </row>
    <row r="65" spans="8:8">
      <c r="H65" s="205"/>
    </row>
    <row r="66" spans="8:8">
      <c r="H66" s="205"/>
    </row>
    <row r="67" spans="8:8">
      <c r="H67" s="205"/>
    </row>
    <row r="68" spans="8:8">
      <c r="H68" s="205"/>
    </row>
    <row r="69" spans="8:8">
      <c r="H69" s="205"/>
    </row>
    <row r="70" spans="8:8">
      <c r="H70" s="205"/>
    </row>
    <row r="71" spans="8:8">
      <c r="H71" s="205"/>
    </row>
    <row r="72" spans="8:8">
      <c r="H72" s="205"/>
    </row>
    <row r="73" spans="8:8">
      <c r="H73" s="205"/>
    </row>
    <row r="74" spans="8:8">
      <c r="H74" s="205"/>
    </row>
    <row r="75" spans="8:8">
      <c r="H75" s="205"/>
    </row>
    <row r="76" spans="8:8">
      <c r="H76" s="205"/>
    </row>
    <row r="77" spans="8:8">
      <c r="H77" s="205"/>
    </row>
    <row r="78" spans="8:8">
      <c r="H78" s="205"/>
    </row>
    <row r="79" spans="8:8">
      <c r="H79" s="205"/>
    </row>
    <row r="80" spans="8:8">
      <c r="H80" s="205"/>
    </row>
    <row r="81" spans="8:8">
      <c r="H81" s="205"/>
    </row>
    <row r="82" spans="8:8">
      <c r="H82" s="205"/>
    </row>
    <row r="83" spans="8:8">
      <c r="H83" s="205"/>
    </row>
    <row r="84" spans="8:8">
      <c r="H84" s="205"/>
    </row>
    <row r="85" spans="8:8">
      <c r="H85" s="205"/>
    </row>
    <row r="86" spans="8:8">
      <c r="H86" s="205"/>
    </row>
    <row r="87" spans="8:8">
      <c r="H87" s="205"/>
    </row>
    <row r="88" spans="8:8">
      <c r="H88" s="205"/>
    </row>
    <row r="89" spans="8:8">
      <c r="H89" s="205"/>
    </row>
    <row r="90" spans="8:8">
      <c r="H90" s="205"/>
    </row>
    <row r="91" spans="8:8">
      <c r="H91" s="205"/>
    </row>
    <row r="92" spans="8:8">
      <c r="H92" s="205"/>
    </row>
    <row r="93" spans="8:8">
      <c r="H93" s="205"/>
    </row>
    <row r="94" spans="8:8">
      <c r="H94" s="205"/>
    </row>
    <row r="95" spans="8:8">
      <c r="H95" s="205"/>
    </row>
    <row r="96" spans="8:8">
      <c r="H96" s="205"/>
    </row>
    <row r="97" spans="8:8">
      <c r="H97" s="205"/>
    </row>
    <row r="98" spans="8:8">
      <c r="H98" s="205"/>
    </row>
    <row r="99" spans="8:8">
      <c r="H99" s="205"/>
    </row>
    <row r="100" spans="8:8">
      <c r="H100" s="205"/>
    </row>
    <row r="101" spans="8:8">
      <c r="H101" s="205"/>
    </row>
    <row r="102" spans="8:8">
      <c r="H102" s="205"/>
    </row>
    <row r="103" spans="8:8">
      <c r="H103" s="205"/>
    </row>
    <row r="104" spans="8:8">
      <c r="H104" s="205"/>
    </row>
    <row r="105" spans="8:8">
      <c r="H105" s="205"/>
    </row>
    <row r="106" spans="8:8">
      <c r="H106" s="205"/>
    </row>
    <row r="107" spans="8:8">
      <c r="H107" s="205"/>
    </row>
    <row r="108" spans="8:8">
      <c r="H108" s="205"/>
    </row>
    <row r="109" spans="8:8">
      <c r="H109" s="205"/>
    </row>
    <row r="110" spans="8:8">
      <c r="H110" s="205"/>
    </row>
    <row r="111" spans="8:8">
      <c r="H111" s="205"/>
    </row>
    <row r="112" spans="8:8">
      <c r="H112" s="205"/>
    </row>
    <row r="113" spans="8:8">
      <c r="H113" s="205"/>
    </row>
    <row r="114" spans="8:8">
      <c r="H114" s="205"/>
    </row>
    <row r="115" spans="8:8">
      <c r="H115" s="205"/>
    </row>
    <row r="116" spans="8:8">
      <c r="H116" s="205"/>
    </row>
    <row r="117" spans="8:8">
      <c r="H117" s="205"/>
    </row>
    <row r="118" spans="8:8">
      <c r="H118" s="205"/>
    </row>
    <row r="119" spans="8:8">
      <c r="H119" s="205"/>
    </row>
    <row r="120" spans="8:8">
      <c r="H120" s="205"/>
    </row>
    <row r="121" spans="8:8">
      <c r="H121" s="205"/>
    </row>
    <row r="122" spans="8:8">
      <c r="H122" s="205"/>
    </row>
    <row r="123" spans="8:8">
      <c r="H123" s="205"/>
    </row>
    <row r="124" spans="8:8">
      <c r="H124" s="205"/>
    </row>
    <row r="125" spans="8:8">
      <c r="H125" s="205"/>
    </row>
    <row r="126" spans="8:8">
      <c r="H126" s="205"/>
    </row>
    <row r="127" spans="8:8">
      <c r="H127" s="205"/>
    </row>
    <row r="128" spans="8:8">
      <c r="H128" s="205"/>
    </row>
    <row r="129" spans="8:8">
      <c r="H129" s="205"/>
    </row>
    <row r="130" spans="8:8">
      <c r="H130" s="205"/>
    </row>
    <row r="131" spans="8:8">
      <c r="H131" s="205"/>
    </row>
    <row r="132" spans="8:8">
      <c r="H132" s="205"/>
    </row>
    <row r="133" spans="8:8">
      <c r="H133" s="205"/>
    </row>
    <row r="134" spans="8:8">
      <c r="H134" s="205"/>
    </row>
    <row r="135" spans="8:8">
      <c r="H135" s="205"/>
    </row>
    <row r="136" spans="8:8">
      <c r="H136" s="205"/>
    </row>
    <row r="137" spans="8:8">
      <c r="H137" s="205"/>
    </row>
    <row r="138" spans="8:8">
      <c r="H138" s="205"/>
    </row>
    <row r="139" spans="8:8">
      <c r="H139" s="205"/>
    </row>
    <row r="140" spans="8:8">
      <c r="H140" s="205"/>
    </row>
    <row r="141" spans="8:8">
      <c r="H141" s="205"/>
    </row>
    <row r="142" spans="8:8">
      <c r="H142" s="205"/>
    </row>
    <row r="143" spans="8:8">
      <c r="H143" s="205"/>
    </row>
    <row r="144" spans="8:8">
      <c r="H144" s="205"/>
    </row>
    <row r="145" spans="8:8">
      <c r="H145" s="205"/>
    </row>
    <row r="146" spans="8:8">
      <c r="H146" s="205"/>
    </row>
    <row r="147" spans="8:8">
      <c r="H147" s="205"/>
    </row>
    <row r="148" spans="8:8">
      <c r="H148" s="205"/>
    </row>
    <row r="149" spans="8:8">
      <c r="H149" s="205"/>
    </row>
    <row r="150" spans="8:8">
      <c r="H150" s="205"/>
    </row>
    <row r="151" spans="8:8">
      <c r="H151" s="205"/>
    </row>
    <row r="152" spans="8:8">
      <c r="H152" s="205"/>
    </row>
    <row r="153" spans="8:8">
      <c r="H153" s="205"/>
    </row>
    <row r="154" spans="8:8">
      <c r="H154" s="205"/>
    </row>
    <row r="155" spans="8:8">
      <c r="H155" s="205"/>
    </row>
    <row r="156" spans="8:8">
      <c r="H156" s="205"/>
    </row>
    <row r="157" spans="8:8">
      <c r="H157" s="205"/>
    </row>
    <row r="158" spans="8:8">
      <c r="H158" s="205"/>
    </row>
    <row r="159" spans="8:8">
      <c r="H159" s="205"/>
    </row>
    <row r="160" spans="8:8">
      <c r="H160" s="205"/>
    </row>
    <row r="161" spans="8:8">
      <c r="H161" s="205"/>
    </row>
    <row r="162" spans="8:8">
      <c r="H162" s="205"/>
    </row>
    <row r="163" spans="8:8">
      <c r="H163" s="205"/>
    </row>
    <row r="164" spans="8:8">
      <c r="H164" s="205"/>
    </row>
    <row r="165" spans="8:8">
      <c r="H165" s="205"/>
    </row>
    <row r="166" spans="8:8">
      <c r="H166" s="205"/>
    </row>
    <row r="167" spans="8:8">
      <c r="H167" s="205"/>
    </row>
    <row r="168" spans="8:8">
      <c r="H168" s="205"/>
    </row>
    <row r="169" spans="8:8">
      <c r="H169" s="205"/>
    </row>
    <row r="170" spans="8:8">
      <c r="H170" s="205"/>
    </row>
    <row r="171" spans="8:8">
      <c r="H171" s="205"/>
    </row>
    <row r="172" spans="8:8">
      <c r="H172" s="205"/>
    </row>
    <row r="173" spans="8:8">
      <c r="H173" s="205"/>
    </row>
    <row r="174" spans="8:8">
      <c r="H174" s="205"/>
    </row>
    <row r="175" spans="8:8">
      <c r="H175" s="205"/>
    </row>
    <row r="176" spans="8:8">
      <c r="H176" s="205"/>
    </row>
    <row r="177" spans="8:8">
      <c r="H177" s="205"/>
    </row>
    <row r="178" spans="8:8">
      <c r="H178" s="205"/>
    </row>
    <row r="179" spans="8:8">
      <c r="H179" s="205"/>
    </row>
    <row r="180" spans="8:8">
      <c r="H180" s="205"/>
    </row>
    <row r="181" spans="8:8">
      <c r="H181" s="205"/>
    </row>
    <row r="182" spans="8:8">
      <c r="H182" s="205"/>
    </row>
    <row r="183" spans="8:8">
      <c r="H183" s="205"/>
    </row>
    <row r="184" spans="8:8">
      <c r="H184" s="205"/>
    </row>
    <row r="185" spans="8:8">
      <c r="H185" s="205"/>
    </row>
    <row r="186" spans="8:8">
      <c r="H186" s="205"/>
    </row>
    <row r="187" spans="8:8">
      <c r="H187" s="205"/>
    </row>
    <row r="188" spans="8:8">
      <c r="H188" s="205"/>
    </row>
    <row r="189" spans="8:8">
      <c r="H189" s="205"/>
    </row>
    <row r="190" spans="8:8">
      <c r="H190" s="205"/>
    </row>
    <row r="191" spans="8:8">
      <c r="H191" s="205"/>
    </row>
    <row r="192" spans="8:8">
      <c r="H192" s="205"/>
    </row>
    <row r="193" spans="8:8">
      <c r="H193" s="205"/>
    </row>
    <row r="194" spans="8:8">
      <c r="H194" s="205"/>
    </row>
    <row r="195" spans="8:8">
      <c r="H195" s="205"/>
    </row>
    <row r="196" spans="8:8">
      <c r="H196" s="205"/>
    </row>
    <row r="197" spans="8:8">
      <c r="H197" s="205"/>
    </row>
    <row r="198" spans="8:8">
      <c r="H198" s="205"/>
    </row>
    <row r="199" spans="8:8">
      <c r="H199" s="205"/>
    </row>
    <row r="200" spans="8:8">
      <c r="H200" s="205"/>
    </row>
    <row r="201" spans="8:8">
      <c r="H201" s="205"/>
    </row>
    <row r="202" spans="8:8">
      <c r="H202" s="205"/>
    </row>
    <row r="203" spans="8:8">
      <c r="H203" s="205"/>
    </row>
    <row r="204" spans="8:8">
      <c r="H204" s="205"/>
    </row>
    <row r="205" spans="8:8">
      <c r="H205" s="205"/>
    </row>
    <row r="206" spans="8:8">
      <c r="H206" s="205"/>
    </row>
    <row r="207" spans="8:8">
      <c r="H207" s="205"/>
    </row>
    <row r="208" spans="8:8">
      <c r="H208" s="205"/>
    </row>
    <row r="209" spans="8:8">
      <c r="H209" s="205"/>
    </row>
    <row r="210" spans="8:8">
      <c r="H210" s="205"/>
    </row>
    <row r="211" spans="8:8">
      <c r="H211" s="205"/>
    </row>
    <row r="212" spans="8:8">
      <c r="H212" s="205"/>
    </row>
    <row r="213" spans="8:8">
      <c r="H213" s="205"/>
    </row>
    <row r="214" spans="8:8">
      <c r="H214" s="205"/>
    </row>
    <row r="215" spans="8:8">
      <c r="H215" s="205"/>
    </row>
    <row r="216" spans="8:8">
      <c r="H216" s="205"/>
    </row>
    <row r="217" spans="8:8">
      <c r="H217" s="205"/>
    </row>
    <row r="218" spans="8:8">
      <c r="H218" s="205"/>
    </row>
    <row r="219" spans="8:8">
      <c r="H219" s="205"/>
    </row>
    <row r="220" spans="8:8">
      <c r="H220" s="205"/>
    </row>
    <row r="221" spans="8:8">
      <c r="H221" s="205"/>
    </row>
    <row r="222" spans="8:8">
      <c r="H222" s="205"/>
    </row>
    <row r="223" spans="8:8">
      <c r="H223" s="205"/>
    </row>
    <row r="224" spans="8:8">
      <c r="H224" s="205"/>
    </row>
    <row r="225" spans="8:8">
      <c r="H225" s="205"/>
    </row>
    <row r="226" spans="8:8">
      <c r="H226" s="205"/>
    </row>
    <row r="227" spans="8:8">
      <c r="H227" s="205"/>
    </row>
    <row r="228" spans="8:8">
      <c r="H228" s="205"/>
    </row>
    <row r="229" spans="8:8">
      <c r="H229" s="205"/>
    </row>
    <row r="230" spans="8:8">
      <c r="H230" s="205"/>
    </row>
    <row r="231" spans="8:8">
      <c r="H231" s="205"/>
    </row>
    <row r="232" spans="8:8">
      <c r="H232" s="205"/>
    </row>
    <row r="233" spans="8:8">
      <c r="H233" s="205"/>
    </row>
    <row r="234" spans="8:8">
      <c r="H234" s="205"/>
    </row>
    <row r="235" spans="8:8">
      <c r="H235" s="205"/>
    </row>
    <row r="236" spans="8:8">
      <c r="H236" s="205"/>
    </row>
    <row r="237" spans="8:8">
      <c r="H237" s="205"/>
    </row>
    <row r="238" spans="8:8">
      <c r="H238" s="205"/>
    </row>
    <row r="239" spans="8:8">
      <c r="H239" s="205"/>
    </row>
    <row r="240" spans="8:8">
      <c r="H240" s="205"/>
    </row>
    <row r="241" spans="8:8">
      <c r="H241" s="205"/>
    </row>
    <row r="242" spans="8:8">
      <c r="H242" s="205"/>
    </row>
    <row r="243" spans="8:8">
      <c r="H243" s="205"/>
    </row>
    <row r="244" spans="8:8">
      <c r="H244" s="205"/>
    </row>
    <row r="245" spans="8:8">
      <c r="H245" s="205"/>
    </row>
    <row r="246" spans="8:8">
      <c r="H246" s="205"/>
    </row>
    <row r="247" spans="8:8">
      <c r="H247" s="205"/>
    </row>
    <row r="248" spans="8:8">
      <c r="H248" s="205"/>
    </row>
    <row r="249" spans="8:8">
      <c r="H249" s="205"/>
    </row>
    <row r="250" spans="8:8">
      <c r="H250" s="205"/>
    </row>
    <row r="251" spans="8:8">
      <c r="H251" s="205"/>
    </row>
    <row r="252" spans="8:8">
      <c r="H252" s="205"/>
    </row>
    <row r="253" spans="8:8">
      <c r="H253" s="205"/>
    </row>
    <row r="254" spans="8:8">
      <c r="H254" s="205"/>
    </row>
    <row r="255" spans="8:8">
      <c r="H255" s="205"/>
    </row>
    <row r="256" spans="8:8">
      <c r="H256" s="205"/>
    </row>
    <row r="257" spans="8:8">
      <c r="H257" s="205"/>
    </row>
    <row r="258" spans="8:8">
      <c r="H258" s="205"/>
    </row>
    <row r="259" spans="8:8">
      <c r="H259" s="205"/>
    </row>
    <row r="260" spans="8:8">
      <c r="H260" s="205"/>
    </row>
    <row r="261" spans="8:8">
      <c r="H261" s="205"/>
    </row>
    <row r="262" spans="8:8">
      <c r="H262" s="205"/>
    </row>
    <row r="263" spans="8:8">
      <c r="H263" s="205"/>
    </row>
    <row r="264" spans="8:8">
      <c r="H264" s="205"/>
    </row>
    <row r="265" spans="8:8">
      <c r="H265" s="205"/>
    </row>
    <row r="266" spans="8:8">
      <c r="H266" s="205"/>
    </row>
    <row r="267" spans="8:8">
      <c r="H267" s="205"/>
    </row>
    <row r="268" spans="8:8">
      <c r="H268" s="205"/>
    </row>
    <row r="269" spans="8:8">
      <c r="H269" s="205"/>
    </row>
    <row r="270" spans="8:8">
      <c r="H270" s="205"/>
    </row>
    <row r="271" spans="8:8">
      <c r="H271" s="205"/>
    </row>
    <row r="272" spans="8:8">
      <c r="H272" s="205"/>
    </row>
    <row r="273" spans="8:8">
      <c r="H273" s="205"/>
    </row>
    <row r="274" spans="8:8">
      <c r="H274" s="205"/>
    </row>
    <row r="275" spans="8:8">
      <c r="H275" s="205"/>
    </row>
    <row r="276" spans="8:8">
      <c r="H276" s="205"/>
    </row>
    <row r="277" spans="8:8">
      <c r="H277" s="205"/>
    </row>
    <row r="278" spans="8:8">
      <c r="H278" s="205"/>
    </row>
    <row r="279" spans="8:8">
      <c r="H279" s="205"/>
    </row>
    <row r="280" spans="8:8">
      <c r="H280" s="205"/>
    </row>
    <row r="281" spans="8:8">
      <c r="H281" s="205"/>
    </row>
    <row r="282" spans="8:8">
      <c r="H282" s="205"/>
    </row>
    <row r="283" spans="8:8">
      <c r="H283" s="205"/>
    </row>
    <row r="284" spans="8:8">
      <c r="H284" s="205"/>
    </row>
    <row r="285" spans="8:8">
      <c r="H285" s="205"/>
    </row>
    <row r="286" spans="8:8">
      <c r="H286" s="205"/>
    </row>
    <row r="287" spans="8:8">
      <c r="H287" s="205"/>
    </row>
    <row r="288" spans="8:8">
      <c r="H288" s="205"/>
    </row>
    <row r="289" spans="8:8">
      <c r="H289" s="205"/>
    </row>
    <row r="290" spans="8:8">
      <c r="H290" s="205"/>
    </row>
    <row r="291" spans="8:8">
      <c r="H291" s="205"/>
    </row>
    <row r="292" spans="8:8">
      <c r="H292" s="205"/>
    </row>
    <row r="293" spans="8:8">
      <c r="H293" s="205"/>
    </row>
    <row r="294" spans="8:8">
      <c r="H294" s="205"/>
    </row>
    <row r="295" spans="8:8">
      <c r="H295" s="205"/>
    </row>
    <row r="296" spans="8:8">
      <c r="H296" s="205"/>
    </row>
    <row r="297" spans="8:8">
      <c r="H297" s="205"/>
    </row>
    <row r="298" spans="8:8">
      <c r="H298" s="205"/>
    </row>
    <row r="299" spans="8:8">
      <c r="H299" s="205"/>
    </row>
    <row r="300" spans="8:8">
      <c r="H300" s="205"/>
    </row>
    <row r="301" spans="8:8">
      <c r="H301" s="205"/>
    </row>
    <row r="302" spans="8:8">
      <c r="H302" s="205"/>
    </row>
    <row r="303" spans="8:8">
      <c r="H303" s="205"/>
    </row>
    <row r="304" spans="8:8">
      <c r="H304" s="205"/>
    </row>
    <row r="305" spans="8:8">
      <c r="H305" s="205"/>
    </row>
    <row r="306" spans="8:8">
      <c r="H306" s="205"/>
    </row>
    <row r="307" spans="8:8">
      <c r="H307" s="205"/>
    </row>
    <row r="308" spans="8:8">
      <c r="H308" s="205"/>
    </row>
    <row r="309" spans="8:8">
      <c r="H309" s="205"/>
    </row>
    <row r="310" spans="8:8">
      <c r="H310" s="205"/>
    </row>
    <row r="311" spans="8:8">
      <c r="H311" s="205"/>
    </row>
    <row r="312" spans="8:8">
      <c r="H312" s="205"/>
    </row>
    <row r="313" spans="8:8">
      <c r="H313" s="205"/>
    </row>
    <row r="314" spans="8:8">
      <c r="H314" s="205"/>
    </row>
    <row r="315" spans="8:8">
      <c r="H315" s="205"/>
    </row>
    <row r="316" spans="8:8">
      <c r="H316" s="205"/>
    </row>
    <row r="317" spans="8:8">
      <c r="H317" s="205"/>
    </row>
    <row r="318" spans="8:8">
      <c r="H318" s="205"/>
    </row>
    <row r="319" spans="8:8">
      <c r="H319" s="205"/>
    </row>
    <row r="320" spans="8:8">
      <c r="H320" s="205"/>
    </row>
    <row r="321" spans="8:8">
      <c r="H321" s="205"/>
    </row>
    <row r="322" spans="8:8">
      <c r="H322" s="205"/>
    </row>
    <row r="323" spans="8:8">
      <c r="H323" s="205"/>
    </row>
    <row r="324" spans="8:8">
      <c r="H324" s="205"/>
    </row>
    <row r="325" spans="8:8">
      <c r="H325" s="205"/>
    </row>
    <row r="326" spans="8:8">
      <c r="H326" s="205"/>
    </row>
    <row r="327" spans="8:8">
      <c r="H327" s="205"/>
    </row>
    <row r="328" spans="8:8">
      <c r="H328" s="205"/>
    </row>
    <row r="329" spans="8:8">
      <c r="H329" s="205"/>
    </row>
    <row r="330" spans="8:8">
      <c r="H330" s="205"/>
    </row>
    <row r="331" spans="8:8">
      <c r="H331" s="205"/>
    </row>
    <row r="332" spans="8:8">
      <c r="H332" s="205"/>
    </row>
    <row r="333" spans="8:8">
      <c r="H333" s="205"/>
    </row>
    <row r="334" spans="8:8">
      <c r="H334" s="205"/>
    </row>
    <row r="335" spans="8:8">
      <c r="H335" s="205"/>
    </row>
    <row r="336" spans="8:8">
      <c r="H336" s="205"/>
    </row>
    <row r="337" spans="8:8">
      <c r="H337" s="205"/>
    </row>
    <row r="338" spans="8:8">
      <c r="H338" s="205"/>
    </row>
    <row r="339" spans="8:8">
      <c r="H339" s="205"/>
    </row>
    <row r="340" spans="8:8">
      <c r="H340" s="205"/>
    </row>
    <row r="341" spans="8:8">
      <c r="H341" s="205"/>
    </row>
    <row r="342" spans="8:8">
      <c r="H342" s="205"/>
    </row>
    <row r="343" spans="8:8">
      <c r="H343" s="205"/>
    </row>
    <row r="344" spans="8:8">
      <c r="H344" s="205"/>
    </row>
    <row r="345" spans="8:8">
      <c r="H345" s="205"/>
    </row>
    <row r="346" spans="8:8">
      <c r="H346" s="205"/>
    </row>
    <row r="347" spans="8:8">
      <c r="H347" s="205"/>
    </row>
    <row r="348" spans="8:8">
      <c r="H348" s="205"/>
    </row>
    <row r="349" spans="8:8">
      <c r="H349" s="205"/>
    </row>
    <row r="350" spans="8:8">
      <c r="H350" s="205"/>
    </row>
    <row r="351" spans="8:8">
      <c r="H351" s="205"/>
    </row>
    <row r="352" spans="8:8">
      <c r="H352" s="205"/>
    </row>
    <row r="353" spans="8:8">
      <c r="H353" s="205"/>
    </row>
    <row r="354" spans="8:8">
      <c r="H354" s="205"/>
    </row>
    <row r="355" spans="8:8">
      <c r="H355" s="205"/>
    </row>
    <row r="356" spans="8:8">
      <c r="H356" s="205"/>
    </row>
    <row r="357" spans="8:8">
      <c r="H357" s="205"/>
    </row>
    <row r="358" spans="8:8">
      <c r="H358" s="205"/>
    </row>
    <row r="359" spans="8:8">
      <c r="H359" s="205"/>
    </row>
    <row r="360" spans="8:8">
      <c r="H360" s="205"/>
    </row>
    <row r="361" spans="8:8">
      <c r="H361" s="205"/>
    </row>
    <row r="362" spans="8:8">
      <c r="H362" s="205"/>
    </row>
    <row r="363" spans="8:8">
      <c r="H363" s="205"/>
    </row>
    <row r="364" spans="8:8">
      <c r="H364" s="205"/>
    </row>
    <row r="365" spans="8:8">
      <c r="H365" s="205"/>
    </row>
    <row r="366" spans="8:8">
      <c r="H366" s="205"/>
    </row>
    <row r="367" spans="8:8">
      <c r="H367" s="205"/>
    </row>
    <row r="368" spans="8:8">
      <c r="H368" s="205"/>
    </row>
    <row r="369" spans="8:8">
      <c r="H369" s="205"/>
    </row>
    <row r="370" spans="8:8">
      <c r="H370" s="205"/>
    </row>
    <row r="371" spans="8:8">
      <c r="H371" s="205"/>
    </row>
    <row r="372" spans="8:8">
      <c r="H372" s="205"/>
    </row>
    <row r="373" spans="8:8">
      <c r="H373" s="205"/>
    </row>
    <row r="374" spans="8:8">
      <c r="H374" s="205"/>
    </row>
    <row r="375" spans="8:8">
      <c r="H375" s="205"/>
    </row>
    <row r="376" spans="8:8">
      <c r="H376" s="205"/>
    </row>
    <row r="377" spans="8:8">
      <c r="H377" s="205"/>
    </row>
    <row r="378" spans="8:8">
      <c r="H378" s="205"/>
    </row>
    <row r="379" spans="8:8">
      <c r="H379" s="205"/>
    </row>
    <row r="380" spans="8:8">
      <c r="H380" s="205"/>
    </row>
    <row r="381" spans="8:8">
      <c r="H381" s="205"/>
    </row>
    <row r="382" spans="8:8">
      <c r="H382" s="205"/>
    </row>
    <row r="383" spans="8:8">
      <c r="H383" s="205"/>
    </row>
    <row r="384" spans="8:8">
      <c r="H384" s="205"/>
    </row>
    <row r="385" spans="8:8">
      <c r="H385" s="205"/>
    </row>
    <row r="386" spans="8:8">
      <c r="H386" s="205"/>
    </row>
    <row r="387" spans="8:8">
      <c r="H387" s="205"/>
    </row>
    <row r="388" spans="8:8">
      <c r="H388" s="205"/>
    </row>
    <row r="389" spans="8:8">
      <c r="H389" s="205"/>
    </row>
    <row r="390" spans="8:8">
      <c r="H390" s="205"/>
    </row>
    <row r="391" spans="8:8">
      <c r="H391" s="205"/>
    </row>
    <row r="392" spans="8:8">
      <c r="H392" s="205"/>
    </row>
    <row r="393" spans="8:8">
      <c r="H393" s="205"/>
    </row>
    <row r="394" spans="8:8">
      <c r="H394" s="205"/>
    </row>
    <row r="395" spans="8:8">
      <c r="H395" s="205"/>
    </row>
    <row r="396" spans="8:8">
      <c r="H396" s="205"/>
    </row>
    <row r="397" spans="8:8">
      <c r="H397" s="205"/>
    </row>
    <row r="398" spans="8:8">
      <c r="H398" s="205"/>
    </row>
    <row r="399" spans="8:8">
      <c r="H399" s="205"/>
    </row>
    <row r="400" spans="8:8">
      <c r="H400" s="205"/>
    </row>
    <row r="401" spans="8:8">
      <c r="H401" s="205"/>
    </row>
    <row r="402" spans="8:8">
      <c r="H402" s="205"/>
    </row>
    <row r="403" spans="8:8">
      <c r="H403" s="205"/>
    </row>
    <row r="404" spans="8:8">
      <c r="H404" s="205"/>
    </row>
    <row r="405" spans="8:8">
      <c r="H405" s="205"/>
    </row>
    <row r="406" spans="8:8">
      <c r="H406" s="205"/>
    </row>
    <row r="407" spans="8:8">
      <c r="H407" s="205"/>
    </row>
    <row r="408" spans="8:8">
      <c r="H408" s="205"/>
    </row>
    <row r="409" spans="8:8">
      <c r="H409" s="205"/>
    </row>
    <row r="410" spans="8:8">
      <c r="H410" s="205"/>
    </row>
    <row r="411" spans="8:8">
      <c r="H411" s="205"/>
    </row>
    <row r="412" spans="8:8">
      <c r="H412" s="205"/>
    </row>
    <row r="413" spans="8:8">
      <c r="H413" s="205"/>
    </row>
    <row r="414" spans="8:8">
      <c r="H414" s="205"/>
    </row>
    <row r="415" spans="8:8">
      <c r="H415" s="205"/>
    </row>
    <row r="416" spans="8:8">
      <c r="H416" s="205"/>
    </row>
    <row r="417" spans="8:8">
      <c r="H417" s="205"/>
    </row>
    <row r="418" spans="8:8">
      <c r="H418" s="205"/>
    </row>
    <row r="419" spans="8:8">
      <c r="H419" s="205"/>
    </row>
    <row r="420" spans="8:8">
      <c r="H420" s="205"/>
    </row>
    <row r="421" spans="8:8">
      <c r="H421" s="205"/>
    </row>
    <row r="422" spans="8:8">
      <c r="H422" s="205"/>
    </row>
    <row r="423" spans="8:8">
      <c r="H423" s="205"/>
    </row>
    <row r="424" spans="8:8">
      <c r="H424" s="205"/>
    </row>
    <row r="425" spans="8:8">
      <c r="H425" s="205"/>
    </row>
    <row r="426" spans="8:8">
      <c r="H426" s="205"/>
    </row>
    <row r="427" spans="8:8">
      <c r="H427" s="205"/>
    </row>
    <row r="428" spans="8:8">
      <c r="H428" s="205"/>
    </row>
    <row r="429" spans="8:8">
      <c r="H429" s="205"/>
    </row>
    <row r="430" spans="8:8">
      <c r="H430" s="205"/>
    </row>
    <row r="431" spans="8:8">
      <c r="H431" s="205"/>
    </row>
    <row r="432" spans="8:8">
      <c r="H432" s="205"/>
    </row>
    <row r="433" spans="8:8">
      <c r="H433" s="205"/>
    </row>
    <row r="434" spans="8:8">
      <c r="H434" s="205"/>
    </row>
    <row r="435" spans="8:8">
      <c r="H435" s="205"/>
    </row>
    <row r="436" spans="8:8">
      <c r="H436" s="205"/>
    </row>
    <row r="437" spans="8:8">
      <c r="H437" s="205"/>
    </row>
    <row r="438" spans="8:8">
      <c r="H438" s="205"/>
    </row>
    <row r="439" spans="8:8">
      <c r="H439" s="205"/>
    </row>
    <row r="440" spans="8:8">
      <c r="H440" s="205"/>
    </row>
    <row r="441" spans="8:8">
      <c r="H441" s="205"/>
    </row>
    <row r="442" spans="8:8">
      <c r="H442" s="205"/>
    </row>
    <row r="443" spans="8:8">
      <c r="H443" s="205"/>
    </row>
    <row r="444" spans="8:8">
      <c r="H444" s="205"/>
    </row>
    <row r="445" spans="8:8">
      <c r="H445" s="205"/>
    </row>
    <row r="446" spans="8:8">
      <c r="H446" s="205"/>
    </row>
    <row r="447" spans="8:8">
      <c r="H447" s="205"/>
    </row>
    <row r="448" spans="8:8">
      <c r="H448" s="205"/>
    </row>
    <row r="449" spans="8:8">
      <c r="H449" s="205"/>
    </row>
    <row r="450" spans="8:8">
      <c r="H450" s="205"/>
    </row>
    <row r="451" spans="8:8">
      <c r="H451" s="205"/>
    </row>
    <row r="452" spans="8:8">
      <c r="H452" s="205"/>
    </row>
    <row r="453" spans="8:8">
      <c r="H453" s="205"/>
    </row>
    <row r="454" spans="8:8">
      <c r="H454" s="205"/>
    </row>
    <row r="455" spans="8:8">
      <c r="H455" s="205"/>
    </row>
    <row r="456" spans="8:8">
      <c r="H456" s="205"/>
    </row>
    <row r="457" spans="8:8">
      <c r="H457" s="205"/>
    </row>
    <row r="458" spans="8:8">
      <c r="H458" s="205"/>
    </row>
    <row r="459" spans="8:8">
      <c r="H459" s="205"/>
    </row>
    <row r="460" spans="8:8">
      <c r="H460" s="205"/>
    </row>
    <row r="461" spans="8:8">
      <c r="H461" s="205"/>
    </row>
    <row r="462" spans="8:8">
      <c r="H462" s="205"/>
    </row>
    <row r="463" spans="8:8">
      <c r="H463" s="205"/>
    </row>
    <row r="464" spans="8:8">
      <c r="H464" s="205"/>
    </row>
    <row r="465" spans="8:8">
      <c r="H465" s="205"/>
    </row>
    <row r="466" spans="8:8">
      <c r="H466" s="205"/>
    </row>
    <row r="467" spans="8:8">
      <c r="H467" s="205"/>
    </row>
    <row r="468" spans="8:8">
      <c r="H468" s="205"/>
    </row>
    <row r="469" spans="8:8">
      <c r="H469" s="205"/>
    </row>
    <row r="470" spans="8:8">
      <c r="H470" s="205"/>
    </row>
    <row r="471" spans="8:8">
      <c r="H471" s="205"/>
    </row>
    <row r="472" spans="8:8">
      <c r="H472" s="205"/>
    </row>
    <row r="473" spans="8:8">
      <c r="H473" s="205"/>
    </row>
    <row r="474" spans="8:8">
      <c r="H474" s="205"/>
    </row>
    <row r="475" spans="8:8">
      <c r="H475" s="205"/>
    </row>
    <row r="476" spans="8:8">
      <c r="H476" s="205"/>
    </row>
    <row r="477" spans="8:8">
      <c r="H477" s="205"/>
    </row>
    <row r="478" spans="8:8">
      <c r="H478" s="205"/>
    </row>
    <row r="479" spans="8:8">
      <c r="H479" s="205"/>
    </row>
    <row r="480" spans="8:8">
      <c r="H480" s="205"/>
    </row>
    <row r="481" spans="8:8">
      <c r="H481" s="205"/>
    </row>
    <row r="482" spans="8:8">
      <c r="H482" s="205"/>
    </row>
    <row r="483" spans="8:8">
      <c r="H483" s="205"/>
    </row>
    <row r="484" spans="8:8">
      <c r="H484" s="205"/>
    </row>
    <row r="485" spans="8:8">
      <c r="H485" s="205"/>
    </row>
    <row r="486" spans="8:8">
      <c r="H486" s="205"/>
    </row>
    <row r="487" spans="8:8">
      <c r="H487" s="205"/>
    </row>
    <row r="488" spans="8:8">
      <c r="H488" s="205"/>
    </row>
    <row r="489" spans="8:8">
      <c r="H489" s="205"/>
    </row>
    <row r="490" spans="8:8">
      <c r="H490" s="205"/>
    </row>
    <row r="491" spans="8:8">
      <c r="H491" s="205"/>
    </row>
    <row r="492" spans="8:8">
      <c r="H492" s="205"/>
    </row>
    <row r="493" spans="8:8">
      <c r="H493" s="205"/>
    </row>
    <row r="494" spans="8:8">
      <c r="H494" s="205"/>
    </row>
    <row r="495" spans="8:8">
      <c r="H495" s="205"/>
    </row>
    <row r="496" spans="8:8">
      <c r="H496" s="205"/>
    </row>
    <row r="497" spans="8:8">
      <c r="H497" s="205"/>
    </row>
    <row r="498" spans="8:8">
      <c r="H498" s="205"/>
    </row>
    <row r="499" spans="8:8">
      <c r="H499" s="205"/>
    </row>
    <row r="500" spans="8:8">
      <c r="H500" s="205"/>
    </row>
    <row r="501" spans="8:8">
      <c r="H501" s="205"/>
    </row>
    <row r="502" spans="8:8">
      <c r="H502" s="205"/>
    </row>
    <row r="503" spans="8:8">
      <c r="H503" s="205"/>
    </row>
    <row r="504" spans="8:8">
      <c r="H504" s="205"/>
    </row>
    <row r="505" spans="8:8">
      <c r="H505" s="205"/>
    </row>
    <row r="506" spans="8:8">
      <c r="H506" s="205"/>
    </row>
    <row r="507" spans="8:8">
      <c r="H507" s="205"/>
    </row>
    <row r="508" spans="8:8">
      <c r="H508" s="205"/>
    </row>
    <row r="509" spans="8:8">
      <c r="H509" s="205"/>
    </row>
    <row r="510" spans="8:8">
      <c r="H510" s="205"/>
    </row>
    <row r="511" spans="8:8">
      <c r="H511" s="205"/>
    </row>
    <row r="512" spans="8:8">
      <c r="H512" s="205"/>
    </row>
    <row r="513" spans="8:8">
      <c r="H513" s="205"/>
    </row>
    <row r="514" spans="8:8">
      <c r="H514" s="205"/>
    </row>
    <row r="515" spans="8:8">
      <c r="H515" s="205"/>
    </row>
    <row r="516" spans="8:8">
      <c r="H516" s="205"/>
    </row>
    <row r="517" spans="8:8">
      <c r="H517" s="205"/>
    </row>
    <row r="518" spans="8:8">
      <c r="H518" s="205"/>
    </row>
    <row r="519" spans="8:8">
      <c r="H519" s="205"/>
    </row>
    <row r="520" spans="8:8">
      <c r="H520" s="205"/>
    </row>
    <row r="521" spans="8:8">
      <c r="H521" s="205"/>
    </row>
    <row r="522" spans="8:8">
      <c r="H522" s="205"/>
    </row>
    <row r="523" spans="8:8">
      <c r="H523" s="205"/>
    </row>
    <row r="524" spans="8:8">
      <c r="H524" s="205"/>
    </row>
    <row r="525" spans="8:8">
      <c r="H525" s="205"/>
    </row>
    <row r="526" spans="8:8">
      <c r="H526" s="205"/>
    </row>
    <row r="527" spans="8:8">
      <c r="H527" s="205"/>
    </row>
    <row r="528" spans="8:8">
      <c r="H528" s="205"/>
    </row>
    <row r="529" spans="8:8">
      <c r="H529" s="205"/>
    </row>
    <row r="530" spans="8:8">
      <c r="H530" s="205"/>
    </row>
    <row r="531" spans="8:8">
      <c r="H531" s="205"/>
    </row>
    <row r="532" spans="8:8">
      <c r="H532" s="205"/>
    </row>
    <row r="533" spans="8:8">
      <c r="H533" s="205"/>
    </row>
    <row r="534" spans="8:8">
      <c r="H534" s="205"/>
    </row>
    <row r="535" spans="8:8">
      <c r="H535" s="205"/>
    </row>
    <row r="536" spans="8:8">
      <c r="H536" s="205"/>
    </row>
    <row r="537" spans="8:8">
      <c r="H537" s="205"/>
    </row>
    <row r="538" spans="8:8">
      <c r="H538" s="205"/>
    </row>
    <row r="539" spans="8:8">
      <c r="H539" s="205"/>
    </row>
    <row r="540" spans="8:8">
      <c r="H540" s="205"/>
    </row>
    <row r="541" spans="8:8">
      <c r="H541" s="205"/>
    </row>
    <row r="542" spans="8:8">
      <c r="H542" s="205"/>
    </row>
    <row r="543" spans="8:8">
      <c r="H543" s="205"/>
    </row>
    <row r="544" spans="8:8">
      <c r="H544" s="205"/>
    </row>
    <row r="545" spans="8:8">
      <c r="H545" s="205"/>
    </row>
    <row r="546" spans="8:8">
      <c r="H546" s="205"/>
    </row>
    <row r="547" spans="8:8">
      <c r="H547" s="205"/>
    </row>
    <row r="548" spans="8:8">
      <c r="H548" s="205"/>
    </row>
    <row r="549" spans="8:8">
      <c r="H549" s="205"/>
    </row>
    <row r="550" spans="8:8">
      <c r="H550" s="205"/>
    </row>
    <row r="551" spans="8:8">
      <c r="H551" s="205"/>
    </row>
    <row r="552" spans="8:8">
      <c r="H552" s="205"/>
    </row>
    <row r="553" spans="8:8">
      <c r="H553" s="205"/>
    </row>
    <row r="554" spans="8:8">
      <c r="H554" s="205"/>
    </row>
    <row r="555" spans="8:8">
      <c r="H555" s="205"/>
    </row>
    <row r="556" spans="8:8">
      <c r="H556" s="205"/>
    </row>
    <row r="557" spans="8:8">
      <c r="H557" s="205"/>
    </row>
    <row r="558" spans="8:8">
      <c r="H558" s="205"/>
    </row>
    <row r="559" spans="8:8">
      <c r="H559" s="205"/>
    </row>
    <row r="560" spans="8:8">
      <c r="H560" s="205"/>
    </row>
    <row r="561" spans="8:8">
      <c r="H561" s="205"/>
    </row>
    <row r="562" spans="8:8">
      <c r="H562" s="205"/>
    </row>
    <row r="563" spans="8:8">
      <c r="H563" s="205"/>
    </row>
    <row r="564" spans="8:8">
      <c r="H564" s="205"/>
    </row>
    <row r="565" spans="8:8">
      <c r="H565" s="205"/>
    </row>
    <row r="566" spans="8:8">
      <c r="H566" s="205"/>
    </row>
    <row r="567" spans="8:8">
      <c r="H567" s="205"/>
    </row>
    <row r="568" spans="8:8">
      <c r="H568" s="205"/>
    </row>
    <row r="569" spans="8:8">
      <c r="H569" s="205"/>
    </row>
    <row r="570" spans="8:8">
      <c r="H570" s="205"/>
    </row>
    <row r="571" spans="8:8">
      <c r="H571" s="205"/>
    </row>
    <row r="572" spans="8:8">
      <c r="H572" s="205"/>
    </row>
    <row r="573" spans="8:8">
      <c r="H573" s="205"/>
    </row>
    <row r="574" spans="8:8">
      <c r="H574" s="205"/>
    </row>
    <row r="575" spans="8:8">
      <c r="H575" s="205"/>
    </row>
    <row r="576" spans="8:8">
      <c r="H576" s="205"/>
    </row>
    <row r="577" spans="8:8">
      <c r="H577" s="205"/>
    </row>
    <row r="578" spans="8:8">
      <c r="H578" s="205"/>
    </row>
    <row r="579" spans="8:8">
      <c r="H579" s="205"/>
    </row>
    <row r="580" spans="8:8">
      <c r="H580" s="205"/>
    </row>
    <row r="581" spans="8:8">
      <c r="H581" s="205"/>
    </row>
    <row r="582" spans="8:8">
      <c r="H582" s="205"/>
    </row>
    <row r="583" spans="8:8">
      <c r="H583" s="205"/>
    </row>
    <row r="584" spans="8:8">
      <c r="H584" s="205"/>
    </row>
    <row r="585" spans="8:8">
      <c r="H585" s="205"/>
    </row>
    <row r="586" spans="8:8">
      <c r="H586" s="205"/>
    </row>
    <row r="587" spans="8:8">
      <c r="H587" s="205"/>
    </row>
    <row r="588" spans="8:8">
      <c r="H588" s="205"/>
    </row>
    <row r="589" spans="8:8">
      <c r="H589" s="205"/>
    </row>
    <row r="590" spans="8:8">
      <c r="H590" s="205"/>
    </row>
    <row r="591" spans="8:8">
      <c r="H591" s="205"/>
    </row>
    <row r="592" spans="8:8">
      <c r="H592" s="205"/>
    </row>
    <row r="593" spans="8:8">
      <c r="H593" s="205"/>
    </row>
    <row r="594" spans="8:8">
      <c r="H594" s="205"/>
    </row>
    <row r="595" spans="8:8">
      <c r="H595" s="205"/>
    </row>
    <row r="596" spans="8:8">
      <c r="H596" s="205"/>
    </row>
    <row r="597" spans="8:8">
      <c r="H597" s="205"/>
    </row>
    <row r="598" spans="8:8">
      <c r="H598" s="205"/>
    </row>
    <row r="599" spans="8:8">
      <c r="H599" s="205"/>
    </row>
    <row r="600" spans="8:8">
      <c r="H600" s="205"/>
    </row>
    <row r="601" spans="8:8">
      <c r="H601" s="205"/>
    </row>
    <row r="602" spans="8:8">
      <c r="H602" s="205"/>
    </row>
    <row r="603" spans="8:8">
      <c r="H603" s="205"/>
    </row>
    <row r="604" spans="8:8">
      <c r="H604" s="205"/>
    </row>
    <row r="605" spans="8:8">
      <c r="H605" s="205"/>
    </row>
    <row r="606" spans="8:8">
      <c r="H606" s="205"/>
    </row>
    <row r="607" spans="8:8">
      <c r="H607" s="205"/>
    </row>
    <row r="608" spans="8:8">
      <c r="H608" s="205"/>
    </row>
    <row r="609" spans="8:8">
      <c r="H609" s="205"/>
    </row>
    <row r="610" spans="8:8">
      <c r="H610" s="205"/>
    </row>
    <row r="611" spans="8:8">
      <c r="H611" s="205"/>
    </row>
    <row r="612" spans="8:8">
      <c r="H612" s="205"/>
    </row>
    <row r="613" spans="8:8">
      <c r="H613" s="205"/>
    </row>
    <row r="614" spans="8:8">
      <c r="H614" s="205"/>
    </row>
    <row r="615" spans="8:8">
      <c r="H615" s="205"/>
    </row>
    <row r="616" spans="8:8">
      <c r="H616" s="205"/>
    </row>
    <row r="617" spans="8:8">
      <c r="H617" s="205"/>
    </row>
    <row r="618" spans="8:8">
      <c r="H618" s="205"/>
    </row>
    <row r="619" spans="8:8">
      <c r="H619" s="205"/>
    </row>
  </sheetData>
  <conditionalFormatting sqref="H5:H6 F5:F6 D5:D6">
    <cfRule type="expression" dxfId="10" priority="1" stopIfTrue="1">
      <formula>$H$7="Jan-Dez"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34"/>
  <dimension ref="A1:K619"/>
  <sheetViews>
    <sheetView showGridLines="0" zoomScaleNormal="100" workbookViewId="0"/>
  </sheetViews>
  <sheetFormatPr defaultColWidth="12.5703125" defaultRowHeight="12.75"/>
  <cols>
    <col min="1" max="1" width="14.42578125" style="826" customWidth="1"/>
    <col min="2" max="2" width="2.42578125" style="177" customWidth="1"/>
    <col min="3" max="9" width="8.85546875" style="177" customWidth="1"/>
    <col min="10" max="16384" width="12.5703125" style="177"/>
  </cols>
  <sheetData>
    <row r="1" spans="1:11" ht="21" customHeight="1">
      <c r="A1" s="818" t="s">
        <v>582</v>
      </c>
      <c r="B1" s="355"/>
      <c r="C1" s="175"/>
      <c r="D1" s="175"/>
      <c r="E1" s="175"/>
      <c r="F1" s="175"/>
      <c r="G1" s="175"/>
      <c r="H1" s="175"/>
      <c r="I1" s="176"/>
    </row>
    <row r="2" spans="1:11" ht="17.100000000000001" customHeight="1">
      <c r="A2" s="827"/>
      <c r="B2" s="178" t="s">
        <v>30</v>
      </c>
      <c r="C2" s="178"/>
      <c r="D2" s="178"/>
      <c r="E2" s="178"/>
      <c r="F2" s="178"/>
      <c r="G2" s="178"/>
      <c r="H2" s="178"/>
      <c r="I2" s="179"/>
    </row>
    <row r="3" spans="1:11" ht="14.1" customHeight="1">
      <c r="A3" s="820"/>
      <c r="B3" s="180"/>
      <c r="F3" s="484"/>
      <c r="G3" s="484"/>
      <c r="H3" s="484"/>
      <c r="I3" s="179"/>
    </row>
    <row r="4" spans="1:11" ht="12.75" customHeight="1">
      <c r="A4" s="820"/>
      <c r="B4" s="180"/>
      <c r="C4" s="180"/>
      <c r="D4" s="180"/>
      <c r="E4" s="180"/>
      <c r="F4" s="180"/>
      <c r="G4" s="180"/>
      <c r="H4" s="180"/>
      <c r="I4" s="181"/>
    </row>
    <row r="5" spans="1:11" ht="12.75" customHeight="1">
      <c r="A5" s="821" t="s">
        <v>131</v>
      </c>
      <c r="B5" s="193"/>
      <c r="C5" s="320">
        <v>2018</v>
      </c>
      <c r="D5" s="325" t="s">
        <v>319</v>
      </c>
      <c r="E5" s="325" t="s">
        <v>319</v>
      </c>
      <c r="F5" s="325" t="s">
        <v>319</v>
      </c>
      <c r="G5" s="325" t="s">
        <v>319</v>
      </c>
      <c r="H5" s="325" t="s">
        <v>319</v>
      </c>
      <c r="I5" s="321" t="s">
        <v>319</v>
      </c>
    </row>
    <row r="6" spans="1:11" ht="12.75" customHeight="1">
      <c r="A6" s="820"/>
      <c r="B6" s="180"/>
      <c r="C6" s="278"/>
      <c r="D6" s="324"/>
      <c r="E6" s="473"/>
      <c r="F6" s="473"/>
      <c r="G6" s="473"/>
      <c r="H6" s="473"/>
      <c r="I6" s="474"/>
    </row>
    <row r="7" spans="1:11" ht="12.75" customHeight="1">
      <c r="A7" s="820"/>
      <c r="B7" s="180"/>
      <c r="C7" s="194" t="s">
        <v>311</v>
      </c>
      <c r="D7" s="194" t="s">
        <v>312</v>
      </c>
      <c r="E7" s="194" t="s">
        <v>316</v>
      </c>
      <c r="F7" s="194" t="s">
        <v>317</v>
      </c>
      <c r="G7" s="469" t="s">
        <v>318</v>
      </c>
      <c r="H7" s="194" t="s">
        <v>320</v>
      </c>
      <c r="I7" s="195" t="s">
        <v>184</v>
      </c>
    </row>
    <row r="8" spans="1:11" ht="12.75" customHeight="1">
      <c r="A8" s="822"/>
      <c r="B8" s="472"/>
      <c r="C8" s="470"/>
      <c r="D8" s="470"/>
      <c r="E8" s="470"/>
      <c r="F8" s="470"/>
      <c r="G8" s="470"/>
      <c r="H8" s="470"/>
      <c r="I8" s="471"/>
      <c r="K8" s="13"/>
    </row>
    <row r="9" spans="1:11" ht="6" customHeight="1">
      <c r="A9" s="828"/>
      <c r="B9" s="356"/>
      <c r="C9" s="366"/>
      <c r="D9" s="197"/>
      <c r="E9" s="196"/>
      <c r="F9" s="198"/>
      <c r="G9" s="198"/>
      <c r="H9" s="198"/>
      <c r="I9" s="468"/>
    </row>
    <row r="10" spans="1:11" ht="12.75" customHeight="1">
      <c r="A10" s="824" t="s">
        <v>514</v>
      </c>
      <c r="B10" s="357"/>
      <c r="C10" s="616">
        <v>8.9764538873102317</v>
      </c>
      <c r="D10" s="617">
        <v>8.9790986203672993</v>
      </c>
      <c r="E10" s="616">
        <v>8.8335385365083887</v>
      </c>
      <c r="F10" s="617">
        <v>8.6991420069907797</v>
      </c>
      <c r="G10" s="617">
        <v>8.6260935458565058</v>
      </c>
      <c r="H10" s="617">
        <v>8.4889587159745705</v>
      </c>
      <c r="I10" s="618">
        <v>8.2684829458759879</v>
      </c>
    </row>
    <row r="11" spans="1:11" ht="12.75" customHeight="1">
      <c r="A11" s="820" t="s">
        <v>540</v>
      </c>
      <c r="B11" s="180"/>
      <c r="C11" s="616">
        <v>9.1734647559819535</v>
      </c>
      <c r="D11" s="617">
        <v>9.1849170014424395</v>
      </c>
      <c r="E11" s="616">
        <v>9.0406689469236348</v>
      </c>
      <c r="F11" s="617">
        <v>8.903478033724177</v>
      </c>
      <c r="G11" s="617">
        <v>8.8267401242499552</v>
      </c>
      <c r="H11" s="617">
        <v>8.6872920989432334</v>
      </c>
      <c r="I11" s="618">
        <v>8.4493002554188124</v>
      </c>
    </row>
    <row r="12" spans="1:11" ht="12.75" customHeight="1">
      <c r="A12" s="823" t="s">
        <v>162</v>
      </c>
      <c r="B12" s="358"/>
      <c r="C12" s="616">
        <v>5.5603264336787639</v>
      </c>
      <c r="D12" s="617">
        <v>5.4414003516948251</v>
      </c>
      <c r="E12" s="616">
        <v>5.2953411951739415</v>
      </c>
      <c r="F12" s="617">
        <v>5.2263964160622622</v>
      </c>
      <c r="G12" s="617">
        <v>5.2263525677961109</v>
      </c>
      <c r="H12" s="617">
        <v>5.1344994782095865</v>
      </c>
      <c r="I12" s="618">
        <v>5.1934578516986685</v>
      </c>
    </row>
    <row r="13" spans="1:11" ht="12.75" customHeight="1">
      <c r="A13" s="823" t="s">
        <v>163</v>
      </c>
      <c r="B13" s="358"/>
      <c r="C13" s="616">
        <v>6.372947061375922</v>
      </c>
      <c r="D13" s="617">
        <v>6.3017724074432069</v>
      </c>
      <c r="E13" s="616">
        <v>6.2541340211826668</v>
      </c>
      <c r="F13" s="617">
        <v>6.2355526404611616</v>
      </c>
      <c r="G13" s="617">
        <v>6.2662699722064286</v>
      </c>
      <c r="H13" s="617">
        <v>6.2097804189588768</v>
      </c>
      <c r="I13" s="618">
        <v>6.3532757322963151</v>
      </c>
    </row>
    <row r="14" spans="1:11" ht="12.75" customHeight="1">
      <c r="A14" s="823"/>
      <c r="B14" s="358"/>
      <c r="C14" s="418"/>
      <c r="D14" s="419"/>
      <c r="E14" s="418"/>
      <c r="F14" s="419"/>
      <c r="G14" s="419"/>
      <c r="H14" s="419"/>
      <c r="I14" s="328"/>
    </row>
    <row r="15" spans="1:11" ht="12.75" customHeight="1">
      <c r="A15" s="823" t="s">
        <v>513</v>
      </c>
      <c r="B15" s="358"/>
      <c r="C15" s="616">
        <v>9.1239591006229794</v>
      </c>
      <c r="D15" s="617">
        <v>9.1496604822511873</v>
      </c>
      <c r="E15" s="616">
        <v>9.0042886244466871</v>
      </c>
      <c r="F15" s="617">
        <v>8.8739184675947982</v>
      </c>
      <c r="G15" s="617">
        <v>8.8325758090821882</v>
      </c>
      <c r="H15" s="617">
        <v>8.697789043386738</v>
      </c>
      <c r="I15" s="618">
        <v>8.4698724556405693</v>
      </c>
    </row>
    <row r="16" spans="1:11" ht="12.75" customHeight="1">
      <c r="A16" s="820" t="s">
        <v>540</v>
      </c>
      <c r="B16" s="180"/>
      <c r="C16" s="616">
        <v>9.1713413300418054</v>
      </c>
      <c r="D16" s="617">
        <v>9.2047925976305844</v>
      </c>
      <c r="E16" s="616">
        <v>9.0614145558277173</v>
      </c>
      <c r="F16" s="617">
        <v>8.932573255813292</v>
      </c>
      <c r="G16" s="617">
        <v>8.8941739304251755</v>
      </c>
      <c r="H16" s="617">
        <v>8.7593863728626644</v>
      </c>
      <c r="I16" s="618">
        <v>8.5272684533621366</v>
      </c>
    </row>
    <row r="17" spans="1:9" ht="12.75" customHeight="1">
      <c r="A17" s="823" t="s">
        <v>162</v>
      </c>
      <c r="B17" s="358"/>
      <c r="C17" s="616">
        <v>7.7870654565953101</v>
      </c>
      <c r="D17" s="617">
        <v>7.5792914503262754</v>
      </c>
      <c r="E17" s="616">
        <v>7.3653542426557861</v>
      </c>
      <c r="F17" s="617">
        <v>7.1707510103975247</v>
      </c>
      <c r="G17" s="617">
        <v>7.0320103820697311</v>
      </c>
      <c r="H17" s="617">
        <v>6.8860231445478259</v>
      </c>
      <c r="I17" s="618">
        <v>6.7617071258042616</v>
      </c>
    </row>
    <row r="18" spans="1:9" ht="12.75" customHeight="1">
      <c r="A18" s="823" t="s">
        <v>163</v>
      </c>
      <c r="B18" s="358"/>
      <c r="C18" s="616">
        <v>7.8131836766970553</v>
      </c>
      <c r="D18" s="617">
        <v>7.7680529856319014</v>
      </c>
      <c r="E18" s="616">
        <v>7.7196829417876422</v>
      </c>
      <c r="F18" s="617">
        <v>7.7243482877344061</v>
      </c>
      <c r="G18" s="617">
        <v>7.7172275469140406</v>
      </c>
      <c r="H18" s="617">
        <v>7.6636239391806971</v>
      </c>
      <c r="I18" s="618">
        <v>7.626666673280047</v>
      </c>
    </row>
    <row r="19" spans="1:9" ht="12.75" customHeight="1">
      <c r="A19" s="823"/>
      <c r="B19" s="358"/>
      <c r="C19" s="418"/>
      <c r="D19" s="419"/>
      <c r="E19" s="418"/>
      <c r="F19" s="419"/>
      <c r="G19" s="419"/>
      <c r="H19" s="419"/>
      <c r="I19" s="328"/>
    </row>
    <row r="20" spans="1:9" ht="12.75" customHeight="1">
      <c r="A20" s="823" t="s">
        <v>512</v>
      </c>
      <c r="B20" s="358"/>
      <c r="C20" s="616">
        <v>6.0750763473861991</v>
      </c>
      <c r="D20" s="617">
        <v>5.642175867988275</v>
      </c>
      <c r="E20" s="616">
        <v>5.5603757295592748</v>
      </c>
      <c r="F20" s="617">
        <v>5.4274027531520996</v>
      </c>
      <c r="G20" s="617">
        <v>4.7526178285076659</v>
      </c>
      <c r="H20" s="617">
        <v>4.5956087364087184</v>
      </c>
      <c r="I20" s="619">
        <v>4.5469546263598115</v>
      </c>
    </row>
    <row r="21" spans="1:9" ht="12.75" customHeight="1">
      <c r="A21" s="820" t="s">
        <v>69</v>
      </c>
      <c r="B21" s="358"/>
      <c r="C21" s="620">
        <v>9.3006164835617522</v>
      </c>
      <c r="D21" s="621">
        <v>8.4566473911435125</v>
      </c>
      <c r="E21" s="620">
        <v>8.3393232631067562</v>
      </c>
      <c r="F21" s="621">
        <v>7.9892674136683883</v>
      </c>
      <c r="G21" s="620">
        <v>6.4945693556744066</v>
      </c>
      <c r="H21" s="620">
        <v>6.2066992766513618</v>
      </c>
      <c r="I21" s="619">
        <v>5.793868629529153</v>
      </c>
    </row>
    <row r="22" spans="1:9" ht="12.75" customHeight="1">
      <c r="A22" s="823" t="s">
        <v>162</v>
      </c>
      <c r="B22" s="358"/>
      <c r="C22" s="616">
        <v>2.7142485550171402</v>
      </c>
      <c r="D22" s="617">
        <v>2.703769300735348</v>
      </c>
      <c r="E22" s="616">
        <v>2.6513888589997592</v>
      </c>
      <c r="F22" s="617">
        <v>2.7467178828076255</v>
      </c>
      <c r="G22" s="617">
        <v>2.9221726580535901</v>
      </c>
      <c r="H22" s="617">
        <v>2.9023364727886802</v>
      </c>
      <c r="I22" s="618">
        <v>3.1970047987363026</v>
      </c>
    </row>
    <row r="23" spans="1:9" ht="12.75" customHeight="1">
      <c r="A23" s="823" t="s">
        <v>163</v>
      </c>
      <c r="B23" s="358"/>
      <c r="C23" s="616">
        <v>3.1627043356146078</v>
      </c>
      <c r="D23" s="617">
        <v>3.0986427611238154</v>
      </c>
      <c r="E23" s="616">
        <v>3.1105702317979489</v>
      </c>
      <c r="F23" s="617">
        <v>3.1179616281428402</v>
      </c>
      <c r="G23" s="617">
        <v>3.2617653876365615</v>
      </c>
      <c r="H23" s="617">
        <v>3.2183516092952447</v>
      </c>
      <c r="I23" s="618">
        <v>3.7498425998275353</v>
      </c>
    </row>
    <row r="24" spans="1:9" ht="9.9499999999999993" customHeight="1">
      <c r="A24" s="825"/>
      <c r="B24" s="202"/>
      <c r="C24" s="200"/>
      <c r="D24" s="200"/>
      <c r="E24" s="200"/>
      <c r="F24" s="200"/>
      <c r="G24" s="200"/>
      <c r="H24" s="199"/>
      <c r="I24" s="201"/>
    </row>
    <row r="25" spans="1:9" ht="6" customHeight="1">
      <c r="H25" s="203"/>
    </row>
    <row r="26" spans="1:9">
      <c r="A26" s="801" t="s">
        <v>538</v>
      </c>
      <c r="C26" s="204"/>
      <c r="D26" s="204"/>
      <c r="E26" s="204"/>
      <c r="F26" s="204"/>
      <c r="G26" s="204"/>
      <c r="H26" s="204"/>
      <c r="I26" s="204"/>
    </row>
    <row r="27" spans="1:9">
      <c r="H27" s="205"/>
    </row>
    <row r="28" spans="1:9">
      <c r="H28" s="205"/>
    </row>
    <row r="29" spans="1:9">
      <c r="H29" s="205"/>
    </row>
    <row r="30" spans="1:9">
      <c r="H30" s="205"/>
    </row>
    <row r="31" spans="1:9">
      <c r="H31" s="205"/>
    </row>
    <row r="32" spans="1:9">
      <c r="H32" s="205"/>
    </row>
    <row r="33" spans="8:8">
      <c r="H33" s="205"/>
    </row>
    <row r="34" spans="8:8">
      <c r="H34" s="205"/>
    </row>
    <row r="35" spans="8:8">
      <c r="H35" s="205"/>
    </row>
    <row r="36" spans="8:8">
      <c r="H36" s="205"/>
    </row>
    <row r="37" spans="8:8">
      <c r="H37" s="205"/>
    </row>
    <row r="38" spans="8:8">
      <c r="H38" s="205"/>
    </row>
    <row r="39" spans="8:8">
      <c r="H39" s="205"/>
    </row>
    <row r="40" spans="8:8">
      <c r="H40" s="205"/>
    </row>
    <row r="41" spans="8:8">
      <c r="H41" s="205"/>
    </row>
    <row r="42" spans="8:8">
      <c r="H42" s="205"/>
    </row>
    <row r="43" spans="8:8">
      <c r="H43" s="205"/>
    </row>
    <row r="44" spans="8:8">
      <c r="H44" s="205"/>
    </row>
    <row r="45" spans="8:8">
      <c r="H45" s="205"/>
    </row>
    <row r="46" spans="8:8">
      <c r="H46" s="205"/>
    </row>
    <row r="47" spans="8:8">
      <c r="H47" s="205"/>
    </row>
    <row r="48" spans="8:8">
      <c r="H48" s="205"/>
    </row>
    <row r="49" spans="8:8">
      <c r="H49" s="205"/>
    </row>
    <row r="50" spans="8:8">
      <c r="H50" s="205"/>
    </row>
    <row r="51" spans="8:8">
      <c r="H51" s="205"/>
    </row>
    <row r="52" spans="8:8">
      <c r="H52" s="205"/>
    </row>
    <row r="53" spans="8:8">
      <c r="H53" s="205"/>
    </row>
    <row r="54" spans="8:8">
      <c r="H54" s="205"/>
    </row>
    <row r="55" spans="8:8">
      <c r="H55" s="205"/>
    </row>
    <row r="56" spans="8:8">
      <c r="H56" s="205"/>
    </row>
    <row r="57" spans="8:8">
      <c r="H57" s="205"/>
    </row>
    <row r="58" spans="8:8">
      <c r="H58" s="205"/>
    </row>
    <row r="59" spans="8:8">
      <c r="H59" s="205"/>
    </row>
    <row r="60" spans="8:8">
      <c r="H60" s="205"/>
    </row>
    <row r="61" spans="8:8">
      <c r="H61" s="205"/>
    </row>
    <row r="62" spans="8:8">
      <c r="H62" s="205"/>
    </row>
    <row r="63" spans="8:8">
      <c r="H63" s="205"/>
    </row>
    <row r="64" spans="8:8">
      <c r="H64" s="205"/>
    </row>
    <row r="65" spans="8:8">
      <c r="H65" s="205"/>
    </row>
    <row r="66" spans="8:8">
      <c r="H66" s="205"/>
    </row>
    <row r="67" spans="8:8">
      <c r="H67" s="205"/>
    </row>
    <row r="68" spans="8:8">
      <c r="H68" s="205"/>
    </row>
    <row r="69" spans="8:8">
      <c r="H69" s="205"/>
    </row>
    <row r="70" spans="8:8">
      <c r="H70" s="205"/>
    </row>
    <row r="71" spans="8:8">
      <c r="H71" s="205"/>
    </row>
    <row r="72" spans="8:8">
      <c r="H72" s="205"/>
    </row>
    <row r="73" spans="8:8">
      <c r="H73" s="205"/>
    </row>
    <row r="74" spans="8:8">
      <c r="H74" s="205"/>
    </row>
    <row r="75" spans="8:8">
      <c r="H75" s="205"/>
    </row>
    <row r="76" spans="8:8">
      <c r="H76" s="205"/>
    </row>
    <row r="77" spans="8:8">
      <c r="H77" s="205"/>
    </row>
    <row r="78" spans="8:8">
      <c r="H78" s="205"/>
    </row>
    <row r="79" spans="8:8">
      <c r="H79" s="205"/>
    </row>
    <row r="80" spans="8:8">
      <c r="H80" s="205"/>
    </row>
    <row r="81" spans="8:8">
      <c r="H81" s="205"/>
    </row>
    <row r="82" spans="8:8">
      <c r="H82" s="205"/>
    </row>
    <row r="83" spans="8:8">
      <c r="H83" s="205"/>
    </row>
    <row r="84" spans="8:8">
      <c r="H84" s="205"/>
    </row>
    <row r="85" spans="8:8">
      <c r="H85" s="205"/>
    </row>
    <row r="86" spans="8:8">
      <c r="H86" s="205"/>
    </row>
    <row r="87" spans="8:8">
      <c r="H87" s="205"/>
    </row>
    <row r="88" spans="8:8">
      <c r="H88" s="205"/>
    </row>
    <row r="89" spans="8:8">
      <c r="H89" s="205"/>
    </row>
    <row r="90" spans="8:8">
      <c r="H90" s="205"/>
    </row>
    <row r="91" spans="8:8">
      <c r="H91" s="205"/>
    </row>
    <row r="92" spans="8:8">
      <c r="H92" s="205"/>
    </row>
    <row r="93" spans="8:8">
      <c r="H93" s="205"/>
    </row>
    <row r="94" spans="8:8">
      <c r="H94" s="205"/>
    </row>
    <row r="95" spans="8:8">
      <c r="H95" s="205"/>
    </row>
    <row r="96" spans="8:8">
      <c r="H96" s="205"/>
    </row>
    <row r="97" spans="8:8">
      <c r="H97" s="205"/>
    </row>
    <row r="98" spans="8:8">
      <c r="H98" s="205"/>
    </row>
    <row r="99" spans="8:8">
      <c r="H99" s="205"/>
    </row>
    <row r="100" spans="8:8">
      <c r="H100" s="205"/>
    </row>
    <row r="101" spans="8:8">
      <c r="H101" s="205"/>
    </row>
    <row r="102" spans="8:8">
      <c r="H102" s="205"/>
    </row>
    <row r="103" spans="8:8">
      <c r="H103" s="205"/>
    </row>
    <row r="104" spans="8:8">
      <c r="H104" s="205"/>
    </row>
    <row r="105" spans="8:8">
      <c r="H105" s="205"/>
    </row>
    <row r="106" spans="8:8">
      <c r="H106" s="205"/>
    </row>
    <row r="107" spans="8:8">
      <c r="H107" s="205"/>
    </row>
    <row r="108" spans="8:8">
      <c r="H108" s="205"/>
    </row>
    <row r="109" spans="8:8">
      <c r="H109" s="205"/>
    </row>
    <row r="110" spans="8:8">
      <c r="H110" s="205"/>
    </row>
    <row r="111" spans="8:8">
      <c r="H111" s="205"/>
    </row>
    <row r="112" spans="8:8">
      <c r="H112" s="205"/>
    </row>
    <row r="113" spans="8:8">
      <c r="H113" s="205"/>
    </row>
    <row r="114" spans="8:8">
      <c r="H114" s="205"/>
    </row>
    <row r="115" spans="8:8">
      <c r="H115" s="205"/>
    </row>
    <row r="116" spans="8:8">
      <c r="H116" s="205"/>
    </row>
    <row r="117" spans="8:8">
      <c r="H117" s="205"/>
    </row>
    <row r="118" spans="8:8">
      <c r="H118" s="205"/>
    </row>
    <row r="119" spans="8:8">
      <c r="H119" s="205"/>
    </row>
    <row r="120" spans="8:8">
      <c r="H120" s="205"/>
    </row>
    <row r="121" spans="8:8">
      <c r="H121" s="205"/>
    </row>
    <row r="122" spans="8:8">
      <c r="H122" s="205"/>
    </row>
    <row r="123" spans="8:8">
      <c r="H123" s="205"/>
    </row>
    <row r="124" spans="8:8">
      <c r="H124" s="205"/>
    </row>
    <row r="125" spans="8:8">
      <c r="H125" s="205"/>
    </row>
    <row r="126" spans="8:8">
      <c r="H126" s="205"/>
    </row>
    <row r="127" spans="8:8">
      <c r="H127" s="205"/>
    </row>
    <row r="128" spans="8:8">
      <c r="H128" s="205"/>
    </row>
    <row r="129" spans="8:8">
      <c r="H129" s="205"/>
    </row>
    <row r="130" spans="8:8">
      <c r="H130" s="205"/>
    </row>
    <row r="131" spans="8:8">
      <c r="H131" s="205"/>
    </row>
    <row r="132" spans="8:8">
      <c r="H132" s="205"/>
    </row>
    <row r="133" spans="8:8">
      <c r="H133" s="205"/>
    </row>
    <row r="134" spans="8:8">
      <c r="H134" s="205"/>
    </row>
    <row r="135" spans="8:8">
      <c r="H135" s="205"/>
    </row>
    <row r="136" spans="8:8">
      <c r="H136" s="205"/>
    </row>
    <row r="137" spans="8:8">
      <c r="H137" s="205"/>
    </row>
    <row r="138" spans="8:8">
      <c r="H138" s="205"/>
    </row>
    <row r="139" spans="8:8">
      <c r="H139" s="205"/>
    </row>
    <row r="140" spans="8:8">
      <c r="H140" s="205"/>
    </row>
    <row r="141" spans="8:8">
      <c r="H141" s="205"/>
    </row>
    <row r="142" spans="8:8">
      <c r="H142" s="205"/>
    </row>
    <row r="143" spans="8:8">
      <c r="H143" s="205"/>
    </row>
    <row r="144" spans="8:8">
      <c r="H144" s="205"/>
    </row>
    <row r="145" spans="8:8">
      <c r="H145" s="205"/>
    </row>
    <row r="146" spans="8:8">
      <c r="H146" s="205"/>
    </row>
    <row r="147" spans="8:8">
      <c r="H147" s="205"/>
    </row>
    <row r="148" spans="8:8">
      <c r="H148" s="205"/>
    </row>
    <row r="149" spans="8:8">
      <c r="H149" s="205"/>
    </row>
    <row r="150" spans="8:8">
      <c r="H150" s="205"/>
    </row>
    <row r="151" spans="8:8">
      <c r="H151" s="205"/>
    </row>
    <row r="152" spans="8:8">
      <c r="H152" s="205"/>
    </row>
    <row r="153" spans="8:8">
      <c r="H153" s="205"/>
    </row>
    <row r="154" spans="8:8">
      <c r="H154" s="205"/>
    </row>
    <row r="155" spans="8:8">
      <c r="H155" s="205"/>
    </row>
    <row r="156" spans="8:8">
      <c r="H156" s="205"/>
    </row>
    <row r="157" spans="8:8">
      <c r="H157" s="205"/>
    </row>
    <row r="158" spans="8:8">
      <c r="H158" s="205"/>
    </row>
    <row r="159" spans="8:8">
      <c r="H159" s="205"/>
    </row>
    <row r="160" spans="8:8">
      <c r="H160" s="205"/>
    </row>
    <row r="161" spans="8:8">
      <c r="H161" s="205"/>
    </row>
    <row r="162" spans="8:8">
      <c r="H162" s="205"/>
    </row>
    <row r="163" spans="8:8">
      <c r="H163" s="205"/>
    </row>
    <row r="164" spans="8:8">
      <c r="H164" s="205"/>
    </row>
    <row r="165" spans="8:8">
      <c r="H165" s="205"/>
    </row>
    <row r="166" spans="8:8">
      <c r="H166" s="205"/>
    </row>
    <row r="167" spans="8:8">
      <c r="H167" s="205"/>
    </row>
    <row r="168" spans="8:8">
      <c r="H168" s="205"/>
    </row>
    <row r="169" spans="8:8">
      <c r="H169" s="205"/>
    </row>
    <row r="170" spans="8:8">
      <c r="H170" s="205"/>
    </row>
    <row r="171" spans="8:8">
      <c r="H171" s="205"/>
    </row>
    <row r="172" spans="8:8">
      <c r="H172" s="205"/>
    </row>
    <row r="173" spans="8:8">
      <c r="H173" s="205"/>
    </row>
    <row r="174" spans="8:8">
      <c r="H174" s="205"/>
    </row>
    <row r="175" spans="8:8">
      <c r="H175" s="205"/>
    </row>
    <row r="176" spans="8:8">
      <c r="H176" s="205"/>
    </row>
    <row r="177" spans="8:8">
      <c r="H177" s="205"/>
    </row>
    <row r="178" spans="8:8">
      <c r="H178" s="205"/>
    </row>
    <row r="179" spans="8:8">
      <c r="H179" s="205"/>
    </row>
    <row r="180" spans="8:8">
      <c r="H180" s="205"/>
    </row>
    <row r="181" spans="8:8">
      <c r="H181" s="205"/>
    </row>
    <row r="182" spans="8:8">
      <c r="H182" s="205"/>
    </row>
    <row r="183" spans="8:8">
      <c r="H183" s="205"/>
    </row>
    <row r="184" spans="8:8">
      <c r="H184" s="205"/>
    </row>
    <row r="185" spans="8:8">
      <c r="H185" s="205"/>
    </row>
    <row r="186" spans="8:8">
      <c r="H186" s="205"/>
    </row>
    <row r="187" spans="8:8">
      <c r="H187" s="205"/>
    </row>
    <row r="188" spans="8:8">
      <c r="H188" s="205"/>
    </row>
    <row r="189" spans="8:8">
      <c r="H189" s="205"/>
    </row>
    <row r="190" spans="8:8">
      <c r="H190" s="205"/>
    </row>
    <row r="191" spans="8:8">
      <c r="H191" s="205"/>
    </row>
    <row r="192" spans="8:8">
      <c r="H192" s="205"/>
    </row>
    <row r="193" spans="8:8">
      <c r="H193" s="205"/>
    </row>
    <row r="194" spans="8:8">
      <c r="H194" s="205"/>
    </row>
    <row r="195" spans="8:8">
      <c r="H195" s="205"/>
    </row>
    <row r="196" spans="8:8">
      <c r="H196" s="205"/>
    </row>
    <row r="197" spans="8:8">
      <c r="H197" s="205"/>
    </row>
    <row r="198" spans="8:8">
      <c r="H198" s="205"/>
    </row>
    <row r="199" spans="8:8">
      <c r="H199" s="205"/>
    </row>
    <row r="200" spans="8:8">
      <c r="H200" s="205"/>
    </row>
    <row r="201" spans="8:8">
      <c r="H201" s="205"/>
    </row>
    <row r="202" spans="8:8">
      <c r="H202" s="205"/>
    </row>
    <row r="203" spans="8:8">
      <c r="H203" s="205"/>
    </row>
    <row r="204" spans="8:8">
      <c r="H204" s="205"/>
    </row>
    <row r="205" spans="8:8">
      <c r="H205" s="205"/>
    </row>
    <row r="206" spans="8:8">
      <c r="H206" s="205"/>
    </row>
    <row r="207" spans="8:8">
      <c r="H207" s="205"/>
    </row>
    <row r="208" spans="8:8">
      <c r="H208" s="205"/>
    </row>
    <row r="209" spans="8:8">
      <c r="H209" s="205"/>
    </row>
    <row r="210" spans="8:8">
      <c r="H210" s="205"/>
    </row>
    <row r="211" spans="8:8">
      <c r="H211" s="205"/>
    </row>
    <row r="212" spans="8:8">
      <c r="H212" s="205"/>
    </row>
    <row r="213" spans="8:8">
      <c r="H213" s="205"/>
    </row>
    <row r="214" spans="8:8">
      <c r="H214" s="205"/>
    </row>
    <row r="215" spans="8:8">
      <c r="H215" s="205"/>
    </row>
    <row r="216" spans="8:8">
      <c r="H216" s="205"/>
    </row>
    <row r="217" spans="8:8">
      <c r="H217" s="205"/>
    </row>
    <row r="218" spans="8:8">
      <c r="H218" s="205"/>
    </row>
    <row r="219" spans="8:8">
      <c r="H219" s="205"/>
    </row>
    <row r="220" spans="8:8">
      <c r="H220" s="205"/>
    </row>
    <row r="221" spans="8:8">
      <c r="H221" s="205"/>
    </row>
    <row r="222" spans="8:8">
      <c r="H222" s="205"/>
    </row>
    <row r="223" spans="8:8">
      <c r="H223" s="205"/>
    </row>
    <row r="224" spans="8:8">
      <c r="H224" s="205"/>
    </row>
    <row r="225" spans="8:8">
      <c r="H225" s="205"/>
    </row>
    <row r="226" spans="8:8">
      <c r="H226" s="205"/>
    </row>
    <row r="227" spans="8:8">
      <c r="H227" s="205"/>
    </row>
    <row r="228" spans="8:8">
      <c r="H228" s="205"/>
    </row>
    <row r="229" spans="8:8">
      <c r="H229" s="205"/>
    </row>
    <row r="230" spans="8:8">
      <c r="H230" s="205"/>
    </row>
    <row r="231" spans="8:8">
      <c r="H231" s="205"/>
    </row>
    <row r="232" spans="8:8">
      <c r="H232" s="205"/>
    </row>
    <row r="233" spans="8:8">
      <c r="H233" s="205"/>
    </row>
    <row r="234" spans="8:8">
      <c r="H234" s="205"/>
    </row>
    <row r="235" spans="8:8">
      <c r="H235" s="205"/>
    </row>
    <row r="236" spans="8:8">
      <c r="H236" s="205"/>
    </row>
    <row r="237" spans="8:8">
      <c r="H237" s="205"/>
    </row>
    <row r="238" spans="8:8">
      <c r="H238" s="205"/>
    </row>
    <row r="239" spans="8:8">
      <c r="H239" s="205"/>
    </row>
    <row r="240" spans="8:8">
      <c r="H240" s="205"/>
    </row>
    <row r="241" spans="8:8">
      <c r="H241" s="205"/>
    </row>
    <row r="242" spans="8:8">
      <c r="H242" s="205"/>
    </row>
    <row r="243" spans="8:8">
      <c r="H243" s="205"/>
    </row>
    <row r="244" spans="8:8">
      <c r="H244" s="205"/>
    </row>
    <row r="245" spans="8:8">
      <c r="H245" s="205"/>
    </row>
    <row r="246" spans="8:8">
      <c r="H246" s="205"/>
    </row>
    <row r="247" spans="8:8">
      <c r="H247" s="205"/>
    </row>
    <row r="248" spans="8:8">
      <c r="H248" s="205"/>
    </row>
    <row r="249" spans="8:8">
      <c r="H249" s="205"/>
    </row>
    <row r="250" spans="8:8">
      <c r="H250" s="205"/>
    </row>
    <row r="251" spans="8:8">
      <c r="H251" s="205"/>
    </row>
    <row r="252" spans="8:8">
      <c r="H252" s="205"/>
    </row>
    <row r="253" spans="8:8">
      <c r="H253" s="205"/>
    </row>
    <row r="254" spans="8:8">
      <c r="H254" s="205"/>
    </row>
    <row r="255" spans="8:8">
      <c r="H255" s="205"/>
    </row>
    <row r="256" spans="8:8">
      <c r="H256" s="205"/>
    </row>
    <row r="257" spans="8:8">
      <c r="H257" s="205"/>
    </row>
    <row r="258" spans="8:8">
      <c r="H258" s="205"/>
    </row>
    <row r="259" spans="8:8">
      <c r="H259" s="205"/>
    </row>
    <row r="260" spans="8:8">
      <c r="H260" s="205"/>
    </row>
    <row r="261" spans="8:8">
      <c r="H261" s="205"/>
    </row>
    <row r="262" spans="8:8">
      <c r="H262" s="205"/>
    </row>
    <row r="263" spans="8:8">
      <c r="H263" s="205"/>
    </row>
    <row r="264" spans="8:8">
      <c r="H264" s="205"/>
    </row>
    <row r="265" spans="8:8">
      <c r="H265" s="205"/>
    </row>
    <row r="266" spans="8:8">
      <c r="H266" s="205"/>
    </row>
    <row r="267" spans="8:8">
      <c r="H267" s="205"/>
    </row>
    <row r="268" spans="8:8">
      <c r="H268" s="205"/>
    </row>
    <row r="269" spans="8:8">
      <c r="H269" s="205"/>
    </row>
    <row r="270" spans="8:8">
      <c r="H270" s="205"/>
    </row>
    <row r="271" spans="8:8">
      <c r="H271" s="205"/>
    </row>
    <row r="272" spans="8:8">
      <c r="H272" s="205"/>
    </row>
    <row r="273" spans="8:8">
      <c r="H273" s="205"/>
    </row>
    <row r="274" spans="8:8">
      <c r="H274" s="205"/>
    </row>
    <row r="275" spans="8:8">
      <c r="H275" s="205"/>
    </row>
    <row r="276" spans="8:8">
      <c r="H276" s="205"/>
    </row>
    <row r="277" spans="8:8">
      <c r="H277" s="205"/>
    </row>
    <row r="278" spans="8:8">
      <c r="H278" s="205"/>
    </row>
    <row r="279" spans="8:8">
      <c r="H279" s="205"/>
    </row>
    <row r="280" spans="8:8">
      <c r="H280" s="205"/>
    </row>
    <row r="281" spans="8:8">
      <c r="H281" s="205"/>
    </row>
    <row r="282" spans="8:8">
      <c r="H282" s="205"/>
    </row>
    <row r="283" spans="8:8">
      <c r="H283" s="205"/>
    </row>
    <row r="284" spans="8:8">
      <c r="H284" s="205"/>
    </row>
    <row r="285" spans="8:8">
      <c r="H285" s="205"/>
    </row>
    <row r="286" spans="8:8">
      <c r="H286" s="205"/>
    </row>
    <row r="287" spans="8:8">
      <c r="H287" s="205"/>
    </row>
    <row r="288" spans="8:8">
      <c r="H288" s="205"/>
    </row>
    <row r="289" spans="8:8">
      <c r="H289" s="205"/>
    </row>
    <row r="290" spans="8:8">
      <c r="H290" s="205"/>
    </row>
    <row r="291" spans="8:8">
      <c r="H291" s="205"/>
    </row>
    <row r="292" spans="8:8">
      <c r="H292" s="205"/>
    </row>
    <row r="293" spans="8:8">
      <c r="H293" s="205"/>
    </row>
    <row r="294" spans="8:8">
      <c r="H294" s="205"/>
    </row>
    <row r="295" spans="8:8">
      <c r="H295" s="205"/>
    </row>
    <row r="296" spans="8:8">
      <c r="H296" s="205"/>
    </row>
    <row r="297" spans="8:8">
      <c r="H297" s="205"/>
    </row>
    <row r="298" spans="8:8">
      <c r="H298" s="205"/>
    </row>
    <row r="299" spans="8:8">
      <c r="H299" s="205"/>
    </row>
    <row r="300" spans="8:8">
      <c r="H300" s="205"/>
    </row>
    <row r="301" spans="8:8">
      <c r="H301" s="205"/>
    </row>
    <row r="302" spans="8:8">
      <c r="H302" s="205"/>
    </row>
    <row r="303" spans="8:8">
      <c r="H303" s="205"/>
    </row>
    <row r="304" spans="8:8">
      <c r="H304" s="205"/>
    </row>
    <row r="305" spans="8:8">
      <c r="H305" s="205"/>
    </row>
    <row r="306" spans="8:8">
      <c r="H306" s="205"/>
    </row>
    <row r="307" spans="8:8">
      <c r="H307" s="205"/>
    </row>
    <row r="308" spans="8:8">
      <c r="H308" s="205"/>
    </row>
    <row r="309" spans="8:8">
      <c r="H309" s="205"/>
    </row>
    <row r="310" spans="8:8">
      <c r="H310" s="205"/>
    </row>
    <row r="311" spans="8:8">
      <c r="H311" s="205"/>
    </row>
    <row r="312" spans="8:8">
      <c r="H312" s="205"/>
    </row>
    <row r="313" spans="8:8">
      <c r="H313" s="205"/>
    </row>
    <row r="314" spans="8:8">
      <c r="H314" s="205"/>
    </row>
    <row r="315" spans="8:8">
      <c r="H315" s="205"/>
    </row>
    <row r="316" spans="8:8">
      <c r="H316" s="205"/>
    </row>
    <row r="317" spans="8:8">
      <c r="H317" s="205"/>
    </row>
    <row r="318" spans="8:8">
      <c r="H318" s="205"/>
    </row>
    <row r="319" spans="8:8">
      <c r="H319" s="205"/>
    </row>
    <row r="320" spans="8:8">
      <c r="H320" s="205"/>
    </row>
    <row r="321" spans="8:8">
      <c r="H321" s="205"/>
    </row>
    <row r="322" spans="8:8">
      <c r="H322" s="205"/>
    </row>
    <row r="323" spans="8:8">
      <c r="H323" s="205"/>
    </row>
    <row r="324" spans="8:8">
      <c r="H324" s="205"/>
    </row>
    <row r="325" spans="8:8">
      <c r="H325" s="205"/>
    </row>
    <row r="326" spans="8:8">
      <c r="H326" s="205"/>
    </row>
    <row r="327" spans="8:8">
      <c r="H327" s="205"/>
    </row>
    <row r="328" spans="8:8">
      <c r="H328" s="205"/>
    </row>
    <row r="329" spans="8:8">
      <c r="H329" s="205"/>
    </row>
    <row r="330" spans="8:8">
      <c r="H330" s="205"/>
    </row>
    <row r="331" spans="8:8">
      <c r="H331" s="205"/>
    </row>
    <row r="332" spans="8:8">
      <c r="H332" s="205"/>
    </row>
    <row r="333" spans="8:8">
      <c r="H333" s="205"/>
    </row>
    <row r="334" spans="8:8">
      <c r="H334" s="205"/>
    </row>
    <row r="335" spans="8:8">
      <c r="H335" s="205"/>
    </row>
    <row r="336" spans="8:8">
      <c r="H336" s="205"/>
    </row>
    <row r="337" spans="8:8">
      <c r="H337" s="205"/>
    </row>
    <row r="338" spans="8:8">
      <c r="H338" s="205"/>
    </row>
    <row r="339" spans="8:8">
      <c r="H339" s="205"/>
    </row>
    <row r="340" spans="8:8">
      <c r="H340" s="205"/>
    </row>
    <row r="341" spans="8:8">
      <c r="H341" s="205"/>
    </row>
    <row r="342" spans="8:8">
      <c r="H342" s="205"/>
    </row>
    <row r="343" spans="8:8">
      <c r="H343" s="205"/>
    </row>
    <row r="344" spans="8:8">
      <c r="H344" s="205"/>
    </row>
    <row r="345" spans="8:8">
      <c r="H345" s="205"/>
    </row>
    <row r="346" spans="8:8">
      <c r="H346" s="205"/>
    </row>
    <row r="347" spans="8:8">
      <c r="H347" s="205"/>
    </row>
    <row r="348" spans="8:8">
      <c r="H348" s="205"/>
    </row>
    <row r="349" spans="8:8">
      <c r="H349" s="205"/>
    </row>
    <row r="350" spans="8:8">
      <c r="H350" s="205"/>
    </row>
    <row r="351" spans="8:8">
      <c r="H351" s="205"/>
    </row>
    <row r="352" spans="8:8">
      <c r="H352" s="205"/>
    </row>
    <row r="353" spans="8:8">
      <c r="H353" s="205"/>
    </row>
    <row r="354" spans="8:8">
      <c r="H354" s="205"/>
    </row>
    <row r="355" spans="8:8">
      <c r="H355" s="205"/>
    </row>
    <row r="356" spans="8:8">
      <c r="H356" s="205"/>
    </row>
    <row r="357" spans="8:8">
      <c r="H357" s="205"/>
    </row>
    <row r="358" spans="8:8">
      <c r="H358" s="205"/>
    </row>
    <row r="359" spans="8:8">
      <c r="H359" s="205"/>
    </row>
    <row r="360" spans="8:8">
      <c r="H360" s="205"/>
    </row>
    <row r="361" spans="8:8">
      <c r="H361" s="205"/>
    </row>
    <row r="362" spans="8:8">
      <c r="H362" s="205"/>
    </row>
    <row r="363" spans="8:8">
      <c r="H363" s="205"/>
    </row>
    <row r="364" spans="8:8">
      <c r="H364" s="205"/>
    </row>
    <row r="365" spans="8:8">
      <c r="H365" s="205"/>
    </row>
    <row r="366" spans="8:8">
      <c r="H366" s="205"/>
    </row>
    <row r="367" spans="8:8">
      <c r="H367" s="205"/>
    </row>
    <row r="368" spans="8:8">
      <c r="H368" s="205"/>
    </row>
    <row r="369" spans="8:8">
      <c r="H369" s="205"/>
    </row>
    <row r="370" spans="8:8">
      <c r="H370" s="205"/>
    </row>
    <row r="371" spans="8:8">
      <c r="H371" s="205"/>
    </row>
    <row r="372" spans="8:8">
      <c r="H372" s="205"/>
    </row>
    <row r="373" spans="8:8">
      <c r="H373" s="205"/>
    </row>
    <row r="374" spans="8:8">
      <c r="H374" s="205"/>
    </row>
    <row r="375" spans="8:8">
      <c r="H375" s="205"/>
    </row>
    <row r="376" spans="8:8">
      <c r="H376" s="205"/>
    </row>
    <row r="377" spans="8:8">
      <c r="H377" s="205"/>
    </row>
    <row r="378" spans="8:8">
      <c r="H378" s="205"/>
    </row>
    <row r="379" spans="8:8">
      <c r="H379" s="205"/>
    </row>
    <row r="380" spans="8:8">
      <c r="H380" s="205"/>
    </row>
    <row r="381" spans="8:8">
      <c r="H381" s="205"/>
    </row>
    <row r="382" spans="8:8">
      <c r="H382" s="205"/>
    </row>
    <row r="383" spans="8:8">
      <c r="H383" s="205"/>
    </row>
    <row r="384" spans="8:8">
      <c r="H384" s="205"/>
    </row>
    <row r="385" spans="8:8">
      <c r="H385" s="205"/>
    </row>
    <row r="386" spans="8:8">
      <c r="H386" s="205"/>
    </row>
    <row r="387" spans="8:8">
      <c r="H387" s="205"/>
    </row>
    <row r="388" spans="8:8">
      <c r="H388" s="205"/>
    </row>
    <row r="389" spans="8:8">
      <c r="H389" s="205"/>
    </row>
    <row r="390" spans="8:8">
      <c r="H390" s="205"/>
    </row>
    <row r="391" spans="8:8">
      <c r="H391" s="205"/>
    </row>
    <row r="392" spans="8:8">
      <c r="H392" s="205"/>
    </row>
    <row r="393" spans="8:8">
      <c r="H393" s="205"/>
    </row>
    <row r="394" spans="8:8">
      <c r="H394" s="205"/>
    </row>
    <row r="395" spans="8:8">
      <c r="H395" s="205"/>
    </row>
    <row r="396" spans="8:8">
      <c r="H396" s="205"/>
    </row>
    <row r="397" spans="8:8">
      <c r="H397" s="205"/>
    </row>
    <row r="398" spans="8:8">
      <c r="H398" s="205"/>
    </row>
    <row r="399" spans="8:8">
      <c r="H399" s="205"/>
    </row>
    <row r="400" spans="8:8">
      <c r="H400" s="205"/>
    </row>
    <row r="401" spans="8:8">
      <c r="H401" s="205"/>
    </row>
    <row r="402" spans="8:8">
      <c r="H402" s="205"/>
    </row>
    <row r="403" spans="8:8">
      <c r="H403" s="205"/>
    </row>
    <row r="404" spans="8:8">
      <c r="H404" s="205"/>
    </row>
    <row r="405" spans="8:8">
      <c r="H405" s="205"/>
    </row>
    <row r="406" spans="8:8">
      <c r="H406" s="205"/>
    </row>
    <row r="407" spans="8:8">
      <c r="H407" s="205"/>
    </row>
    <row r="408" spans="8:8">
      <c r="H408" s="205"/>
    </row>
    <row r="409" spans="8:8">
      <c r="H409" s="205"/>
    </row>
    <row r="410" spans="8:8">
      <c r="H410" s="205"/>
    </row>
    <row r="411" spans="8:8">
      <c r="H411" s="205"/>
    </row>
    <row r="412" spans="8:8">
      <c r="H412" s="205"/>
    </row>
    <row r="413" spans="8:8">
      <c r="H413" s="205"/>
    </row>
    <row r="414" spans="8:8">
      <c r="H414" s="205"/>
    </row>
    <row r="415" spans="8:8">
      <c r="H415" s="205"/>
    </row>
    <row r="416" spans="8:8">
      <c r="H416" s="205"/>
    </row>
    <row r="417" spans="8:8">
      <c r="H417" s="205"/>
    </row>
    <row r="418" spans="8:8">
      <c r="H418" s="205"/>
    </row>
    <row r="419" spans="8:8">
      <c r="H419" s="205"/>
    </row>
    <row r="420" spans="8:8">
      <c r="H420" s="205"/>
    </row>
    <row r="421" spans="8:8">
      <c r="H421" s="205"/>
    </row>
    <row r="422" spans="8:8">
      <c r="H422" s="205"/>
    </row>
    <row r="423" spans="8:8">
      <c r="H423" s="205"/>
    </row>
    <row r="424" spans="8:8">
      <c r="H424" s="205"/>
    </row>
    <row r="425" spans="8:8">
      <c r="H425" s="205"/>
    </row>
    <row r="426" spans="8:8">
      <c r="H426" s="205"/>
    </row>
    <row r="427" spans="8:8">
      <c r="H427" s="205"/>
    </row>
    <row r="428" spans="8:8">
      <c r="H428" s="205"/>
    </row>
    <row r="429" spans="8:8">
      <c r="H429" s="205"/>
    </row>
    <row r="430" spans="8:8">
      <c r="H430" s="205"/>
    </row>
    <row r="431" spans="8:8">
      <c r="H431" s="205"/>
    </row>
    <row r="432" spans="8:8">
      <c r="H432" s="205"/>
    </row>
    <row r="433" spans="8:8">
      <c r="H433" s="205"/>
    </row>
    <row r="434" spans="8:8">
      <c r="H434" s="205"/>
    </row>
    <row r="435" spans="8:8">
      <c r="H435" s="205"/>
    </row>
    <row r="436" spans="8:8">
      <c r="H436" s="205"/>
    </row>
    <row r="437" spans="8:8">
      <c r="H437" s="205"/>
    </row>
    <row r="438" spans="8:8">
      <c r="H438" s="205"/>
    </row>
    <row r="439" spans="8:8">
      <c r="H439" s="205"/>
    </row>
    <row r="440" spans="8:8">
      <c r="H440" s="205"/>
    </row>
    <row r="441" spans="8:8">
      <c r="H441" s="205"/>
    </row>
    <row r="442" spans="8:8">
      <c r="H442" s="205"/>
    </row>
    <row r="443" spans="8:8">
      <c r="H443" s="205"/>
    </row>
    <row r="444" spans="8:8">
      <c r="H444" s="205"/>
    </row>
    <row r="445" spans="8:8">
      <c r="H445" s="205"/>
    </row>
    <row r="446" spans="8:8">
      <c r="H446" s="205"/>
    </row>
    <row r="447" spans="8:8">
      <c r="H447" s="205"/>
    </row>
    <row r="448" spans="8:8">
      <c r="H448" s="205"/>
    </row>
    <row r="449" spans="8:8">
      <c r="H449" s="205"/>
    </row>
    <row r="450" spans="8:8">
      <c r="H450" s="205"/>
    </row>
    <row r="451" spans="8:8">
      <c r="H451" s="205"/>
    </row>
    <row r="452" spans="8:8">
      <c r="H452" s="205"/>
    </row>
    <row r="453" spans="8:8">
      <c r="H453" s="205"/>
    </row>
    <row r="454" spans="8:8">
      <c r="H454" s="205"/>
    </row>
    <row r="455" spans="8:8">
      <c r="H455" s="205"/>
    </row>
    <row r="456" spans="8:8">
      <c r="H456" s="205"/>
    </row>
    <row r="457" spans="8:8">
      <c r="H457" s="205"/>
    </row>
    <row r="458" spans="8:8">
      <c r="H458" s="205"/>
    </row>
    <row r="459" spans="8:8">
      <c r="H459" s="205"/>
    </row>
    <row r="460" spans="8:8">
      <c r="H460" s="205"/>
    </row>
    <row r="461" spans="8:8">
      <c r="H461" s="205"/>
    </row>
    <row r="462" spans="8:8">
      <c r="H462" s="205"/>
    </row>
    <row r="463" spans="8:8">
      <c r="H463" s="205"/>
    </row>
    <row r="464" spans="8:8">
      <c r="H464" s="205"/>
    </row>
    <row r="465" spans="8:8">
      <c r="H465" s="205"/>
    </row>
    <row r="466" spans="8:8">
      <c r="H466" s="205"/>
    </row>
    <row r="467" spans="8:8">
      <c r="H467" s="205"/>
    </row>
    <row r="468" spans="8:8">
      <c r="H468" s="205"/>
    </row>
    <row r="469" spans="8:8">
      <c r="H469" s="205"/>
    </row>
    <row r="470" spans="8:8">
      <c r="H470" s="205"/>
    </row>
    <row r="471" spans="8:8">
      <c r="H471" s="205"/>
    </row>
    <row r="472" spans="8:8">
      <c r="H472" s="205"/>
    </row>
    <row r="473" spans="8:8">
      <c r="H473" s="205"/>
    </row>
    <row r="474" spans="8:8">
      <c r="H474" s="205"/>
    </row>
    <row r="475" spans="8:8">
      <c r="H475" s="205"/>
    </row>
    <row r="476" spans="8:8">
      <c r="H476" s="205"/>
    </row>
    <row r="477" spans="8:8">
      <c r="H477" s="205"/>
    </row>
    <row r="478" spans="8:8">
      <c r="H478" s="205"/>
    </row>
    <row r="479" spans="8:8">
      <c r="H479" s="205"/>
    </row>
    <row r="480" spans="8:8">
      <c r="H480" s="205"/>
    </row>
    <row r="481" spans="8:8">
      <c r="H481" s="205"/>
    </row>
    <row r="482" spans="8:8">
      <c r="H482" s="205"/>
    </row>
    <row r="483" spans="8:8">
      <c r="H483" s="205"/>
    </row>
    <row r="484" spans="8:8">
      <c r="H484" s="205"/>
    </row>
    <row r="485" spans="8:8">
      <c r="H485" s="205"/>
    </row>
    <row r="486" spans="8:8">
      <c r="H486" s="205"/>
    </row>
    <row r="487" spans="8:8">
      <c r="H487" s="205"/>
    </row>
    <row r="488" spans="8:8">
      <c r="H488" s="205"/>
    </row>
    <row r="489" spans="8:8">
      <c r="H489" s="205"/>
    </row>
    <row r="490" spans="8:8">
      <c r="H490" s="205"/>
    </row>
    <row r="491" spans="8:8">
      <c r="H491" s="205"/>
    </row>
    <row r="492" spans="8:8">
      <c r="H492" s="205"/>
    </row>
    <row r="493" spans="8:8">
      <c r="H493" s="205"/>
    </row>
    <row r="494" spans="8:8">
      <c r="H494" s="205"/>
    </row>
    <row r="495" spans="8:8">
      <c r="H495" s="205"/>
    </row>
    <row r="496" spans="8:8">
      <c r="H496" s="205"/>
    </row>
    <row r="497" spans="8:8">
      <c r="H497" s="205"/>
    </row>
    <row r="498" spans="8:8">
      <c r="H498" s="205"/>
    </row>
    <row r="499" spans="8:8">
      <c r="H499" s="205"/>
    </row>
    <row r="500" spans="8:8">
      <c r="H500" s="205"/>
    </row>
    <row r="501" spans="8:8">
      <c r="H501" s="205"/>
    </row>
    <row r="502" spans="8:8">
      <c r="H502" s="205"/>
    </row>
    <row r="503" spans="8:8">
      <c r="H503" s="205"/>
    </row>
    <row r="504" spans="8:8">
      <c r="H504" s="205"/>
    </row>
    <row r="505" spans="8:8">
      <c r="H505" s="205"/>
    </row>
    <row r="506" spans="8:8">
      <c r="H506" s="205"/>
    </row>
    <row r="507" spans="8:8">
      <c r="H507" s="205"/>
    </row>
    <row r="508" spans="8:8">
      <c r="H508" s="205"/>
    </row>
    <row r="509" spans="8:8">
      <c r="H509" s="205"/>
    </row>
    <row r="510" spans="8:8">
      <c r="H510" s="205"/>
    </row>
    <row r="511" spans="8:8">
      <c r="H511" s="205"/>
    </row>
    <row r="512" spans="8:8">
      <c r="H512" s="205"/>
    </row>
    <row r="513" spans="8:8">
      <c r="H513" s="205"/>
    </row>
    <row r="514" spans="8:8">
      <c r="H514" s="205"/>
    </row>
    <row r="515" spans="8:8">
      <c r="H515" s="205"/>
    </row>
    <row r="516" spans="8:8">
      <c r="H516" s="205"/>
    </row>
    <row r="517" spans="8:8">
      <c r="H517" s="205"/>
    </row>
    <row r="518" spans="8:8">
      <c r="H518" s="205"/>
    </row>
    <row r="519" spans="8:8">
      <c r="H519" s="205"/>
    </row>
    <row r="520" spans="8:8">
      <c r="H520" s="205"/>
    </row>
    <row r="521" spans="8:8">
      <c r="H521" s="205"/>
    </row>
    <row r="522" spans="8:8">
      <c r="H522" s="205"/>
    </row>
    <row r="523" spans="8:8">
      <c r="H523" s="205"/>
    </row>
    <row r="524" spans="8:8">
      <c r="H524" s="205"/>
    </row>
    <row r="525" spans="8:8">
      <c r="H525" s="205"/>
    </row>
    <row r="526" spans="8:8">
      <c r="H526" s="205"/>
    </row>
    <row r="527" spans="8:8">
      <c r="H527" s="205"/>
    </row>
    <row r="528" spans="8:8">
      <c r="H528" s="205"/>
    </row>
    <row r="529" spans="8:8">
      <c r="H529" s="205"/>
    </row>
    <row r="530" spans="8:8">
      <c r="H530" s="205"/>
    </row>
    <row r="531" spans="8:8">
      <c r="H531" s="205"/>
    </row>
    <row r="532" spans="8:8">
      <c r="H532" s="205"/>
    </row>
    <row r="533" spans="8:8">
      <c r="H533" s="205"/>
    </row>
    <row r="534" spans="8:8">
      <c r="H534" s="205"/>
    </row>
    <row r="535" spans="8:8">
      <c r="H535" s="205"/>
    </row>
    <row r="536" spans="8:8">
      <c r="H536" s="205"/>
    </row>
    <row r="537" spans="8:8">
      <c r="H537" s="205"/>
    </row>
    <row r="538" spans="8:8">
      <c r="H538" s="205"/>
    </row>
    <row r="539" spans="8:8">
      <c r="H539" s="205"/>
    </row>
    <row r="540" spans="8:8">
      <c r="H540" s="205"/>
    </row>
    <row r="541" spans="8:8">
      <c r="H541" s="205"/>
    </row>
    <row r="542" spans="8:8">
      <c r="H542" s="205"/>
    </row>
    <row r="543" spans="8:8">
      <c r="H543" s="205"/>
    </row>
    <row r="544" spans="8:8">
      <c r="H544" s="205"/>
    </row>
    <row r="545" spans="8:8">
      <c r="H545" s="205"/>
    </row>
    <row r="546" spans="8:8">
      <c r="H546" s="205"/>
    </row>
    <row r="547" spans="8:8">
      <c r="H547" s="205"/>
    </row>
    <row r="548" spans="8:8">
      <c r="H548" s="205"/>
    </row>
    <row r="549" spans="8:8">
      <c r="H549" s="205"/>
    </row>
    <row r="550" spans="8:8">
      <c r="H550" s="205"/>
    </row>
    <row r="551" spans="8:8">
      <c r="H551" s="205"/>
    </row>
    <row r="552" spans="8:8">
      <c r="H552" s="205"/>
    </row>
    <row r="553" spans="8:8">
      <c r="H553" s="205"/>
    </row>
    <row r="554" spans="8:8">
      <c r="H554" s="205"/>
    </row>
    <row r="555" spans="8:8">
      <c r="H555" s="205"/>
    </row>
    <row r="556" spans="8:8">
      <c r="H556" s="205"/>
    </row>
    <row r="557" spans="8:8">
      <c r="H557" s="205"/>
    </row>
    <row r="558" spans="8:8">
      <c r="H558" s="205"/>
    </row>
    <row r="559" spans="8:8">
      <c r="H559" s="205"/>
    </row>
    <row r="560" spans="8:8">
      <c r="H560" s="205"/>
    </row>
    <row r="561" spans="8:8">
      <c r="H561" s="205"/>
    </row>
    <row r="562" spans="8:8">
      <c r="H562" s="205"/>
    </row>
    <row r="563" spans="8:8">
      <c r="H563" s="205"/>
    </row>
    <row r="564" spans="8:8">
      <c r="H564" s="205"/>
    </row>
    <row r="565" spans="8:8">
      <c r="H565" s="205"/>
    </row>
    <row r="566" spans="8:8">
      <c r="H566" s="205"/>
    </row>
    <row r="567" spans="8:8">
      <c r="H567" s="205"/>
    </row>
    <row r="568" spans="8:8">
      <c r="H568" s="205"/>
    </row>
    <row r="569" spans="8:8">
      <c r="H569" s="205"/>
    </row>
    <row r="570" spans="8:8">
      <c r="H570" s="205"/>
    </row>
    <row r="571" spans="8:8">
      <c r="H571" s="205"/>
    </row>
    <row r="572" spans="8:8">
      <c r="H572" s="205"/>
    </row>
    <row r="573" spans="8:8">
      <c r="H573" s="205"/>
    </row>
    <row r="574" spans="8:8">
      <c r="H574" s="205"/>
    </row>
    <row r="575" spans="8:8">
      <c r="H575" s="205"/>
    </row>
    <row r="576" spans="8:8">
      <c r="H576" s="205"/>
    </row>
    <row r="577" spans="8:8">
      <c r="H577" s="205"/>
    </row>
    <row r="578" spans="8:8">
      <c r="H578" s="205"/>
    </row>
    <row r="579" spans="8:8">
      <c r="H579" s="205"/>
    </row>
    <row r="580" spans="8:8">
      <c r="H580" s="205"/>
    </row>
    <row r="581" spans="8:8">
      <c r="H581" s="205"/>
    </row>
    <row r="582" spans="8:8">
      <c r="H582" s="205"/>
    </row>
    <row r="583" spans="8:8">
      <c r="H583" s="205"/>
    </row>
    <row r="584" spans="8:8">
      <c r="H584" s="205"/>
    </row>
    <row r="585" spans="8:8">
      <c r="H585" s="205"/>
    </row>
    <row r="586" spans="8:8">
      <c r="H586" s="205"/>
    </row>
    <row r="587" spans="8:8">
      <c r="H587" s="205"/>
    </row>
    <row r="588" spans="8:8">
      <c r="H588" s="205"/>
    </row>
    <row r="589" spans="8:8">
      <c r="H589" s="205"/>
    </row>
    <row r="590" spans="8:8">
      <c r="H590" s="205"/>
    </row>
    <row r="591" spans="8:8">
      <c r="H591" s="205"/>
    </row>
    <row r="592" spans="8:8">
      <c r="H592" s="205"/>
    </row>
    <row r="593" spans="8:8">
      <c r="H593" s="205"/>
    </row>
    <row r="594" spans="8:8">
      <c r="H594" s="205"/>
    </row>
    <row r="595" spans="8:8">
      <c r="H595" s="205"/>
    </row>
    <row r="596" spans="8:8">
      <c r="H596" s="205"/>
    </row>
    <row r="597" spans="8:8">
      <c r="H597" s="205"/>
    </row>
    <row r="598" spans="8:8">
      <c r="H598" s="205"/>
    </row>
    <row r="599" spans="8:8">
      <c r="H599" s="205"/>
    </row>
    <row r="600" spans="8:8">
      <c r="H600" s="205"/>
    </row>
    <row r="601" spans="8:8">
      <c r="H601" s="205"/>
    </row>
    <row r="602" spans="8:8">
      <c r="H602" s="205"/>
    </row>
    <row r="603" spans="8:8">
      <c r="H603" s="205"/>
    </row>
    <row r="604" spans="8:8">
      <c r="H604" s="205"/>
    </row>
    <row r="605" spans="8:8">
      <c r="H605" s="205"/>
    </row>
    <row r="606" spans="8:8">
      <c r="H606" s="205"/>
    </row>
    <row r="607" spans="8:8">
      <c r="H607" s="205"/>
    </row>
    <row r="608" spans="8:8">
      <c r="H608" s="205"/>
    </row>
    <row r="609" spans="8:8">
      <c r="H609" s="205"/>
    </row>
    <row r="610" spans="8:8">
      <c r="H610" s="205"/>
    </row>
    <row r="611" spans="8:8">
      <c r="H611" s="205"/>
    </row>
    <row r="612" spans="8:8">
      <c r="H612" s="205"/>
    </row>
    <row r="613" spans="8:8">
      <c r="H613" s="205"/>
    </row>
    <row r="614" spans="8:8">
      <c r="H614" s="205"/>
    </row>
    <row r="615" spans="8:8">
      <c r="H615" s="205"/>
    </row>
    <row r="616" spans="8:8">
      <c r="H616" s="205"/>
    </row>
    <row r="617" spans="8:8">
      <c r="H617" s="205"/>
    </row>
    <row r="618" spans="8:8">
      <c r="H618" s="205"/>
    </row>
    <row r="619" spans="8:8">
      <c r="H619" s="205"/>
    </row>
  </sheetData>
  <conditionalFormatting sqref="C5:I6">
    <cfRule type="expression" dxfId="9" priority="1" stopIfTrue="1">
      <formula>C$7="Janeiro"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35"/>
  <dimension ref="A1:K620"/>
  <sheetViews>
    <sheetView showGridLines="0" zoomScaleNormal="100" workbookViewId="0"/>
  </sheetViews>
  <sheetFormatPr defaultColWidth="12.5703125" defaultRowHeight="12.75"/>
  <cols>
    <col min="1" max="1" width="14.42578125" style="826" customWidth="1"/>
    <col min="2" max="2" width="2.7109375" style="177" customWidth="1"/>
    <col min="3" max="9" width="8.85546875" style="177" customWidth="1"/>
    <col min="10" max="10" width="4.42578125" style="177" customWidth="1"/>
    <col min="11" max="11" width="13.140625" style="177" bestFit="1" customWidth="1"/>
    <col min="12" max="16384" width="12.5703125" style="177"/>
  </cols>
  <sheetData>
    <row r="1" spans="1:11" ht="21" customHeight="1">
      <c r="A1" s="818" t="s">
        <v>583</v>
      </c>
      <c r="B1" s="355"/>
      <c r="C1" s="175"/>
      <c r="D1" s="175"/>
      <c r="E1" s="175"/>
      <c r="F1" s="175"/>
      <c r="G1" s="175"/>
      <c r="H1" s="175"/>
      <c r="I1" s="176"/>
    </row>
    <row r="2" spans="1:11" ht="17.100000000000001" customHeight="1">
      <c r="A2" s="819" t="s">
        <v>548</v>
      </c>
      <c r="B2" s="755"/>
      <c r="C2" s="755"/>
      <c r="D2" s="755"/>
      <c r="E2" s="755"/>
      <c r="F2" s="755"/>
      <c r="G2" s="755"/>
      <c r="H2" s="755"/>
      <c r="I2" s="179"/>
    </row>
    <row r="3" spans="1:11" ht="14.1" customHeight="1">
      <c r="A3" s="820"/>
      <c r="B3" s="180"/>
      <c r="I3" s="179"/>
    </row>
    <row r="4" spans="1:11" ht="12.75" customHeight="1">
      <c r="A4" s="820"/>
      <c r="B4" s="180"/>
      <c r="C4" s="180"/>
      <c r="D4" s="180"/>
      <c r="E4" s="180"/>
      <c r="F4" s="180"/>
      <c r="G4" s="180"/>
      <c r="H4" s="180"/>
      <c r="I4" s="294" t="s">
        <v>124</v>
      </c>
    </row>
    <row r="5" spans="1:11" ht="12.75" customHeight="1">
      <c r="A5" s="821" t="s">
        <v>131</v>
      </c>
      <c r="B5" s="193"/>
      <c r="C5" s="320" t="s">
        <v>530</v>
      </c>
      <c r="D5" s="325"/>
      <c r="E5" s="325"/>
      <c r="F5" s="325"/>
      <c r="G5" s="325"/>
      <c r="H5" s="325"/>
      <c r="I5" s="321"/>
    </row>
    <row r="6" spans="1:11" ht="12.75" customHeight="1">
      <c r="A6" s="820"/>
      <c r="B6" s="180"/>
      <c r="C6" s="278"/>
      <c r="D6" s="324"/>
      <c r="E6" s="324"/>
      <c r="F6" s="473"/>
      <c r="G6" s="473"/>
      <c r="H6" s="473"/>
      <c r="I6" s="474"/>
    </row>
    <row r="7" spans="1:11" ht="12.75" customHeight="1">
      <c r="A7" s="820"/>
      <c r="B7" s="180"/>
      <c r="C7" s="194" t="s">
        <v>524</v>
      </c>
      <c r="D7" s="194" t="s">
        <v>525</v>
      </c>
      <c r="E7" s="194" t="s">
        <v>526</v>
      </c>
      <c r="F7" s="194" t="s">
        <v>523</v>
      </c>
      <c r="G7" s="194" t="s">
        <v>522</v>
      </c>
      <c r="H7" s="194" t="s">
        <v>521</v>
      </c>
      <c r="I7" s="195" t="s">
        <v>129</v>
      </c>
      <c r="K7" s="760"/>
    </row>
    <row r="8" spans="1:11" ht="12.75" customHeight="1">
      <c r="A8" s="820"/>
      <c r="B8" s="180"/>
      <c r="C8" s="759" t="s">
        <v>520</v>
      </c>
      <c r="D8" s="759" t="s">
        <v>519</v>
      </c>
      <c r="E8" s="759" t="s">
        <v>519</v>
      </c>
      <c r="F8" s="759" t="s">
        <v>519</v>
      </c>
      <c r="G8" s="759" t="s">
        <v>519</v>
      </c>
      <c r="H8" s="759" t="s">
        <v>518</v>
      </c>
      <c r="I8" s="758"/>
    </row>
    <row r="9" spans="1:11" ht="6" customHeight="1">
      <c r="A9" s="822"/>
      <c r="B9" s="472"/>
      <c r="C9" s="470"/>
      <c r="D9" s="470"/>
      <c r="E9" s="470"/>
      <c r="F9" s="470"/>
      <c r="G9" s="470"/>
      <c r="H9" s="470"/>
      <c r="I9" s="471"/>
    </row>
    <row r="10" spans="1:11" ht="6" customHeight="1">
      <c r="A10" s="823"/>
      <c r="B10" s="358"/>
      <c r="C10" s="366"/>
      <c r="D10" s="197"/>
      <c r="E10" s="198"/>
      <c r="F10" s="196"/>
      <c r="G10" s="198"/>
      <c r="H10" s="198"/>
      <c r="I10" s="468"/>
    </row>
    <row r="11" spans="1:11" ht="12.75" customHeight="1">
      <c r="A11" s="824" t="s">
        <v>514</v>
      </c>
      <c r="B11" s="754"/>
      <c r="C11" s="647">
        <v>1657392.3233711505</v>
      </c>
      <c r="D11" s="647">
        <v>1312883.1523643259</v>
      </c>
      <c r="E11" s="647">
        <v>937171.61605261301</v>
      </c>
      <c r="F11" s="647">
        <v>750299.38065235561</v>
      </c>
      <c r="G11" s="647">
        <v>267251.56266473484</v>
      </c>
      <c r="H11" s="647">
        <v>346984.22346285102</v>
      </c>
      <c r="I11" s="756">
        <v>5271982.2585680308</v>
      </c>
      <c r="J11" s="757"/>
    </row>
    <row r="12" spans="1:11" ht="12.75" customHeight="1">
      <c r="A12" s="820" t="s">
        <v>537</v>
      </c>
      <c r="B12" s="180"/>
      <c r="C12" s="647">
        <v>1630123.9285322174</v>
      </c>
      <c r="D12" s="647">
        <v>1264367.2040567456</v>
      </c>
      <c r="E12" s="647">
        <v>891440.85955274932</v>
      </c>
      <c r="F12" s="647">
        <v>658823.62031821173</v>
      </c>
      <c r="G12" s="647">
        <v>180838.53026976896</v>
      </c>
      <c r="H12" s="647">
        <v>336967.93674595805</v>
      </c>
      <c r="I12" s="756">
        <v>4962562.0794756515</v>
      </c>
      <c r="J12" s="757"/>
    </row>
    <row r="13" spans="1:11" ht="12.75" customHeight="1">
      <c r="A13" s="823" t="s">
        <v>162</v>
      </c>
      <c r="B13" s="358"/>
      <c r="C13" s="647">
        <v>22732.137533933688</v>
      </c>
      <c r="D13" s="647">
        <v>40933.453720914724</v>
      </c>
      <c r="E13" s="647">
        <v>39054.405977923889</v>
      </c>
      <c r="F13" s="647">
        <v>79464.906775113777</v>
      </c>
      <c r="G13" s="647">
        <v>75727.604697202798</v>
      </c>
      <c r="H13" s="647">
        <v>9801.1432616213624</v>
      </c>
      <c r="I13" s="756">
        <v>267713.65196671023</v>
      </c>
      <c r="J13" s="757"/>
    </row>
    <row r="14" spans="1:11" ht="12.75" customHeight="1">
      <c r="A14" s="823" t="s">
        <v>163</v>
      </c>
      <c r="B14" s="358"/>
      <c r="C14" s="647">
        <v>4536.2573049996254</v>
      </c>
      <c r="D14" s="647">
        <v>7582.4945866657026</v>
      </c>
      <c r="E14" s="647">
        <v>6676.3505219398412</v>
      </c>
      <c r="F14" s="647">
        <v>12010.853559030144</v>
      </c>
      <c r="G14" s="647">
        <v>10685.427697763069</v>
      </c>
      <c r="H14" s="647">
        <v>215.14345527163331</v>
      </c>
      <c r="I14" s="756">
        <v>41706.527125670014</v>
      </c>
      <c r="J14" s="757"/>
    </row>
    <row r="15" spans="1:11" ht="12.75" customHeight="1">
      <c r="A15" s="823"/>
      <c r="B15" s="180"/>
      <c r="C15" s="753"/>
      <c r="D15" s="752"/>
      <c r="E15" s="752"/>
      <c r="F15" s="753"/>
      <c r="G15" s="752"/>
      <c r="H15" s="752"/>
      <c r="I15" s="751"/>
    </row>
    <row r="16" spans="1:11" ht="12.75" customHeight="1">
      <c r="A16" s="823" t="s">
        <v>513</v>
      </c>
      <c r="B16" s="180"/>
      <c r="C16" s="647">
        <v>1645291.2808866375</v>
      </c>
      <c r="D16" s="647">
        <v>1276759.1490275585</v>
      </c>
      <c r="E16" s="647">
        <v>905559.32568649319</v>
      </c>
      <c r="F16" s="647">
        <v>654742.89388533041</v>
      </c>
      <c r="G16" s="647">
        <v>211655.18591085303</v>
      </c>
      <c r="H16" s="647">
        <v>308297.85794750514</v>
      </c>
      <c r="I16" s="756">
        <v>5002305.6933443779</v>
      </c>
    </row>
    <row r="17" spans="1:9" ht="12.75" customHeight="1">
      <c r="A17" s="820" t="s">
        <v>537</v>
      </c>
      <c r="B17" s="180"/>
      <c r="C17" s="647">
        <v>1626952.4170297084</v>
      </c>
      <c r="D17" s="647">
        <v>1247197.1881997471</v>
      </c>
      <c r="E17" s="647">
        <v>879549.74834814563</v>
      </c>
      <c r="F17" s="647">
        <v>603070.12655882351</v>
      </c>
      <c r="G17" s="647">
        <v>166426.58302440846</v>
      </c>
      <c r="H17" s="647">
        <v>302237.36262625596</v>
      </c>
      <c r="I17" s="756">
        <v>4825433.4257870894</v>
      </c>
    </row>
    <row r="18" spans="1:9" ht="12.75" customHeight="1">
      <c r="A18" s="823" t="s">
        <v>162</v>
      </c>
      <c r="B18" s="180"/>
      <c r="C18" s="647">
        <v>14718.514642465731</v>
      </c>
      <c r="D18" s="647">
        <v>23718.93832897858</v>
      </c>
      <c r="E18" s="647">
        <v>21104.953891971541</v>
      </c>
      <c r="F18" s="647">
        <v>43442.639080940709</v>
      </c>
      <c r="G18" s="647">
        <v>39521.662425430164</v>
      </c>
      <c r="H18" s="647">
        <v>6015.1346419764086</v>
      </c>
      <c r="I18" s="756">
        <v>148521.84301176312</v>
      </c>
    </row>
    <row r="19" spans="1:9" ht="12.75" customHeight="1">
      <c r="A19" s="823" t="s">
        <v>163</v>
      </c>
      <c r="B19" s="180"/>
      <c r="C19" s="647">
        <v>3620.349214463668</v>
      </c>
      <c r="D19" s="647">
        <v>5843.0224988329037</v>
      </c>
      <c r="E19" s="647">
        <v>4904.6234463759938</v>
      </c>
      <c r="F19" s="647">
        <v>8230.1282455661894</v>
      </c>
      <c r="G19" s="647">
        <v>5706.9404610143783</v>
      </c>
      <c r="H19" s="647">
        <v>45.360679272841566</v>
      </c>
      <c r="I19" s="756">
        <v>28350.424545525977</v>
      </c>
    </row>
    <row r="20" spans="1:9" ht="12.75" customHeight="1">
      <c r="A20" s="823"/>
      <c r="B20" s="180"/>
      <c r="C20" s="753"/>
      <c r="D20" s="752"/>
      <c r="E20" s="752"/>
      <c r="F20" s="753"/>
      <c r="G20" s="752"/>
      <c r="H20" s="752"/>
      <c r="I20" s="751"/>
    </row>
    <row r="21" spans="1:9" ht="12.75" customHeight="1">
      <c r="A21" s="823" t="s">
        <v>512</v>
      </c>
      <c r="B21" s="180"/>
      <c r="C21" s="647">
        <v>12101.042484512976</v>
      </c>
      <c r="D21" s="647">
        <v>36124.003336767484</v>
      </c>
      <c r="E21" s="647">
        <v>31612.290366119851</v>
      </c>
      <c r="F21" s="647">
        <v>95556.486767025199</v>
      </c>
      <c r="G21" s="647">
        <v>55596.376753881814</v>
      </c>
      <c r="H21" s="647">
        <v>38686.365515345875</v>
      </c>
      <c r="I21" s="756">
        <v>269676.56522365316</v>
      </c>
    </row>
    <row r="22" spans="1:9" ht="12.75" customHeight="1">
      <c r="A22" s="820" t="s">
        <v>69</v>
      </c>
      <c r="B22" s="180"/>
      <c r="C22" s="647">
        <v>3171.5115025090627</v>
      </c>
      <c r="D22" s="647">
        <v>17170.01585699854</v>
      </c>
      <c r="E22" s="647">
        <v>11891.111204603658</v>
      </c>
      <c r="F22" s="647">
        <v>55753.493759388177</v>
      </c>
      <c r="G22" s="647">
        <v>14411.947245360494</v>
      </c>
      <c r="H22" s="647">
        <v>34730.574119702127</v>
      </c>
      <c r="I22" s="756">
        <v>137128.65368856204</v>
      </c>
    </row>
    <row r="23" spans="1:9" ht="12.75" customHeight="1">
      <c r="A23" s="823" t="s">
        <v>162</v>
      </c>
      <c r="B23" s="358"/>
      <c r="C23" s="647">
        <v>8013.6228914679577</v>
      </c>
      <c r="D23" s="647">
        <v>17214.515391936144</v>
      </c>
      <c r="E23" s="647">
        <v>17949.452085952347</v>
      </c>
      <c r="F23" s="647">
        <v>36022.267694173068</v>
      </c>
      <c r="G23" s="647">
        <v>36205.942271772634</v>
      </c>
      <c r="H23" s="647">
        <v>3786.0086196449543</v>
      </c>
      <c r="I23" s="756">
        <v>119191.80895494709</v>
      </c>
    </row>
    <row r="24" spans="1:9" ht="12.75" customHeight="1">
      <c r="A24" s="823" t="s">
        <v>163</v>
      </c>
      <c r="B24" s="358"/>
      <c r="C24" s="647">
        <v>915.90809053595751</v>
      </c>
      <c r="D24" s="647">
        <v>1739.4720878327989</v>
      </c>
      <c r="E24" s="647">
        <v>1771.7270755638469</v>
      </c>
      <c r="F24" s="647">
        <v>3780.7253134639532</v>
      </c>
      <c r="G24" s="647">
        <v>4978.4872367486905</v>
      </c>
      <c r="H24" s="647">
        <v>169.78277599879175</v>
      </c>
      <c r="I24" s="756">
        <v>13356.102580144037</v>
      </c>
    </row>
    <row r="25" spans="1:9" ht="9.9499999999999993" customHeight="1">
      <c r="A25" s="825"/>
      <c r="B25" s="202"/>
      <c r="C25" s="200"/>
      <c r="D25" s="200"/>
      <c r="E25" s="200"/>
      <c r="F25" s="200"/>
      <c r="G25" s="200"/>
      <c r="H25" s="199"/>
      <c r="I25" s="201"/>
    </row>
    <row r="26" spans="1:9" ht="7.5" customHeight="1">
      <c r="H26" s="203"/>
    </row>
    <row r="27" spans="1:9">
      <c r="A27" s="801" t="s">
        <v>535</v>
      </c>
      <c r="C27" s="204"/>
      <c r="D27" s="204"/>
      <c r="E27" s="204"/>
      <c r="F27" s="204"/>
      <c r="G27" s="204"/>
      <c r="H27" s="670"/>
      <c r="I27" s="204"/>
    </row>
    <row r="28" spans="1:9">
      <c r="A28" s="801" t="s">
        <v>539</v>
      </c>
      <c r="H28" s="205"/>
    </row>
    <row r="29" spans="1:9">
      <c r="H29" s="205"/>
    </row>
    <row r="30" spans="1:9">
      <c r="H30" s="205"/>
    </row>
    <row r="31" spans="1:9">
      <c r="H31" s="205"/>
    </row>
    <row r="32" spans="1:9">
      <c r="H32" s="205"/>
    </row>
    <row r="33" spans="8:8">
      <c r="H33" s="205"/>
    </row>
    <row r="34" spans="8:8">
      <c r="H34" s="205"/>
    </row>
    <row r="35" spans="8:8">
      <c r="H35" s="205"/>
    </row>
    <row r="36" spans="8:8">
      <c r="H36" s="205"/>
    </row>
    <row r="37" spans="8:8">
      <c r="H37" s="205"/>
    </row>
    <row r="38" spans="8:8">
      <c r="H38" s="205"/>
    </row>
    <row r="39" spans="8:8">
      <c r="H39" s="205"/>
    </row>
    <row r="40" spans="8:8">
      <c r="H40" s="205"/>
    </row>
    <row r="41" spans="8:8">
      <c r="H41" s="205"/>
    </row>
    <row r="42" spans="8:8">
      <c r="H42" s="205"/>
    </row>
    <row r="43" spans="8:8">
      <c r="H43" s="205"/>
    </row>
    <row r="44" spans="8:8">
      <c r="H44" s="205"/>
    </row>
    <row r="45" spans="8:8">
      <c r="H45" s="205"/>
    </row>
    <row r="46" spans="8:8">
      <c r="H46" s="205"/>
    </row>
    <row r="47" spans="8:8">
      <c r="H47" s="205"/>
    </row>
    <row r="48" spans="8:8">
      <c r="H48" s="205"/>
    </row>
    <row r="49" spans="8:8">
      <c r="H49" s="205"/>
    </row>
    <row r="50" spans="8:8">
      <c r="H50" s="205"/>
    </row>
    <row r="51" spans="8:8">
      <c r="H51" s="205"/>
    </row>
    <row r="52" spans="8:8">
      <c r="H52" s="205"/>
    </row>
    <row r="53" spans="8:8">
      <c r="H53" s="205"/>
    </row>
    <row r="54" spans="8:8">
      <c r="H54" s="205"/>
    </row>
    <row r="55" spans="8:8">
      <c r="H55" s="205"/>
    </row>
    <row r="56" spans="8:8">
      <c r="H56" s="205"/>
    </row>
    <row r="57" spans="8:8">
      <c r="H57" s="205"/>
    </row>
    <row r="58" spans="8:8">
      <c r="H58" s="205"/>
    </row>
    <row r="59" spans="8:8">
      <c r="H59" s="205"/>
    </row>
    <row r="60" spans="8:8">
      <c r="H60" s="205"/>
    </row>
    <row r="61" spans="8:8">
      <c r="H61" s="205"/>
    </row>
    <row r="62" spans="8:8">
      <c r="H62" s="205"/>
    </row>
    <row r="63" spans="8:8">
      <c r="H63" s="205"/>
    </row>
    <row r="64" spans="8:8">
      <c r="H64" s="205"/>
    </row>
    <row r="65" spans="8:8">
      <c r="H65" s="205"/>
    </row>
    <row r="66" spans="8:8">
      <c r="H66" s="205"/>
    </row>
    <row r="67" spans="8:8">
      <c r="H67" s="205"/>
    </row>
    <row r="68" spans="8:8">
      <c r="H68" s="205"/>
    </row>
    <row r="69" spans="8:8">
      <c r="H69" s="205"/>
    </row>
    <row r="70" spans="8:8">
      <c r="H70" s="205"/>
    </row>
    <row r="71" spans="8:8">
      <c r="H71" s="205"/>
    </row>
    <row r="72" spans="8:8">
      <c r="H72" s="205"/>
    </row>
    <row r="73" spans="8:8">
      <c r="H73" s="205"/>
    </row>
    <row r="74" spans="8:8">
      <c r="H74" s="205"/>
    </row>
    <row r="75" spans="8:8">
      <c r="H75" s="205"/>
    </row>
    <row r="76" spans="8:8">
      <c r="H76" s="205"/>
    </row>
    <row r="77" spans="8:8">
      <c r="H77" s="205"/>
    </row>
    <row r="78" spans="8:8">
      <c r="H78" s="205"/>
    </row>
    <row r="79" spans="8:8">
      <c r="H79" s="205"/>
    </row>
    <row r="80" spans="8:8">
      <c r="H80" s="205"/>
    </row>
    <row r="81" spans="8:8">
      <c r="H81" s="205"/>
    </row>
    <row r="82" spans="8:8">
      <c r="H82" s="205"/>
    </row>
    <row r="83" spans="8:8">
      <c r="H83" s="205"/>
    </row>
    <row r="84" spans="8:8">
      <c r="H84" s="205"/>
    </row>
    <row r="85" spans="8:8">
      <c r="H85" s="205"/>
    </row>
    <row r="86" spans="8:8">
      <c r="H86" s="205"/>
    </row>
    <row r="87" spans="8:8">
      <c r="H87" s="205"/>
    </row>
    <row r="88" spans="8:8">
      <c r="H88" s="205"/>
    </row>
    <row r="89" spans="8:8">
      <c r="H89" s="205"/>
    </row>
    <row r="90" spans="8:8">
      <c r="H90" s="205"/>
    </row>
    <row r="91" spans="8:8">
      <c r="H91" s="205"/>
    </row>
    <row r="92" spans="8:8">
      <c r="H92" s="205"/>
    </row>
    <row r="93" spans="8:8">
      <c r="H93" s="205"/>
    </row>
    <row r="94" spans="8:8">
      <c r="H94" s="205"/>
    </row>
    <row r="95" spans="8:8">
      <c r="H95" s="205"/>
    </row>
    <row r="96" spans="8:8">
      <c r="H96" s="205"/>
    </row>
    <row r="97" spans="8:8">
      <c r="H97" s="205"/>
    </row>
    <row r="98" spans="8:8">
      <c r="H98" s="205"/>
    </row>
    <row r="99" spans="8:8">
      <c r="H99" s="205"/>
    </row>
    <row r="100" spans="8:8">
      <c r="H100" s="205"/>
    </row>
    <row r="101" spans="8:8">
      <c r="H101" s="205"/>
    </row>
    <row r="102" spans="8:8">
      <c r="H102" s="205"/>
    </row>
    <row r="103" spans="8:8">
      <c r="H103" s="205"/>
    </row>
    <row r="104" spans="8:8">
      <c r="H104" s="205"/>
    </row>
    <row r="105" spans="8:8">
      <c r="H105" s="205"/>
    </row>
    <row r="106" spans="8:8">
      <c r="H106" s="205"/>
    </row>
    <row r="107" spans="8:8">
      <c r="H107" s="205"/>
    </row>
    <row r="108" spans="8:8">
      <c r="H108" s="205"/>
    </row>
    <row r="109" spans="8:8">
      <c r="H109" s="205"/>
    </row>
    <row r="110" spans="8:8">
      <c r="H110" s="205"/>
    </row>
    <row r="111" spans="8:8">
      <c r="H111" s="205"/>
    </row>
    <row r="112" spans="8:8">
      <c r="H112" s="205"/>
    </row>
    <row r="113" spans="8:8">
      <c r="H113" s="205"/>
    </row>
    <row r="114" spans="8:8">
      <c r="H114" s="205"/>
    </row>
    <row r="115" spans="8:8">
      <c r="H115" s="205"/>
    </row>
    <row r="116" spans="8:8">
      <c r="H116" s="205"/>
    </row>
    <row r="117" spans="8:8">
      <c r="H117" s="205"/>
    </row>
    <row r="118" spans="8:8">
      <c r="H118" s="205"/>
    </row>
    <row r="119" spans="8:8">
      <c r="H119" s="205"/>
    </row>
    <row r="120" spans="8:8">
      <c r="H120" s="205"/>
    </row>
    <row r="121" spans="8:8">
      <c r="H121" s="205"/>
    </row>
    <row r="122" spans="8:8">
      <c r="H122" s="205"/>
    </row>
    <row r="123" spans="8:8">
      <c r="H123" s="205"/>
    </row>
    <row r="124" spans="8:8">
      <c r="H124" s="205"/>
    </row>
    <row r="125" spans="8:8">
      <c r="H125" s="205"/>
    </row>
    <row r="126" spans="8:8">
      <c r="H126" s="205"/>
    </row>
    <row r="127" spans="8:8">
      <c r="H127" s="205"/>
    </row>
    <row r="128" spans="8:8">
      <c r="H128" s="205"/>
    </row>
    <row r="129" spans="8:8">
      <c r="H129" s="205"/>
    </row>
    <row r="130" spans="8:8">
      <c r="H130" s="205"/>
    </row>
    <row r="131" spans="8:8">
      <c r="H131" s="205"/>
    </row>
    <row r="132" spans="8:8">
      <c r="H132" s="205"/>
    </row>
    <row r="133" spans="8:8">
      <c r="H133" s="205"/>
    </row>
    <row r="134" spans="8:8">
      <c r="H134" s="205"/>
    </row>
    <row r="135" spans="8:8">
      <c r="H135" s="205"/>
    </row>
    <row r="136" spans="8:8">
      <c r="H136" s="205"/>
    </row>
    <row r="137" spans="8:8">
      <c r="H137" s="205"/>
    </row>
    <row r="138" spans="8:8">
      <c r="H138" s="205"/>
    </row>
    <row r="139" spans="8:8">
      <c r="H139" s="205"/>
    </row>
    <row r="140" spans="8:8">
      <c r="H140" s="205"/>
    </row>
    <row r="141" spans="8:8">
      <c r="H141" s="205"/>
    </row>
    <row r="142" spans="8:8">
      <c r="H142" s="205"/>
    </row>
    <row r="143" spans="8:8">
      <c r="H143" s="205"/>
    </row>
    <row r="144" spans="8:8">
      <c r="H144" s="205"/>
    </row>
    <row r="145" spans="8:8">
      <c r="H145" s="205"/>
    </row>
    <row r="146" spans="8:8">
      <c r="H146" s="205"/>
    </row>
    <row r="147" spans="8:8">
      <c r="H147" s="205"/>
    </row>
    <row r="148" spans="8:8">
      <c r="H148" s="205"/>
    </row>
    <row r="149" spans="8:8">
      <c r="H149" s="205"/>
    </row>
    <row r="150" spans="8:8">
      <c r="H150" s="205"/>
    </row>
    <row r="151" spans="8:8">
      <c r="H151" s="205"/>
    </row>
    <row r="152" spans="8:8">
      <c r="H152" s="205"/>
    </row>
    <row r="153" spans="8:8">
      <c r="H153" s="205"/>
    </row>
    <row r="154" spans="8:8">
      <c r="H154" s="205"/>
    </row>
    <row r="155" spans="8:8">
      <c r="H155" s="205"/>
    </row>
    <row r="156" spans="8:8">
      <c r="H156" s="205"/>
    </row>
    <row r="157" spans="8:8">
      <c r="H157" s="205"/>
    </row>
    <row r="158" spans="8:8">
      <c r="H158" s="205"/>
    </row>
    <row r="159" spans="8:8">
      <c r="H159" s="205"/>
    </row>
    <row r="160" spans="8:8">
      <c r="H160" s="205"/>
    </row>
    <row r="161" spans="8:8">
      <c r="H161" s="205"/>
    </row>
    <row r="162" spans="8:8">
      <c r="H162" s="205"/>
    </row>
    <row r="163" spans="8:8">
      <c r="H163" s="205"/>
    </row>
    <row r="164" spans="8:8">
      <c r="H164" s="205"/>
    </row>
    <row r="165" spans="8:8">
      <c r="H165" s="205"/>
    </row>
    <row r="166" spans="8:8">
      <c r="H166" s="205"/>
    </row>
    <row r="167" spans="8:8">
      <c r="H167" s="205"/>
    </row>
    <row r="168" spans="8:8">
      <c r="H168" s="205"/>
    </row>
    <row r="169" spans="8:8">
      <c r="H169" s="205"/>
    </row>
    <row r="170" spans="8:8">
      <c r="H170" s="205"/>
    </row>
    <row r="171" spans="8:8">
      <c r="H171" s="205"/>
    </row>
    <row r="172" spans="8:8">
      <c r="H172" s="205"/>
    </row>
    <row r="173" spans="8:8">
      <c r="H173" s="205"/>
    </row>
    <row r="174" spans="8:8">
      <c r="H174" s="205"/>
    </row>
    <row r="175" spans="8:8">
      <c r="H175" s="205"/>
    </row>
    <row r="176" spans="8:8">
      <c r="H176" s="205"/>
    </row>
    <row r="177" spans="8:8">
      <c r="H177" s="205"/>
    </row>
    <row r="178" spans="8:8">
      <c r="H178" s="205"/>
    </row>
    <row r="179" spans="8:8">
      <c r="H179" s="205"/>
    </row>
    <row r="180" spans="8:8">
      <c r="H180" s="205"/>
    </row>
    <row r="181" spans="8:8">
      <c r="H181" s="205"/>
    </row>
    <row r="182" spans="8:8">
      <c r="H182" s="205"/>
    </row>
    <row r="183" spans="8:8">
      <c r="H183" s="205"/>
    </row>
    <row r="184" spans="8:8">
      <c r="H184" s="205"/>
    </row>
    <row r="185" spans="8:8">
      <c r="H185" s="205"/>
    </row>
    <row r="186" spans="8:8">
      <c r="H186" s="205"/>
    </row>
    <row r="187" spans="8:8">
      <c r="H187" s="205"/>
    </row>
    <row r="188" spans="8:8">
      <c r="H188" s="205"/>
    </row>
    <row r="189" spans="8:8">
      <c r="H189" s="205"/>
    </row>
    <row r="190" spans="8:8">
      <c r="H190" s="205"/>
    </row>
    <row r="191" spans="8:8">
      <c r="H191" s="205"/>
    </row>
    <row r="192" spans="8:8">
      <c r="H192" s="205"/>
    </row>
    <row r="193" spans="8:8">
      <c r="H193" s="205"/>
    </row>
    <row r="194" spans="8:8">
      <c r="H194" s="205"/>
    </row>
    <row r="195" spans="8:8">
      <c r="H195" s="205"/>
    </row>
    <row r="196" spans="8:8">
      <c r="H196" s="205"/>
    </row>
    <row r="197" spans="8:8">
      <c r="H197" s="205"/>
    </row>
    <row r="198" spans="8:8">
      <c r="H198" s="205"/>
    </row>
    <row r="199" spans="8:8">
      <c r="H199" s="205"/>
    </row>
    <row r="200" spans="8:8">
      <c r="H200" s="205"/>
    </row>
    <row r="201" spans="8:8">
      <c r="H201" s="205"/>
    </row>
    <row r="202" spans="8:8">
      <c r="H202" s="205"/>
    </row>
    <row r="203" spans="8:8">
      <c r="H203" s="205"/>
    </row>
    <row r="204" spans="8:8">
      <c r="H204" s="205"/>
    </row>
    <row r="205" spans="8:8">
      <c r="H205" s="205"/>
    </row>
    <row r="206" spans="8:8">
      <c r="H206" s="205"/>
    </row>
    <row r="207" spans="8:8">
      <c r="H207" s="205"/>
    </row>
    <row r="208" spans="8:8">
      <c r="H208" s="205"/>
    </row>
    <row r="209" spans="8:8">
      <c r="H209" s="205"/>
    </row>
    <row r="210" spans="8:8">
      <c r="H210" s="205"/>
    </row>
    <row r="211" spans="8:8">
      <c r="H211" s="205"/>
    </row>
    <row r="212" spans="8:8">
      <c r="H212" s="205"/>
    </row>
    <row r="213" spans="8:8">
      <c r="H213" s="205"/>
    </row>
    <row r="214" spans="8:8">
      <c r="H214" s="205"/>
    </row>
    <row r="215" spans="8:8">
      <c r="H215" s="205"/>
    </row>
    <row r="216" spans="8:8">
      <c r="H216" s="205"/>
    </row>
    <row r="217" spans="8:8">
      <c r="H217" s="205"/>
    </row>
    <row r="218" spans="8:8">
      <c r="H218" s="205"/>
    </row>
    <row r="219" spans="8:8">
      <c r="H219" s="205"/>
    </row>
    <row r="220" spans="8:8">
      <c r="H220" s="205"/>
    </row>
    <row r="221" spans="8:8">
      <c r="H221" s="205"/>
    </row>
    <row r="222" spans="8:8">
      <c r="H222" s="205"/>
    </row>
    <row r="223" spans="8:8">
      <c r="H223" s="205"/>
    </row>
    <row r="224" spans="8:8">
      <c r="H224" s="205"/>
    </row>
    <row r="225" spans="8:8">
      <c r="H225" s="205"/>
    </row>
    <row r="226" spans="8:8">
      <c r="H226" s="205"/>
    </row>
    <row r="227" spans="8:8">
      <c r="H227" s="205"/>
    </row>
    <row r="228" spans="8:8">
      <c r="H228" s="205"/>
    </row>
    <row r="229" spans="8:8">
      <c r="H229" s="205"/>
    </row>
    <row r="230" spans="8:8">
      <c r="H230" s="205"/>
    </row>
    <row r="231" spans="8:8">
      <c r="H231" s="205"/>
    </row>
    <row r="232" spans="8:8">
      <c r="H232" s="205"/>
    </row>
    <row r="233" spans="8:8">
      <c r="H233" s="205"/>
    </row>
    <row r="234" spans="8:8">
      <c r="H234" s="205"/>
    </row>
    <row r="235" spans="8:8">
      <c r="H235" s="205"/>
    </row>
    <row r="236" spans="8:8">
      <c r="H236" s="205"/>
    </row>
    <row r="237" spans="8:8">
      <c r="H237" s="205"/>
    </row>
    <row r="238" spans="8:8">
      <c r="H238" s="205"/>
    </row>
    <row r="239" spans="8:8">
      <c r="H239" s="205"/>
    </row>
    <row r="240" spans="8:8">
      <c r="H240" s="205"/>
    </row>
    <row r="241" spans="8:8">
      <c r="H241" s="205"/>
    </row>
    <row r="242" spans="8:8">
      <c r="H242" s="205"/>
    </row>
    <row r="243" spans="8:8">
      <c r="H243" s="205"/>
    </row>
    <row r="244" spans="8:8">
      <c r="H244" s="205"/>
    </row>
    <row r="245" spans="8:8">
      <c r="H245" s="205"/>
    </row>
    <row r="246" spans="8:8">
      <c r="H246" s="205"/>
    </row>
    <row r="247" spans="8:8">
      <c r="H247" s="205"/>
    </row>
    <row r="248" spans="8:8">
      <c r="H248" s="205"/>
    </row>
    <row r="249" spans="8:8">
      <c r="H249" s="205"/>
    </row>
    <row r="250" spans="8:8">
      <c r="H250" s="205"/>
    </row>
    <row r="251" spans="8:8">
      <c r="H251" s="205"/>
    </row>
    <row r="252" spans="8:8">
      <c r="H252" s="205"/>
    </row>
    <row r="253" spans="8:8">
      <c r="H253" s="205"/>
    </row>
    <row r="254" spans="8:8">
      <c r="H254" s="205"/>
    </row>
    <row r="255" spans="8:8">
      <c r="H255" s="205"/>
    </row>
    <row r="256" spans="8:8">
      <c r="H256" s="205"/>
    </row>
    <row r="257" spans="8:8">
      <c r="H257" s="205"/>
    </row>
    <row r="258" spans="8:8">
      <c r="H258" s="205"/>
    </row>
    <row r="259" spans="8:8">
      <c r="H259" s="205"/>
    </row>
    <row r="260" spans="8:8">
      <c r="H260" s="205"/>
    </row>
    <row r="261" spans="8:8">
      <c r="H261" s="205"/>
    </row>
    <row r="262" spans="8:8">
      <c r="H262" s="205"/>
    </row>
    <row r="263" spans="8:8">
      <c r="H263" s="205"/>
    </row>
    <row r="264" spans="8:8">
      <c r="H264" s="205"/>
    </row>
    <row r="265" spans="8:8">
      <c r="H265" s="205"/>
    </row>
    <row r="266" spans="8:8">
      <c r="H266" s="205"/>
    </row>
    <row r="267" spans="8:8">
      <c r="H267" s="205"/>
    </row>
    <row r="268" spans="8:8">
      <c r="H268" s="205"/>
    </row>
    <row r="269" spans="8:8">
      <c r="H269" s="205"/>
    </row>
    <row r="270" spans="8:8">
      <c r="H270" s="205"/>
    </row>
    <row r="271" spans="8:8">
      <c r="H271" s="205"/>
    </row>
    <row r="272" spans="8:8">
      <c r="H272" s="205"/>
    </row>
    <row r="273" spans="8:8">
      <c r="H273" s="205"/>
    </row>
    <row r="274" spans="8:8">
      <c r="H274" s="205"/>
    </row>
    <row r="275" spans="8:8">
      <c r="H275" s="205"/>
    </row>
    <row r="276" spans="8:8">
      <c r="H276" s="205"/>
    </row>
    <row r="277" spans="8:8">
      <c r="H277" s="205"/>
    </row>
    <row r="278" spans="8:8">
      <c r="H278" s="205"/>
    </row>
    <row r="279" spans="8:8">
      <c r="H279" s="205"/>
    </row>
    <row r="280" spans="8:8">
      <c r="H280" s="205"/>
    </row>
    <row r="281" spans="8:8">
      <c r="H281" s="205"/>
    </row>
    <row r="282" spans="8:8">
      <c r="H282" s="205"/>
    </row>
    <row r="283" spans="8:8">
      <c r="H283" s="205"/>
    </row>
    <row r="284" spans="8:8">
      <c r="H284" s="205"/>
    </row>
    <row r="285" spans="8:8">
      <c r="H285" s="205"/>
    </row>
    <row r="286" spans="8:8">
      <c r="H286" s="205"/>
    </row>
    <row r="287" spans="8:8">
      <c r="H287" s="205"/>
    </row>
    <row r="288" spans="8:8">
      <c r="H288" s="205"/>
    </row>
    <row r="289" spans="8:8">
      <c r="H289" s="205"/>
    </row>
    <row r="290" spans="8:8">
      <c r="H290" s="205"/>
    </row>
    <row r="291" spans="8:8">
      <c r="H291" s="205"/>
    </row>
    <row r="292" spans="8:8">
      <c r="H292" s="205"/>
    </row>
    <row r="293" spans="8:8">
      <c r="H293" s="205"/>
    </row>
    <row r="294" spans="8:8">
      <c r="H294" s="205"/>
    </row>
    <row r="295" spans="8:8">
      <c r="H295" s="205"/>
    </row>
    <row r="296" spans="8:8">
      <c r="H296" s="205"/>
    </row>
    <row r="297" spans="8:8">
      <c r="H297" s="205"/>
    </row>
    <row r="298" spans="8:8">
      <c r="H298" s="205"/>
    </row>
    <row r="299" spans="8:8">
      <c r="H299" s="205"/>
    </row>
    <row r="300" spans="8:8">
      <c r="H300" s="205"/>
    </row>
    <row r="301" spans="8:8">
      <c r="H301" s="205"/>
    </row>
    <row r="302" spans="8:8">
      <c r="H302" s="205"/>
    </row>
    <row r="303" spans="8:8">
      <c r="H303" s="205"/>
    </row>
    <row r="304" spans="8:8">
      <c r="H304" s="205"/>
    </row>
    <row r="305" spans="8:8">
      <c r="H305" s="205"/>
    </row>
    <row r="306" spans="8:8">
      <c r="H306" s="205"/>
    </row>
    <row r="307" spans="8:8">
      <c r="H307" s="205"/>
    </row>
    <row r="308" spans="8:8">
      <c r="H308" s="205"/>
    </row>
    <row r="309" spans="8:8">
      <c r="H309" s="205"/>
    </row>
    <row r="310" spans="8:8">
      <c r="H310" s="205"/>
    </row>
    <row r="311" spans="8:8">
      <c r="H311" s="205"/>
    </row>
    <row r="312" spans="8:8">
      <c r="H312" s="205"/>
    </row>
    <row r="313" spans="8:8">
      <c r="H313" s="205"/>
    </row>
    <row r="314" spans="8:8">
      <c r="H314" s="205"/>
    </row>
    <row r="315" spans="8:8">
      <c r="H315" s="205"/>
    </row>
    <row r="316" spans="8:8">
      <c r="H316" s="205"/>
    </row>
    <row r="317" spans="8:8">
      <c r="H317" s="205"/>
    </row>
    <row r="318" spans="8:8">
      <c r="H318" s="205"/>
    </row>
    <row r="319" spans="8:8">
      <c r="H319" s="205"/>
    </row>
    <row r="320" spans="8:8">
      <c r="H320" s="205"/>
    </row>
    <row r="321" spans="8:8">
      <c r="H321" s="205"/>
    </row>
    <row r="322" spans="8:8">
      <c r="H322" s="205"/>
    </row>
    <row r="323" spans="8:8">
      <c r="H323" s="205"/>
    </row>
    <row r="324" spans="8:8">
      <c r="H324" s="205"/>
    </row>
    <row r="325" spans="8:8">
      <c r="H325" s="205"/>
    </row>
    <row r="326" spans="8:8">
      <c r="H326" s="205"/>
    </row>
    <row r="327" spans="8:8">
      <c r="H327" s="205"/>
    </row>
    <row r="328" spans="8:8">
      <c r="H328" s="205"/>
    </row>
    <row r="329" spans="8:8">
      <c r="H329" s="205"/>
    </row>
    <row r="330" spans="8:8">
      <c r="H330" s="205"/>
    </row>
    <row r="331" spans="8:8">
      <c r="H331" s="205"/>
    </row>
    <row r="332" spans="8:8">
      <c r="H332" s="205"/>
    </row>
    <row r="333" spans="8:8">
      <c r="H333" s="205"/>
    </row>
    <row r="334" spans="8:8">
      <c r="H334" s="205"/>
    </row>
    <row r="335" spans="8:8">
      <c r="H335" s="205"/>
    </row>
    <row r="336" spans="8:8">
      <c r="H336" s="205"/>
    </row>
    <row r="337" spans="8:8">
      <c r="H337" s="205"/>
    </row>
    <row r="338" spans="8:8">
      <c r="H338" s="205"/>
    </row>
    <row r="339" spans="8:8">
      <c r="H339" s="205"/>
    </row>
    <row r="340" spans="8:8">
      <c r="H340" s="205"/>
    </row>
    <row r="341" spans="8:8">
      <c r="H341" s="205"/>
    </row>
    <row r="342" spans="8:8">
      <c r="H342" s="205"/>
    </row>
    <row r="343" spans="8:8">
      <c r="H343" s="205"/>
    </row>
    <row r="344" spans="8:8">
      <c r="H344" s="205"/>
    </row>
    <row r="345" spans="8:8">
      <c r="H345" s="205"/>
    </row>
    <row r="346" spans="8:8">
      <c r="H346" s="205"/>
    </row>
    <row r="347" spans="8:8">
      <c r="H347" s="205"/>
    </row>
    <row r="348" spans="8:8">
      <c r="H348" s="205"/>
    </row>
    <row r="349" spans="8:8">
      <c r="H349" s="205"/>
    </row>
    <row r="350" spans="8:8">
      <c r="H350" s="205"/>
    </row>
    <row r="351" spans="8:8">
      <c r="H351" s="205"/>
    </row>
    <row r="352" spans="8:8">
      <c r="H352" s="205"/>
    </row>
    <row r="353" spans="8:8">
      <c r="H353" s="205"/>
    </row>
    <row r="354" spans="8:8">
      <c r="H354" s="205"/>
    </row>
    <row r="355" spans="8:8">
      <c r="H355" s="205"/>
    </row>
    <row r="356" spans="8:8">
      <c r="H356" s="205"/>
    </row>
    <row r="357" spans="8:8">
      <c r="H357" s="205"/>
    </row>
    <row r="358" spans="8:8">
      <c r="H358" s="205"/>
    </row>
    <row r="359" spans="8:8">
      <c r="H359" s="205"/>
    </row>
    <row r="360" spans="8:8">
      <c r="H360" s="205"/>
    </row>
    <row r="361" spans="8:8">
      <c r="H361" s="205"/>
    </row>
    <row r="362" spans="8:8">
      <c r="H362" s="205"/>
    </row>
    <row r="363" spans="8:8">
      <c r="H363" s="205"/>
    </row>
    <row r="364" spans="8:8">
      <c r="H364" s="205"/>
    </row>
    <row r="365" spans="8:8">
      <c r="H365" s="205"/>
    </row>
    <row r="366" spans="8:8">
      <c r="H366" s="205"/>
    </row>
    <row r="367" spans="8:8">
      <c r="H367" s="205"/>
    </row>
    <row r="368" spans="8:8">
      <c r="H368" s="205"/>
    </row>
    <row r="369" spans="8:8">
      <c r="H369" s="205"/>
    </row>
    <row r="370" spans="8:8">
      <c r="H370" s="205"/>
    </row>
    <row r="371" spans="8:8">
      <c r="H371" s="205"/>
    </row>
    <row r="372" spans="8:8">
      <c r="H372" s="205"/>
    </row>
    <row r="373" spans="8:8">
      <c r="H373" s="205"/>
    </row>
    <row r="374" spans="8:8">
      <c r="H374" s="205"/>
    </row>
    <row r="375" spans="8:8">
      <c r="H375" s="205"/>
    </row>
    <row r="376" spans="8:8">
      <c r="H376" s="205"/>
    </row>
    <row r="377" spans="8:8">
      <c r="H377" s="205"/>
    </row>
    <row r="378" spans="8:8">
      <c r="H378" s="205"/>
    </row>
    <row r="379" spans="8:8">
      <c r="H379" s="205"/>
    </row>
    <row r="380" spans="8:8">
      <c r="H380" s="205"/>
    </row>
    <row r="381" spans="8:8">
      <c r="H381" s="205"/>
    </row>
    <row r="382" spans="8:8">
      <c r="H382" s="205"/>
    </row>
    <row r="383" spans="8:8">
      <c r="H383" s="205"/>
    </row>
    <row r="384" spans="8:8">
      <c r="H384" s="205"/>
    </row>
    <row r="385" spans="8:8">
      <c r="H385" s="205"/>
    </row>
    <row r="386" spans="8:8">
      <c r="H386" s="205"/>
    </row>
    <row r="387" spans="8:8">
      <c r="H387" s="205"/>
    </row>
    <row r="388" spans="8:8">
      <c r="H388" s="205"/>
    </row>
    <row r="389" spans="8:8">
      <c r="H389" s="205"/>
    </row>
    <row r="390" spans="8:8">
      <c r="H390" s="205"/>
    </row>
    <row r="391" spans="8:8">
      <c r="H391" s="205"/>
    </row>
    <row r="392" spans="8:8">
      <c r="H392" s="205"/>
    </row>
    <row r="393" spans="8:8">
      <c r="H393" s="205"/>
    </row>
    <row r="394" spans="8:8">
      <c r="H394" s="205"/>
    </row>
    <row r="395" spans="8:8">
      <c r="H395" s="205"/>
    </row>
    <row r="396" spans="8:8">
      <c r="H396" s="205"/>
    </row>
    <row r="397" spans="8:8">
      <c r="H397" s="205"/>
    </row>
    <row r="398" spans="8:8">
      <c r="H398" s="205"/>
    </row>
    <row r="399" spans="8:8">
      <c r="H399" s="205"/>
    </row>
    <row r="400" spans="8:8">
      <c r="H400" s="205"/>
    </row>
    <row r="401" spans="8:8">
      <c r="H401" s="205"/>
    </row>
    <row r="402" spans="8:8">
      <c r="H402" s="205"/>
    </row>
    <row r="403" spans="8:8">
      <c r="H403" s="205"/>
    </row>
    <row r="404" spans="8:8">
      <c r="H404" s="205"/>
    </row>
    <row r="405" spans="8:8">
      <c r="H405" s="205"/>
    </row>
    <row r="406" spans="8:8">
      <c r="H406" s="205"/>
    </row>
    <row r="407" spans="8:8">
      <c r="H407" s="205"/>
    </row>
    <row r="408" spans="8:8">
      <c r="H408" s="205"/>
    </row>
    <row r="409" spans="8:8">
      <c r="H409" s="205"/>
    </row>
    <row r="410" spans="8:8">
      <c r="H410" s="205"/>
    </row>
    <row r="411" spans="8:8">
      <c r="H411" s="205"/>
    </row>
    <row r="412" spans="8:8">
      <c r="H412" s="205"/>
    </row>
    <row r="413" spans="8:8">
      <c r="H413" s="205"/>
    </row>
    <row r="414" spans="8:8">
      <c r="H414" s="205"/>
    </row>
    <row r="415" spans="8:8">
      <c r="H415" s="205"/>
    </row>
    <row r="416" spans="8:8">
      <c r="H416" s="205"/>
    </row>
    <row r="417" spans="8:8">
      <c r="H417" s="205"/>
    </row>
    <row r="418" spans="8:8">
      <c r="H418" s="205"/>
    </row>
    <row r="419" spans="8:8">
      <c r="H419" s="205"/>
    </row>
    <row r="420" spans="8:8">
      <c r="H420" s="205"/>
    </row>
    <row r="421" spans="8:8">
      <c r="H421" s="205"/>
    </row>
    <row r="422" spans="8:8">
      <c r="H422" s="205"/>
    </row>
    <row r="423" spans="8:8">
      <c r="H423" s="205"/>
    </row>
    <row r="424" spans="8:8">
      <c r="H424" s="205"/>
    </row>
    <row r="425" spans="8:8">
      <c r="H425" s="205"/>
    </row>
    <row r="426" spans="8:8">
      <c r="H426" s="205"/>
    </row>
    <row r="427" spans="8:8">
      <c r="H427" s="205"/>
    </row>
    <row r="428" spans="8:8">
      <c r="H428" s="205"/>
    </row>
    <row r="429" spans="8:8">
      <c r="H429" s="205"/>
    </row>
    <row r="430" spans="8:8">
      <c r="H430" s="205"/>
    </row>
    <row r="431" spans="8:8">
      <c r="H431" s="205"/>
    </row>
    <row r="432" spans="8:8">
      <c r="H432" s="205"/>
    </row>
    <row r="433" spans="8:8">
      <c r="H433" s="205"/>
    </row>
    <row r="434" spans="8:8">
      <c r="H434" s="205"/>
    </row>
    <row r="435" spans="8:8">
      <c r="H435" s="205"/>
    </row>
    <row r="436" spans="8:8">
      <c r="H436" s="205"/>
    </row>
    <row r="437" spans="8:8">
      <c r="H437" s="205"/>
    </row>
    <row r="438" spans="8:8">
      <c r="H438" s="205"/>
    </row>
    <row r="439" spans="8:8">
      <c r="H439" s="205"/>
    </row>
    <row r="440" spans="8:8">
      <c r="H440" s="205"/>
    </row>
    <row r="441" spans="8:8">
      <c r="H441" s="205"/>
    </row>
    <row r="442" spans="8:8">
      <c r="H442" s="205"/>
    </row>
    <row r="443" spans="8:8">
      <c r="H443" s="205"/>
    </row>
    <row r="444" spans="8:8">
      <c r="H444" s="205"/>
    </row>
    <row r="445" spans="8:8">
      <c r="H445" s="205"/>
    </row>
    <row r="446" spans="8:8">
      <c r="H446" s="205"/>
    </row>
    <row r="447" spans="8:8">
      <c r="H447" s="205"/>
    </row>
    <row r="448" spans="8:8">
      <c r="H448" s="205"/>
    </row>
    <row r="449" spans="8:8">
      <c r="H449" s="205"/>
    </row>
    <row r="450" spans="8:8">
      <c r="H450" s="205"/>
    </row>
    <row r="451" spans="8:8">
      <c r="H451" s="205"/>
    </row>
    <row r="452" spans="8:8">
      <c r="H452" s="205"/>
    </row>
    <row r="453" spans="8:8">
      <c r="H453" s="205"/>
    </row>
    <row r="454" spans="8:8">
      <c r="H454" s="205"/>
    </row>
    <row r="455" spans="8:8">
      <c r="H455" s="205"/>
    </row>
    <row r="456" spans="8:8">
      <c r="H456" s="205"/>
    </row>
    <row r="457" spans="8:8">
      <c r="H457" s="205"/>
    </row>
    <row r="458" spans="8:8">
      <c r="H458" s="205"/>
    </row>
    <row r="459" spans="8:8">
      <c r="H459" s="205"/>
    </row>
    <row r="460" spans="8:8">
      <c r="H460" s="205"/>
    </row>
    <row r="461" spans="8:8">
      <c r="H461" s="205"/>
    </row>
    <row r="462" spans="8:8">
      <c r="H462" s="205"/>
    </row>
    <row r="463" spans="8:8">
      <c r="H463" s="205"/>
    </row>
    <row r="464" spans="8:8">
      <c r="H464" s="205"/>
    </row>
    <row r="465" spans="8:8">
      <c r="H465" s="205"/>
    </row>
    <row r="466" spans="8:8">
      <c r="H466" s="205"/>
    </row>
    <row r="467" spans="8:8">
      <c r="H467" s="205"/>
    </row>
    <row r="468" spans="8:8">
      <c r="H468" s="205"/>
    </row>
    <row r="469" spans="8:8">
      <c r="H469" s="205"/>
    </row>
    <row r="470" spans="8:8">
      <c r="H470" s="205"/>
    </row>
    <row r="471" spans="8:8">
      <c r="H471" s="205"/>
    </row>
    <row r="472" spans="8:8">
      <c r="H472" s="205"/>
    </row>
    <row r="473" spans="8:8">
      <c r="H473" s="205"/>
    </row>
    <row r="474" spans="8:8">
      <c r="H474" s="205"/>
    </row>
    <row r="475" spans="8:8">
      <c r="H475" s="205"/>
    </row>
    <row r="476" spans="8:8">
      <c r="H476" s="205"/>
    </row>
    <row r="477" spans="8:8">
      <c r="H477" s="205"/>
    </row>
    <row r="478" spans="8:8">
      <c r="H478" s="205"/>
    </row>
    <row r="479" spans="8:8">
      <c r="H479" s="205"/>
    </row>
    <row r="480" spans="8:8">
      <c r="H480" s="205"/>
    </row>
    <row r="481" spans="8:8">
      <c r="H481" s="205"/>
    </row>
    <row r="482" spans="8:8">
      <c r="H482" s="205"/>
    </row>
    <row r="483" spans="8:8">
      <c r="H483" s="205"/>
    </row>
    <row r="484" spans="8:8">
      <c r="H484" s="205"/>
    </row>
    <row r="485" spans="8:8">
      <c r="H485" s="205"/>
    </row>
    <row r="486" spans="8:8">
      <c r="H486" s="205"/>
    </row>
    <row r="487" spans="8:8">
      <c r="H487" s="205"/>
    </row>
    <row r="488" spans="8:8">
      <c r="H488" s="205"/>
    </row>
    <row r="489" spans="8:8">
      <c r="H489" s="205"/>
    </row>
    <row r="490" spans="8:8">
      <c r="H490" s="205"/>
    </row>
    <row r="491" spans="8:8">
      <c r="H491" s="205"/>
    </row>
    <row r="492" spans="8:8">
      <c r="H492" s="205"/>
    </row>
    <row r="493" spans="8:8">
      <c r="H493" s="205"/>
    </row>
    <row r="494" spans="8:8">
      <c r="H494" s="205"/>
    </row>
    <row r="495" spans="8:8">
      <c r="H495" s="205"/>
    </row>
    <row r="496" spans="8:8">
      <c r="H496" s="205"/>
    </row>
    <row r="497" spans="8:8">
      <c r="H497" s="205"/>
    </row>
    <row r="498" spans="8:8">
      <c r="H498" s="205"/>
    </row>
    <row r="499" spans="8:8">
      <c r="H499" s="205"/>
    </row>
    <row r="500" spans="8:8">
      <c r="H500" s="205"/>
    </row>
    <row r="501" spans="8:8">
      <c r="H501" s="205"/>
    </row>
    <row r="502" spans="8:8">
      <c r="H502" s="205"/>
    </row>
    <row r="503" spans="8:8">
      <c r="H503" s="205"/>
    </row>
    <row r="504" spans="8:8">
      <c r="H504" s="205"/>
    </row>
    <row r="505" spans="8:8">
      <c r="H505" s="205"/>
    </row>
    <row r="506" spans="8:8">
      <c r="H506" s="205"/>
    </row>
    <row r="507" spans="8:8">
      <c r="H507" s="205"/>
    </row>
    <row r="508" spans="8:8">
      <c r="H508" s="205"/>
    </row>
    <row r="509" spans="8:8">
      <c r="H509" s="205"/>
    </row>
    <row r="510" spans="8:8">
      <c r="H510" s="205"/>
    </row>
    <row r="511" spans="8:8">
      <c r="H511" s="205"/>
    </row>
    <row r="512" spans="8:8">
      <c r="H512" s="205"/>
    </row>
    <row r="513" spans="8:8">
      <c r="H513" s="205"/>
    </row>
    <row r="514" spans="8:8">
      <c r="H514" s="205"/>
    </row>
    <row r="515" spans="8:8">
      <c r="H515" s="205"/>
    </row>
    <row r="516" spans="8:8">
      <c r="H516" s="205"/>
    </row>
    <row r="517" spans="8:8">
      <c r="H517" s="205"/>
    </row>
    <row r="518" spans="8:8">
      <c r="H518" s="205"/>
    </row>
    <row r="519" spans="8:8">
      <c r="H519" s="205"/>
    </row>
    <row r="520" spans="8:8">
      <c r="H520" s="205"/>
    </row>
    <row r="521" spans="8:8">
      <c r="H521" s="205"/>
    </row>
    <row r="522" spans="8:8">
      <c r="H522" s="205"/>
    </row>
    <row r="523" spans="8:8">
      <c r="H523" s="205"/>
    </row>
    <row r="524" spans="8:8">
      <c r="H524" s="205"/>
    </row>
    <row r="525" spans="8:8">
      <c r="H525" s="205"/>
    </row>
    <row r="526" spans="8:8">
      <c r="H526" s="205"/>
    </row>
    <row r="527" spans="8:8">
      <c r="H527" s="205"/>
    </row>
    <row r="528" spans="8:8">
      <c r="H528" s="205"/>
    </row>
    <row r="529" spans="8:8">
      <c r="H529" s="205"/>
    </row>
    <row r="530" spans="8:8">
      <c r="H530" s="205"/>
    </row>
    <row r="531" spans="8:8">
      <c r="H531" s="205"/>
    </row>
    <row r="532" spans="8:8">
      <c r="H532" s="205"/>
    </row>
    <row r="533" spans="8:8">
      <c r="H533" s="205"/>
    </row>
    <row r="534" spans="8:8">
      <c r="H534" s="205"/>
    </row>
    <row r="535" spans="8:8">
      <c r="H535" s="205"/>
    </row>
    <row r="536" spans="8:8">
      <c r="H536" s="205"/>
    </row>
    <row r="537" spans="8:8">
      <c r="H537" s="205"/>
    </row>
    <row r="538" spans="8:8">
      <c r="H538" s="205"/>
    </row>
    <row r="539" spans="8:8">
      <c r="H539" s="205"/>
    </row>
    <row r="540" spans="8:8">
      <c r="H540" s="205"/>
    </row>
    <row r="541" spans="8:8">
      <c r="H541" s="205"/>
    </row>
    <row r="542" spans="8:8">
      <c r="H542" s="205"/>
    </row>
    <row r="543" spans="8:8">
      <c r="H543" s="205"/>
    </row>
    <row r="544" spans="8:8">
      <c r="H544" s="205"/>
    </row>
    <row r="545" spans="8:8">
      <c r="H545" s="205"/>
    </row>
    <row r="546" spans="8:8">
      <c r="H546" s="205"/>
    </row>
    <row r="547" spans="8:8">
      <c r="H547" s="205"/>
    </row>
    <row r="548" spans="8:8">
      <c r="H548" s="205"/>
    </row>
    <row r="549" spans="8:8">
      <c r="H549" s="205"/>
    </row>
    <row r="550" spans="8:8">
      <c r="H550" s="205"/>
    </row>
    <row r="551" spans="8:8">
      <c r="H551" s="205"/>
    </row>
    <row r="552" spans="8:8">
      <c r="H552" s="205"/>
    </row>
    <row r="553" spans="8:8">
      <c r="H553" s="205"/>
    </row>
    <row r="554" spans="8:8">
      <c r="H554" s="205"/>
    </row>
    <row r="555" spans="8:8">
      <c r="H555" s="205"/>
    </row>
    <row r="556" spans="8:8">
      <c r="H556" s="205"/>
    </row>
    <row r="557" spans="8:8">
      <c r="H557" s="205"/>
    </row>
    <row r="558" spans="8:8">
      <c r="H558" s="205"/>
    </row>
    <row r="559" spans="8:8">
      <c r="H559" s="205"/>
    </row>
    <row r="560" spans="8:8">
      <c r="H560" s="205"/>
    </row>
    <row r="561" spans="8:8">
      <c r="H561" s="205"/>
    </row>
    <row r="562" spans="8:8">
      <c r="H562" s="205"/>
    </row>
    <row r="563" spans="8:8">
      <c r="H563" s="205"/>
    </row>
    <row r="564" spans="8:8">
      <c r="H564" s="205"/>
    </row>
    <row r="565" spans="8:8">
      <c r="H565" s="205"/>
    </row>
    <row r="566" spans="8:8">
      <c r="H566" s="205"/>
    </row>
    <row r="567" spans="8:8">
      <c r="H567" s="205"/>
    </row>
    <row r="568" spans="8:8">
      <c r="H568" s="205"/>
    </row>
    <row r="569" spans="8:8">
      <c r="H569" s="205"/>
    </row>
    <row r="570" spans="8:8">
      <c r="H570" s="205"/>
    </row>
    <row r="571" spans="8:8">
      <c r="H571" s="205"/>
    </row>
    <row r="572" spans="8:8">
      <c r="H572" s="205"/>
    </row>
    <row r="573" spans="8:8">
      <c r="H573" s="205"/>
    </row>
    <row r="574" spans="8:8">
      <c r="H574" s="205"/>
    </row>
    <row r="575" spans="8:8">
      <c r="H575" s="205"/>
    </row>
    <row r="576" spans="8:8">
      <c r="H576" s="205"/>
    </row>
    <row r="577" spans="8:8">
      <c r="H577" s="205"/>
    </row>
    <row r="578" spans="8:8">
      <c r="H578" s="205"/>
    </row>
    <row r="579" spans="8:8">
      <c r="H579" s="205"/>
    </row>
    <row r="580" spans="8:8">
      <c r="H580" s="205"/>
    </row>
    <row r="581" spans="8:8">
      <c r="H581" s="205"/>
    </row>
    <row r="582" spans="8:8">
      <c r="H582" s="205"/>
    </row>
    <row r="583" spans="8:8">
      <c r="H583" s="205"/>
    </row>
    <row r="584" spans="8:8">
      <c r="H584" s="205"/>
    </row>
    <row r="585" spans="8:8">
      <c r="H585" s="205"/>
    </row>
    <row r="586" spans="8:8">
      <c r="H586" s="205"/>
    </row>
    <row r="587" spans="8:8">
      <c r="H587" s="205"/>
    </row>
    <row r="588" spans="8:8">
      <c r="H588" s="205"/>
    </row>
    <row r="589" spans="8:8">
      <c r="H589" s="205"/>
    </row>
    <row r="590" spans="8:8">
      <c r="H590" s="205"/>
    </row>
    <row r="591" spans="8:8">
      <c r="H591" s="205"/>
    </row>
    <row r="592" spans="8:8">
      <c r="H592" s="205"/>
    </row>
    <row r="593" spans="8:8">
      <c r="H593" s="205"/>
    </row>
    <row r="594" spans="8:8">
      <c r="H594" s="205"/>
    </row>
    <row r="595" spans="8:8">
      <c r="H595" s="205"/>
    </row>
    <row r="596" spans="8:8">
      <c r="H596" s="205"/>
    </row>
    <row r="597" spans="8:8">
      <c r="H597" s="205"/>
    </row>
    <row r="598" spans="8:8">
      <c r="H598" s="205"/>
    </row>
    <row r="599" spans="8:8">
      <c r="H599" s="205"/>
    </row>
    <row r="600" spans="8:8">
      <c r="H600" s="205"/>
    </row>
    <row r="601" spans="8:8">
      <c r="H601" s="205"/>
    </row>
    <row r="602" spans="8:8">
      <c r="H602" s="205"/>
    </row>
    <row r="603" spans="8:8">
      <c r="H603" s="205"/>
    </row>
    <row r="604" spans="8:8">
      <c r="H604" s="205"/>
    </row>
    <row r="605" spans="8:8">
      <c r="H605" s="205"/>
    </row>
    <row r="606" spans="8:8">
      <c r="H606" s="205"/>
    </row>
    <row r="607" spans="8:8">
      <c r="H607" s="205"/>
    </row>
    <row r="608" spans="8:8">
      <c r="H608" s="205"/>
    </row>
    <row r="609" spans="8:8">
      <c r="H609" s="205"/>
    </row>
    <row r="610" spans="8:8">
      <c r="H610" s="205"/>
    </row>
    <row r="611" spans="8:8">
      <c r="H611" s="205"/>
    </row>
    <row r="612" spans="8:8">
      <c r="H612" s="205"/>
    </row>
    <row r="613" spans="8:8">
      <c r="H613" s="205"/>
    </row>
    <row r="614" spans="8:8">
      <c r="H614" s="205"/>
    </row>
    <row r="615" spans="8:8">
      <c r="H615" s="205"/>
    </row>
    <row r="616" spans="8:8">
      <c r="H616" s="205"/>
    </row>
    <row r="617" spans="8:8">
      <c r="H617" s="205"/>
    </row>
    <row r="618" spans="8:8">
      <c r="H618" s="205"/>
    </row>
    <row r="619" spans="8:8">
      <c r="H619" s="205"/>
    </row>
    <row r="620" spans="8:8">
      <c r="H620" s="205"/>
    </row>
  </sheetData>
  <conditionalFormatting sqref="C5:I6">
    <cfRule type="expression" dxfId="8" priority="1" stopIfTrue="1">
      <formula>C$7="Janeiro"</formula>
    </cfRule>
  </conditionalFormatting>
  <pageMargins left="0.6692913385826772" right="0.6692913385826772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36"/>
  <dimension ref="A1:X166"/>
  <sheetViews>
    <sheetView showGridLines="0" zoomScaleNormal="100" workbookViewId="0"/>
  </sheetViews>
  <sheetFormatPr defaultColWidth="13" defaultRowHeight="13.5"/>
  <cols>
    <col min="1" max="1" width="3.5703125" style="804" customWidth="1"/>
    <col min="2" max="2" width="3" style="206" customWidth="1"/>
    <col min="3" max="3" width="5.85546875" style="206" customWidth="1"/>
    <col min="4" max="4" width="6.28515625" style="206" customWidth="1"/>
    <col min="5" max="5" width="6.5703125" style="206" bestFit="1" customWidth="1"/>
    <col min="6" max="6" width="5.7109375" style="206" customWidth="1"/>
    <col min="7" max="8" width="5.42578125" style="206" customWidth="1"/>
    <col min="9" max="9" width="6.85546875" style="206" customWidth="1"/>
    <col min="10" max="10" width="6" style="206" customWidth="1"/>
    <col min="11" max="11" width="5.5703125" style="206" customWidth="1"/>
    <col min="12" max="12" width="8.7109375" style="206" bestFit="1" customWidth="1"/>
    <col min="13" max="13" width="7.5703125" style="206" customWidth="1"/>
    <col min="14" max="14" width="5.5703125" style="206" customWidth="1"/>
    <col min="15" max="15" width="7" style="206" customWidth="1"/>
    <col min="16" max="18" width="13" style="206"/>
    <col min="25" max="16384" width="13" style="206"/>
  </cols>
  <sheetData>
    <row r="1" spans="1:24" s="207" customFormat="1" ht="21" customHeight="1">
      <c r="A1" s="809" t="s">
        <v>584</v>
      </c>
      <c r="B1" s="461"/>
      <c r="C1" s="461"/>
      <c r="D1" s="461"/>
      <c r="E1" s="461"/>
      <c r="F1" s="462"/>
      <c r="G1" s="462"/>
      <c r="H1" s="462"/>
      <c r="I1" s="462"/>
      <c r="J1" s="462"/>
      <c r="K1" s="462"/>
      <c r="L1" s="462"/>
      <c r="M1" s="462"/>
      <c r="N1" s="462"/>
      <c r="O1" s="463"/>
    </row>
    <row r="2" spans="1:24" ht="17.100000000000001" customHeight="1">
      <c r="A2" s="810"/>
      <c r="B2" s="464"/>
      <c r="C2" s="465" t="s">
        <v>528</v>
      </c>
      <c r="D2" s="465"/>
      <c r="E2" s="465"/>
      <c r="F2" s="464"/>
      <c r="G2" s="464"/>
      <c r="H2" s="464"/>
      <c r="I2" s="464"/>
      <c r="J2" s="465"/>
      <c r="K2" s="243"/>
      <c r="L2" s="466"/>
      <c r="M2" s="243"/>
      <c r="N2" s="466"/>
      <c r="O2" s="311"/>
      <c r="S2" s="1"/>
      <c r="T2" s="1"/>
      <c r="U2" s="1"/>
      <c r="V2" s="1"/>
      <c r="W2" s="1"/>
      <c r="X2" s="1"/>
    </row>
    <row r="3" spans="1:24" ht="14.1" customHeight="1">
      <c r="A3" s="810"/>
      <c r="B3" s="464"/>
      <c r="C3" s="465"/>
      <c r="D3" s="465"/>
      <c r="E3" s="465"/>
      <c r="F3" s="464"/>
      <c r="G3" s="464"/>
      <c r="H3" s="464"/>
      <c r="I3" s="464"/>
      <c r="J3" s="465"/>
      <c r="K3" s="243"/>
      <c r="L3" s="466"/>
      <c r="M3" s="243"/>
      <c r="N3" s="466"/>
      <c r="O3" s="311"/>
      <c r="S3" s="1"/>
      <c r="T3" s="1"/>
      <c r="U3" s="1"/>
      <c r="V3" s="1"/>
      <c r="W3" s="1"/>
      <c r="X3" s="1"/>
    </row>
    <row r="4" spans="1:24" s="207" customFormat="1" ht="12.75" customHeight="1">
      <c r="A4" s="817"/>
      <c r="B4" s="467"/>
      <c r="C4" s="467"/>
      <c r="D4" s="467"/>
      <c r="E4" s="467"/>
      <c r="F4" s="467"/>
      <c r="G4" s="467"/>
      <c r="H4" s="467"/>
      <c r="I4" s="467"/>
      <c r="J4" s="467"/>
      <c r="K4" s="467"/>
      <c r="L4" s="467"/>
      <c r="M4" s="467"/>
      <c r="N4" s="467"/>
      <c r="O4" s="311" t="s">
        <v>124</v>
      </c>
    </row>
    <row r="5" spans="1:24" s="208" customFormat="1" ht="12.75" customHeight="1">
      <c r="A5" s="813" t="s">
        <v>125</v>
      </c>
      <c r="B5" s="237"/>
      <c r="C5" s="382" t="s">
        <v>33</v>
      </c>
      <c r="D5" s="238"/>
      <c r="E5" s="238"/>
      <c r="F5" s="238"/>
      <c r="G5" s="238"/>
      <c r="H5" s="238"/>
      <c r="I5" s="238"/>
      <c r="J5" s="238"/>
      <c r="K5" s="238"/>
      <c r="L5" s="238"/>
      <c r="M5" s="238"/>
      <c r="N5" s="237"/>
      <c r="O5" s="239" t="s">
        <v>129</v>
      </c>
    </row>
    <row r="6" spans="1:24" s="208" customFormat="1" ht="8.25" customHeight="1">
      <c r="A6" s="814"/>
      <c r="B6" s="240"/>
      <c r="C6" s="242"/>
      <c r="D6" s="242"/>
      <c r="E6" s="242"/>
      <c r="F6" s="243"/>
      <c r="G6" s="243"/>
      <c r="H6" s="244"/>
      <c r="I6" s="244"/>
      <c r="J6" s="243"/>
      <c r="K6" s="244"/>
      <c r="L6" s="244"/>
      <c r="M6" s="244"/>
      <c r="N6" s="245"/>
      <c r="O6" s="246"/>
      <c r="R6" s="207"/>
    </row>
    <row r="7" spans="1:24" s="208" customFormat="1" ht="12.75" customHeight="1">
      <c r="A7" s="814"/>
      <c r="B7" s="240"/>
      <c r="C7" s="238" t="s">
        <v>327</v>
      </c>
      <c r="D7" s="238"/>
      <c r="E7" s="237"/>
      <c r="F7" s="505" t="s">
        <v>104</v>
      </c>
      <c r="G7" s="238"/>
      <c r="H7" s="238"/>
      <c r="I7" s="237"/>
      <c r="J7" s="348" t="s">
        <v>329</v>
      </c>
      <c r="K7" s="351" t="s">
        <v>157</v>
      </c>
      <c r="L7" s="351" t="s">
        <v>527</v>
      </c>
      <c r="M7" s="351" t="s">
        <v>300</v>
      </c>
      <c r="N7" s="351" t="s">
        <v>158</v>
      </c>
      <c r="O7" s="248"/>
    </row>
    <row r="8" spans="1:24" s="208" customFormat="1" ht="7.5" customHeight="1">
      <c r="A8" s="814"/>
      <c r="B8" s="240"/>
      <c r="C8" s="380"/>
      <c r="D8" s="381"/>
      <c r="E8" s="249"/>
      <c r="F8" s="380"/>
      <c r="G8" s="381"/>
      <c r="H8" s="381"/>
      <c r="I8" s="249"/>
      <c r="J8" s="369"/>
      <c r="K8" s="370"/>
      <c r="L8" s="370"/>
      <c r="M8" s="370"/>
      <c r="N8" s="370"/>
      <c r="O8" s="248"/>
      <c r="R8" s="207"/>
    </row>
    <row r="9" spans="1:24" s="208" customFormat="1" ht="12.75" customHeight="1">
      <c r="A9" s="814"/>
      <c r="B9" s="240"/>
      <c r="C9" s="369" t="s">
        <v>326</v>
      </c>
      <c r="D9" s="370" t="s">
        <v>328</v>
      </c>
      <c r="E9" s="369" t="s">
        <v>129</v>
      </c>
      <c r="F9" s="369" t="s">
        <v>330</v>
      </c>
      <c r="G9" s="370" t="s">
        <v>331</v>
      </c>
      <c r="H9" s="369" t="s">
        <v>5</v>
      </c>
      <c r="I9" s="370" t="s">
        <v>129</v>
      </c>
      <c r="J9" s="369"/>
      <c r="K9" s="370"/>
      <c r="L9" s="370"/>
      <c r="M9" s="370"/>
      <c r="N9" s="370"/>
      <c r="O9" s="248"/>
    </row>
    <row r="10" spans="1:24" s="208" customFormat="1" ht="8.25" customHeight="1">
      <c r="A10" s="815"/>
      <c r="B10" s="249"/>
      <c r="C10" s="350"/>
      <c r="D10" s="349"/>
      <c r="E10" s="350"/>
      <c r="F10" s="349"/>
      <c r="G10" s="349"/>
      <c r="H10" s="349"/>
      <c r="I10" s="349"/>
      <c r="J10" s="350"/>
      <c r="K10" s="349"/>
      <c r="L10" s="349"/>
      <c r="M10" s="349"/>
      <c r="N10" s="349"/>
      <c r="O10" s="251"/>
      <c r="R10" s="207"/>
    </row>
    <row r="11" spans="1:24" s="208" customFormat="1" ht="7.5" customHeight="1">
      <c r="A11" s="814"/>
      <c r="B11" s="240"/>
      <c r="C11" s="252"/>
      <c r="D11" s="252"/>
      <c r="E11" s="252"/>
      <c r="F11" s="253"/>
      <c r="G11" s="253"/>
      <c r="H11" s="253"/>
      <c r="I11" s="253"/>
      <c r="J11" s="253"/>
      <c r="K11" s="253"/>
      <c r="L11" s="253"/>
      <c r="M11" s="253"/>
      <c r="N11" s="253"/>
      <c r="O11" s="254"/>
    </row>
    <row r="12" spans="1:24" s="209" customFormat="1" ht="12.75" customHeight="1">
      <c r="A12" s="305">
        <v>2014</v>
      </c>
      <c r="B12" s="255"/>
      <c r="C12" s="610">
        <v>-732.72925298449081</v>
      </c>
      <c r="D12" s="610">
        <v>13493.389012662965</v>
      </c>
      <c r="E12" s="610">
        <v>12760.659759678474</v>
      </c>
      <c r="F12" s="610">
        <v>-5144.5307914845371</v>
      </c>
      <c r="G12" s="610">
        <v>-3173.2603425200659</v>
      </c>
      <c r="H12" s="610">
        <v>-25888.070842890935</v>
      </c>
      <c r="I12" s="610">
        <v>-34205.86197689554</v>
      </c>
      <c r="J12" s="610">
        <v>204280.60194859054</v>
      </c>
      <c r="K12" s="610">
        <v>12833.713283837635</v>
      </c>
      <c r="L12" s="610">
        <v>3502.4323380749006</v>
      </c>
      <c r="M12" s="610">
        <v>-30461.60622939904</v>
      </c>
      <c r="N12" s="610">
        <v>-2.7548999278904653</v>
      </c>
      <c r="O12" s="623">
        <v>168707.18422395908</v>
      </c>
      <c r="R12" s="207"/>
    </row>
    <row r="13" spans="1:24" s="209" customFormat="1" ht="12.75" customHeight="1">
      <c r="A13" s="305">
        <v>2015</v>
      </c>
      <c r="B13" s="255"/>
      <c r="C13" s="610">
        <v>1015.7488636101039</v>
      </c>
      <c r="D13" s="610">
        <v>-12537.383029200626</v>
      </c>
      <c r="E13" s="610">
        <v>-11521.634165590522</v>
      </c>
      <c r="F13" s="610">
        <v>-4747.82493883198</v>
      </c>
      <c r="G13" s="610">
        <v>-2722.834135383775</v>
      </c>
      <c r="H13" s="610">
        <v>-25673.443047434805</v>
      </c>
      <c r="I13" s="610">
        <v>-33144.102121650561</v>
      </c>
      <c r="J13" s="610">
        <v>140711.10978002471</v>
      </c>
      <c r="K13" s="610">
        <v>-15218.512126432594</v>
      </c>
      <c r="L13" s="610">
        <v>20245.449928352798</v>
      </c>
      <c r="M13" s="610">
        <v>34763.963628680125</v>
      </c>
      <c r="N13" s="610">
        <v>-2.8213436261175011</v>
      </c>
      <c r="O13" s="623">
        <v>135833.45357975783</v>
      </c>
      <c r="R13" s="208"/>
    </row>
    <row r="14" spans="1:24" s="209" customFormat="1" ht="12.75" customHeight="1">
      <c r="A14" s="305">
        <v>2016</v>
      </c>
      <c r="B14" s="255"/>
      <c r="C14" s="610">
        <v>5632.4535327017702</v>
      </c>
      <c r="D14" s="610">
        <v>124.88473975546384</v>
      </c>
      <c r="E14" s="610">
        <v>5757.3382724572339</v>
      </c>
      <c r="F14" s="610">
        <v>-3670.7721163320466</v>
      </c>
      <c r="G14" s="610">
        <v>-1900.2035517762397</v>
      </c>
      <c r="H14" s="610">
        <v>-39089.441275206482</v>
      </c>
      <c r="I14" s="610">
        <v>-44660.416943314769</v>
      </c>
      <c r="J14" s="610">
        <v>144874.435844363</v>
      </c>
      <c r="K14" s="610">
        <v>-2280.8794531702329</v>
      </c>
      <c r="L14" s="610">
        <v>-6179.0058160628696</v>
      </c>
      <c r="M14" s="622">
        <v>-116024.1146455436</v>
      </c>
      <c r="N14" s="622">
        <v>-2.0097206259414579E-3</v>
      </c>
      <c r="O14" s="623">
        <v>-18512.644750991858</v>
      </c>
      <c r="Q14" s="412"/>
      <c r="R14" s="207"/>
    </row>
    <row r="15" spans="1:24" s="209" customFormat="1" ht="12.75" customHeight="1">
      <c r="A15" s="305"/>
      <c r="B15" s="255"/>
      <c r="C15" s="610"/>
      <c r="D15" s="610"/>
      <c r="E15" s="610"/>
      <c r="F15" s="610"/>
      <c r="G15" s="610"/>
      <c r="H15" s="610"/>
      <c r="I15" s="610"/>
      <c r="J15" s="610"/>
      <c r="K15" s="610"/>
      <c r="L15" s="610"/>
      <c r="M15" s="610"/>
      <c r="N15" s="610"/>
      <c r="O15" s="623"/>
      <c r="Q15" s="412"/>
      <c r="R15" s="208"/>
    </row>
    <row r="16" spans="1:24" s="209" customFormat="1" ht="12.75" customHeight="1">
      <c r="A16" s="305">
        <v>2017</v>
      </c>
      <c r="B16" s="255"/>
      <c r="C16" s="610">
        <v>15125.234217995299</v>
      </c>
      <c r="D16" s="610">
        <v>-14187.364702026745</v>
      </c>
      <c r="E16" s="610">
        <v>937.86951596855124</v>
      </c>
      <c r="F16" s="610">
        <v>-16680.88174896696</v>
      </c>
      <c r="G16" s="610">
        <v>-1569.8652528741309</v>
      </c>
      <c r="H16" s="610">
        <v>-20515.31441918559</v>
      </c>
      <c r="I16" s="610">
        <v>-38766.061421026679</v>
      </c>
      <c r="J16" s="610">
        <v>55056.009161215763</v>
      </c>
      <c r="K16" s="610">
        <v>-4762.2306474503957</v>
      </c>
      <c r="L16" s="610">
        <v>-9809.5320557816649</v>
      </c>
      <c r="M16" s="610">
        <v>22035.960490401412</v>
      </c>
      <c r="N16" s="610">
        <v>0</v>
      </c>
      <c r="O16" s="623">
        <v>24692.015043326988</v>
      </c>
      <c r="Q16" s="412"/>
      <c r="R16" s="207"/>
    </row>
    <row r="17" spans="1:18" s="209" customFormat="1" ht="12.75" customHeight="1">
      <c r="A17" s="305"/>
      <c r="B17" s="255" t="s">
        <v>132</v>
      </c>
      <c r="C17" s="610">
        <v>1019.0551122343481</v>
      </c>
      <c r="D17" s="610">
        <v>-9854.0249778832967</v>
      </c>
      <c r="E17" s="610">
        <v>-8834.9698656489491</v>
      </c>
      <c r="F17" s="610">
        <v>-1818.7485218263662</v>
      </c>
      <c r="G17" s="610">
        <v>-203.34248467677816</v>
      </c>
      <c r="H17" s="610">
        <v>12137.385303621742</v>
      </c>
      <c r="I17" s="610">
        <v>10115.294297118598</v>
      </c>
      <c r="J17" s="610">
        <v>97252.756949654125</v>
      </c>
      <c r="K17" s="610">
        <v>-3235.7567607941387</v>
      </c>
      <c r="L17" s="610">
        <v>-3723.6802567552559</v>
      </c>
      <c r="M17" s="610">
        <v>-105188.62969475734</v>
      </c>
      <c r="N17" s="610">
        <v>0</v>
      </c>
      <c r="O17" s="623">
        <v>-13614.985331182965</v>
      </c>
      <c r="Q17" s="412"/>
      <c r="R17" s="208"/>
    </row>
    <row r="18" spans="1:18" s="209" customFormat="1" ht="12.75" customHeight="1">
      <c r="A18" s="305"/>
      <c r="B18" s="255" t="s">
        <v>133</v>
      </c>
      <c r="C18" s="610">
        <v>1358.1312497298541</v>
      </c>
      <c r="D18" s="610">
        <v>-331.43018492115806</v>
      </c>
      <c r="E18" s="610">
        <v>1026.7010648086959</v>
      </c>
      <c r="F18" s="610">
        <v>-944.92232079584153</v>
      </c>
      <c r="G18" s="610">
        <v>-137.63464650807924</v>
      </c>
      <c r="H18" s="610">
        <v>-2772.3822681439033</v>
      </c>
      <c r="I18" s="610">
        <v>-3854.9392354478241</v>
      </c>
      <c r="J18" s="610">
        <v>-21734.288849248893</v>
      </c>
      <c r="K18" s="610">
        <v>395.37564966333412</v>
      </c>
      <c r="L18" s="610">
        <v>-828.15285274196322</v>
      </c>
      <c r="M18" s="610">
        <v>43227.322616158002</v>
      </c>
      <c r="N18" s="610">
        <v>0</v>
      </c>
      <c r="O18" s="623">
        <v>18232.018393191349</v>
      </c>
      <c r="Q18" s="412"/>
      <c r="R18" s="207"/>
    </row>
    <row r="19" spans="1:18" s="209" customFormat="1" ht="12.75" customHeight="1">
      <c r="A19" s="305"/>
      <c r="B19" s="255" t="s">
        <v>134</v>
      </c>
      <c r="C19" s="610">
        <v>1093.0295815970587</v>
      </c>
      <c r="D19" s="610">
        <v>3111.6675302099043</v>
      </c>
      <c r="E19" s="610">
        <v>4204.6971118069632</v>
      </c>
      <c r="F19" s="610">
        <v>-146.58751048303301</v>
      </c>
      <c r="G19" s="610">
        <v>-143.60236452909174</v>
      </c>
      <c r="H19" s="610">
        <v>10273.978119202684</v>
      </c>
      <c r="I19" s="610">
        <v>9983.7882441905585</v>
      </c>
      <c r="J19" s="610">
        <v>-31698.855520818499</v>
      </c>
      <c r="K19" s="610">
        <v>208.59719651687394</v>
      </c>
      <c r="L19" s="610">
        <v>525.864110873551</v>
      </c>
      <c r="M19" s="610">
        <v>45654.403612457434</v>
      </c>
      <c r="N19" s="610">
        <v>0</v>
      </c>
      <c r="O19" s="623">
        <v>28878.494755026884</v>
      </c>
      <c r="Q19" s="412"/>
      <c r="R19" s="208"/>
    </row>
    <row r="20" spans="1:18" s="209" customFormat="1" ht="12.75" customHeight="1">
      <c r="A20" s="305"/>
      <c r="B20" s="656" t="s">
        <v>135</v>
      </c>
      <c r="C20" s="610">
        <v>2572.381986166135</v>
      </c>
      <c r="D20" s="610">
        <v>-1123.1228097211049</v>
      </c>
      <c r="E20" s="610">
        <v>1449.2591764450301</v>
      </c>
      <c r="F20" s="610">
        <v>-1541.3187693360262</v>
      </c>
      <c r="G20" s="610">
        <v>-140.45087274579353</v>
      </c>
      <c r="H20" s="610">
        <v>6854.92964847445</v>
      </c>
      <c r="I20" s="610">
        <v>5173.1600063926307</v>
      </c>
      <c r="J20" s="610">
        <v>15262.950040535403</v>
      </c>
      <c r="K20" s="610">
        <v>-315.50569809054491</v>
      </c>
      <c r="L20" s="610">
        <v>-1211.0221584177016</v>
      </c>
      <c r="M20" s="610">
        <v>-34889.468463800367</v>
      </c>
      <c r="N20" s="610">
        <v>0</v>
      </c>
      <c r="O20" s="623">
        <v>-14530.62709693555</v>
      </c>
      <c r="Q20" s="412"/>
      <c r="R20" s="207"/>
    </row>
    <row r="21" spans="1:18" s="209" customFormat="1" ht="12.75" customHeight="1">
      <c r="A21" s="305"/>
      <c r="B21" s="656" t="s">
        <v>321</v>
      </c>
      <c r="C21" s="610">
        <v>1149.4301342211384</v>
      </c>
      <c r="D21" s="610">
        <v>1328.612230850734</v>
      </c>
      <c r="E21" s="610">
        <v>2478.0423650718722</v>
      </c>
      <c r="F21" s="610">
        <v>-386.12934826761352</v>
      </c>
      <c r="G21" s="610">
        <v>-152.10216868005244</v>
      </c>
      <c r="H21" s="610">
        <v>-53023.322936260563</v>
      </c>
      <c r="I21" s="610">
        <v>-53561.554453208228</v>
      </c>
      <c r="J21" s="610">
        <v>70579.077501575099</v>
      </c>
      <c r="K21" s="610">
        <v>301.60392940026105</v>
      </c>
      <c r="L21" s="610">
        <v>530.91857921111762</v>
      </c>
      <c r="M21" s="610">
        <v>24628.519440713393</v>
      </c>
      <c r="N21" s="610">
        <v>0</v>
      </c>
      <c r="O21" s="623">
        <v>44956.60736276352</v>
      </c>
      <c r="Q21" s="412"/>
      <c r="R21" s="208"/>
    </row>
    <row r="22" spans="1:18" s="209" customFormat="1" ht="12.75" customHeight="1">
      <c r="A22" s="305"/>
      <c r="B22" s="255" t="s">
        <v>137</v>
      </c>
      <c r="C22" s="610">
        <v>1363.2434302695967</v>
      </c>
      <c r="D22" s="610">
        <v>-2677.1055883405493</v>
      </c>
      <c r="E22" s="610">
        <v>-1313.8621580709525</v>
      </c>
      <c r="F22" s="610">
        <v>-6.6067408879994431</v>
      </c>
      <c r="G22" s="610">
        <v>-143.75429802090727</v>
      </c>
      <c r="H22" s="610">
        <v>5860.2807917405307</v>
      </c>
      <c r="I22" s="610">
        <v>5709.9197528316236</v>
      </c>
      <c r="J22" s="610">
        <v>-47855.533413184501</v>
      </c>
      <c r="K22" s="610">
        <v>397.31499089919419</v>
      </c>
      <c r="L22" s="610">
        <v>-430.13891887326639</v>
      </c>
      <c r="M22" s="610">
        <v>38099.402211372646</v>
      </c>
      <c r="N22" s="610">
        <v>0</v>
      </c>
      <c r="O22" s="623">
        <v>-5392.8975350252595</v>
      </c>
      <c r="Q22" s="412"/>
      <c r="R22" s="207"/>
    </row>
    <row r="23" spans="1:18" s="209" customFormat="1" ht="12.75" customHeight="1">
      <c r="A23" s="305"/>
      <c r="B23" s="255" t="s">
        <v>138</v>
      </c>
      <c r="C23" s="610">
        <v>1156.1015181398916</v>
      </c>
      <c r="D23" s="610">
        <v>-2900.0430701766863</v>
      </c>
      <c r="E23" s="610">
        <v>-1743.9415520367947</v>
      </c>
      <c r="F23" s="610">
        <v>-14200.660792227296</v>
      </c>
      <c r="G23" s="610">
        <v>-107.03564920079639</v>
      </c>
      <c r="H23" s="610">
        <v>5788.7546198690661</v>
      </c>
      <c r="I23" s="610">
        <v>-8518.9418215590267</v>
      </c>
      <c r="J23" s="610">
        <v>85629.517688341439</v>
      </c>
      <c r="K23" s="610">
        <v>-2526.2915274843317</v>
      </c>
      <c r="L23" s="610">
        <v>-3199.7763053905637</v>
      </c>
      <c r="M23" s="610">
        <v>-44978.941937599928</v>
      </c>
      <c r="N23" s="610">
        <v>0</v>
      </c>
      <c r="O23" s="623">
        <v>24661.624544270799</v>
      </c>
      <c r="Q23" s="412"/>
      <c r="R23" s="208"/>
    </row>
    <row r="24" spans="1:18" s="209" customFormat="1" ht="12.75" customHeight="1">
      <c r="A24" s="305"/>
      <c r="B24" s="656" t="s">
        <v>139</v>
      </c>
      <c r="C24" s="610">
        <v>1040.3661157042386</v>
      </c>
      <c r="D24" s="610">
        <v>400.71038653559458</v>
      </c>
      <c r="E24" s="610">
        <v>1441.0765022398332</v>
      </c>
      <c r="F24" s="610">
        <v>-910.81767153296221</v>
      </c>
      <c r="G24" s="610">
        <v>-114.48154835497219</v>
      </c>
      <c r="H24" s="610">
        <v>-9924.3048423903256</v>
      </c>
      <c r="I24" s="610">
        <v>-10949.60406227826</v>
      </c>
      <c r="J24" s="610">
        <v>-12019.76297709501</v>
      </c>
      <c r="K24" s="610">
        <v>214.43031274561451</v>
      </c>
      <c r="L24" s="610">
        <v>-236.89369062720593</v>
      </c>
      <c r="M24" s="610">
        <v>28581.949032612389</v>
      </c>
      <c r="N24" s="610">
        <v>0</v>
      </c>
      <c r="O24" s="623">
        <v>7031.1951175973627</v>
      </c>
      <c r="Q24" s="412"/>
      <c r="R24" s="207"/>
    </row>
    <row r="25" spans="1:18" s="209" customFormat="1" ht="12.75" customHeight="1">
      <c r="A25" s="305"/>
      <c r="B25" s="656" t="s">
        <v>152</v>
      </c>
      <c r="C25" s="610">
        <v>861.72459879467226</v>
      </c>
      <c r="D25" s="610">
        <v>22.787534034709431</v>
      </c>
      <c r="E25" s="610">
        <v>884.5121328293817</v>
      </c>
      <c r="F25" s="610">
        <v>21.987748070448777</v>
      </c>
      <c r="G25" s="610">
        <v>-110.27169908545429</v>
      </c>
      <c r="H25" s="610">
        <v>1386.9447515817308</v>
      </c>
      <c r="I25" s="610">
        <v>1298.6608005667254</v>
      </c>
      <c r="J25" s="610">
        <v>-43378.258948430623</v>
      </c>
      <c r="K25" s="610">
        <v>192.74531691969833</v>
      </c>
      <c r="L25" s="610">
        <v>-375.77244397709887</v>
      </c>
      <c r="M25" s="610">
        <v>25430.733829121174</v>
      </c>
      <c r="N25" s="610">
        <v>0</v>
      </c>
      <c r="O25" s="623">
        <v>-15947.379312970745</v>
      </c>
      <c r="Q25" s="412"/>
      <c r="R25" s="208"/>
    </row>
    <row r="26" spans="1:18" s="209" customFormat="1" ht="12.75" customHeight="1">
      <c r="A26" s="305"/>
      <c r="B26" s="656" t="s">
        <v>153</v>
      </c>
      <c r="C26" s="610">
        <v>620.39027856541793</v>
      </c>
      <c r="D26" s="610">
        <v>3143.0245452143158</v>
      </c>
      <c r="E26" s="610">
        <v>3763.4148237797335</v>
      </c>
      <c r="F26" s="610">
        <v>-926.48205995998205</v>
      </c>
      <c r="G26" s="610">
        <v>-104.64592039401853</v>
      </c>
      <c r="H26" s="610">
        <v>5182.5796585123153</v>
      </c>
      <c r="I26" s="610">
        <v>4151.4516781583152</v>
      </c>
      <c r="J26" s="610">
        <v>39575.458862826272</v>
      </c>
      <c r="K26" s="610">
        <v>209.49314651358213</v>
      </c>
      <c r="L26" s="610">
        <v>-435.17938487357964</v>
      </c>
      <c r="M26" s="610">
        <v>-43213.675004347642</v>
      </c>
      <c r="N26" s="610">
        <v>0</v>
      </c>
      <c r="O26" s="623">
        <v>4050.9641220566837</v>
      </c>
      <c r="Q26" s="412"/>
      <c r="R26" s="207"/>
    </row>
    <row r="27" spans="1:18" s="209" customFormat="1" ht="12.75" customHeight="1">
      <c r="A27" s="305"/>
      <c r="B27" s="255" t="s">
        <v>154</v>
      </c>
      <c r="C27" s="610">
        <v>893.0795962600572</v>
      </c>
      <c r="D27" s="610">
        <v>-6064.0233552510863</v>
      </c>
      <c r="E27" s="610">
        <v>-5170.9437589910294</v>
      </c>
      <c r="F27" s="610">
        <v>-284.96736405090456</v>
      </c>
      <c r="G27" s="610">
        <v>-111.13260445186479</v>
      </c>
      <c r="H27" s="610">
        <v>-3673.8476134561352</v>
      </c>
      <c r="I27" s="610">
        <v>-4069.9475819589043</v>
      </c>
      <c r="J27" s="610">
        <v>-35300.125495339511</v>
      </c>
      <c r="K27" s="610">
        <v>-1.246887634143647</v>
      </c>
      <c r="L27" s="610">
        <v>-217.68908523821966</v>
      </c>
      <c r="M27" s="610">
        <v>27153.163728359461</v>
      </c>
      <c r="N27" s="610">
        <v>0</v>
      </c>
      <c r="O27" s="623">
        <v>-17606.789080802351</v>
      </c>
      <c r="Q27" s="412"/>
      <c r="R27" s="208"/>
    </row>
    <row r="28" spans="1:18" s="209" customFormat="1" ht="12.75" customHeight="1">
      <c r="A28" s="305"/>
      <c r="B28" s="656" t="s">
        <v>140</v>
      </c>
      <c r="C28" s="610">
        <v>1998.3006163128896</v>
      </c>
      <c r="D28" s="610">
        <v>755.58305742187724</v>
      </c>
      <c r="E28" s="610">
        <v>2753.8836737347669</v>
      </c>
      <c r="F28" s="610">
        <v>4464.371602330616</v>
      </c>
      <c r="G28" s="610">
        <v>-101.4109962263223</v>
      </c>
      <c r="H28" s="610">
        <v>1393.6903480628241</v>
      </c>
      <c r="I28" s="610">
        <v>5756.6509541671185</v>
      </c>
      <c r="J28" s="610">
        <v>-61256.926677599586</v>
      </c>
      <c r="K28" s="610">
        <v>-602.99031610579459</v>
      </c>
      <c r="L28" s="610">
        <v>-208.00964897147705</v>
      </c>
      <c r="M28" s="610">
        <v>17531.181120112189</v>
      </c>
      <c r="N28" s="610">
        <v>0</v>
      </c>
      <c r="O28" s="623">
        <v>-36026.210894662785</v>
      </c>
      <c r="Q28" s="412"/>
      <c r="R28" s="207"/>
    </row>
    <row r="29" spans="1:18" s="209" customFormat="1" ht="12.75" customHeight="1">
      <c r="A29" s="305"/>
      <c r="B29" s="255"/>
      <c r="C29" s="610"/>
      <c r="D29" s="610"/>
      <c r="E29" s="610"/>
      <c r="F29" s="610"/>
      <c r="G29" s="610"/>
      <c r="H29" s="610"/>
      <c r="I29" s="610"/>
      <c r="J29" s="610"/>
      <c r="K29" s="610"/>
      <c r="L29" s="610"/>
      <c r="M29" s="610"/>
      <c r="N29" s="610"/>
      <c r="O29" s="623"/>
      <c r="Q29" s="412"/>
      <c r="R29" s="208"/>
    </row>
    <row r="30" spans="1:18" s="209" customFormat="1" ht="12.75" customHeight="1">
      <c r="A30" s="305">
        <v>2018</v>
      </c>
      <c r="B30" s="255"/>
      <c r="C30" s="610">
        <v>2125.7047856390568</v>
      </c>
      <c r="D30" s="610">
        <v>-1211.7912789821735</v>
      </c>
      <c r="E30" s="610">
        <v>913.9135066568823</v>
      </c>
      <c r="F30" s="610">
        <v>-16350.228673637168</v>
      </c>
      <c r="G30" s="610">
        <v>-159.68166159543955</v>
      </c>
      <c r="H30" s="610">
        <v>-83652.862495862108</v>
      </c>
      <c r="I30" s="610">
        <v>-100162.77283109473</v>
      </c>
      <c r="J30" s="610">
        <v>191654.01998131163</v>
      </c>
      <c r="K30" s="610">
        <v>-5458.2454418236175</v>
      </c>
      <c r="L30" s="610">
        <v>-8486.1323619771501</v>
      </c>
      <c r="M30" s="610">
        <v>-110021.57351365341</v>
      </c>
      <c r="N30" s="610">
        <v>0</v>
      </c>
      <c r="O30" s="623">
        <v>-31560.790660580376</v>
      </c>
      <c r="Q30" s="412"/>
      <c r="R30" s="207"/>
    </row>
    <row r="31" spans="1:18" s="209" customFormat="1" ht="12.75" customHeight="1">
      <c r="A31" s="305"/>
      <c r="B31" s="255" t="s">
        <v>132</v>
      </c>
      <c r="C31" s="610">
        <v>708.81065744562022</v>
      </c>
      <c r="D31" s="610">
        <v>1764.323350442713</v>
      </c>
      <c r="E31" s="610">
        <v>2473.1340078883331</v>
      </c>
      <c r="F31" s="610">
        <v>-2908.3530761894931</v>
      </c>
      <c r="G31" s="610">
        <v>-170.73104078728687</v>
      </c>
      <c r="H31" s="610">
        <v>6118.6914604882631</v>
      </c>
      <c r="I31" s="610">
        <v>3039.6073435114831</v>
      </c>
      <c r="J31" s="610">
        <v>102623.08445596503</v>
      </c>
      <c r="K31" s="610">
        <v>-2208.1278310643652</v>
      </c>
      <c r="L31" s="610">
        <v>-5282.1304814374898</v>
      </c>
      <c r="M31" s="610">
        <v>-76064.439392728687</v>
      </c>
      <c r="N31" s="610">
        <v>0</v>
      </c>
      <c r="O31" s="623">
        <v>24581.128102134298</v>
      </c>
      <c r="Q31" s="412"/>
      <c r="R31" s="208"/>
    </row>
    <row r="32" spans="1:18" s="209" customFormat="1" ht="12.75" customHeight="1">
      <c r="A32" s="305"/>
      <c r="B32" s="656" t="s">
        <v>133</v>
      </c>
      <c r="C32" s="610">
        <v>990.20630910344994</v>
      </c>
      <c r="D32" s="610">
        <v>-1160.677950274202</v>
      </c>
      <c r="E32" s="610">
        <v>-170.47164117075204</v>
      </c>
      <c r="F32" s="610">
        <v>-302.05228000374456</v>
      </c>
      <c r="G32" s="610">
        <v>-104.36032452572555</v>
      </c>
      <c r="H32" s="610">
        <v>-10072.590348542071</v>
      </c>
      <c r="I32" s="610">
        <v>-10479.002953071542</v>
      </c>
      <c r="J32" s="610">
        <v>-1145.9112021089491</v>
      </c>
      <c r="K32" s="610">
        <v>-195.3672431967095</v>
      </c>
      <c r="L32" s="610">
        <v>2218.9355636004284</v>
      </c>
      <c r="M32" s="610">
        <v>27499.503907788087</v>
      </c>
      <c r="N32" s="610">
        <v>0</v>
      </c>
      <c r="O32" s="623">
        <v>17727.686431840561</v>
      </c>
      <c r="Q32" s="412"/>
      <c r="R32" s="208"/>
    </row>
    <row r="33" spans="1:18" s="209" customFormat="1" ht="12.75" customHeight="1">
      <c r="A33" s="305"/>
      <c r="B33" s="656" t="s">
        <v>134</v>
      </c>
      <c r="C33" s="610">
        <v>993.53479209387228</v>
      </c>
      <c r="D33" s="610">
        <v>-124.06895604399634</v>
      </c>
      <c r="E33" s="610">
        <v>869.46583604987597</v>
      </c>
      <c r="F33" s="610">
        <v>81.492460173232033</v>
      </c>
      <c r="G33" s="610">
        <v>-102.71042324912727</v>
      </c>
      <c r="H33" s="610">
        <v>6865.2396749509089</v>
      </c>
      <c r="I33" s="610">
        <v>6844.0217118750134</v>
      </c>
      <c r="J33" s="610">
        <v>-64837.912379617148</v>
      </c>
      <c r="K33" s="610">
        <v>101.59888135776997</v>
      </c>
      <c r="L33" s="610">
        <v>-252.53552832480355</v>
      </c>
      <c r="M33" s="610">
        <v>44813.061424532469</v>
      </c>
      <c r="N33" s="610">
        <v>0</v>
      </c>
      <c r="O33" s="623">
        <v>-12462.300054126823</v>
      </c>
      <c r="Q33" s="412"/>
      <c r="R33" s="208"/>
    </row>
    <row r="34" spans="1:18" s="209" customFormat="1" ht="12.75" customHeight="1">
      <c r="A34" s="305"/>
      <c r="B34" s="656" t="s">
        <v>135</v>
      </c>
      <c r="C34" s="610">
        <v>1149.5103293346028</v>
      </c>
      <c r="D34" s="610">
        <v>2007.7839122364767</v>
      </c>
      <c r="E34" s="610">
        <v>3157.2942415710795</v>
      </c>
      <c r="F34" s="610">
        <v>-1263.0425628781961</v>
      </c>
      <c r="G34" s="610">
        <v>-110.86549592601229</v>
      </c>
      <c r="H34" s="610">
        <v>4077.248270415721</v>
      </c>
      <c r="I34" s="610">
        <v>2703.3402116115126</v>
      </c>
      <c r="J34" s="610">
        <v>51883.734867751526</v>
      </c>
      <c r="K34" s="610">
        <v>-440.89176509997276</v>
      </c>
      <c r="L34" s="610">
        <v>-395.73300168613616</v>
      </c>
      <c r="M34" s="610">
        <v>-37606.393078387249</v>
      </c>
      <c r="N34" s="610">
        <v>0</v>
      </c>
      <c r="O34" s="623">
        <v>19301.351475760755</v>
      </c>
      <c r="Q34" s="412"/>
      <c r="R34" s="208"/>
    </row>
    <row r="35" spans="1:18" s="209" customFormat="1" ht="12.75" customHeight="1">
      <c r="A35" s="305"/>
      <c r="B35" s="656" t="s">
        <v>136</v>
      </c>
      <c r="C35" s="610">
        <v>-112.80273649360197</v>
      </c>
      <c r="D35" s="610">
        <v>484.80977585916742</v>
      </c>
      <c r="E35" s="610">
        <v>372.00703936556545</v>
      </c>
      <c r="F35" s="610">
        <v>-228.84801405134809</v>
      </c>
      <c r="G35" s="610">
        <v>380.51219751302369</v>
      </c>
      <c r="H35" s="610">
        <v>-8865.4212032737869</v>
      </c>
      <c r="I35" s="610">
        <v>-8713.757019812112</v>
      </c>
      <c r="J35" s="610">
        <v>24461.334781375004</v>
      </c>
      <c r="K35" s="610">
        <v>-43.051377119166688</v>
      </c>
      <c r="L35" s="610">
        <v>-369.79682560234352</v>
      </c>
      <c r="M35" s="610">
        <v>15703.413213260677</v>
      </c>
      <c r="N35" s="610">
        <v>0</v>
      </c>
      <c r="O35" s="623">
        <v>31410.149811467625</v>
      </c>
      <c r="Q35" s="412"/>
      <c r="R35" s="208"/>
    </row>
    <row r="36" spans="1:18" s="209" customFormat="1" ht="12.75" customHeight="1">
      <c r="A36" s="305"/>
      <c r="B36" s="656" t="s">
        <v>137</v>
      </c>
      <c r="C36" s="610">
        <v>-608.44139076548993</v>
      </c>
      <c r="D36" s="610">
        <v>-386.57832226072634</v>
      </c>
      <c r="E36" s="610">
        <v>-995.01971302621632</v>
      </c>
      <c r="F36" s="610">
        <v>-505.46231060473173</v>
      </c>
      <c r="G36" s="610">
        <v>-8.3449348914059094</v>
      </c>
      <c r="H36" s="610">
        <v>-5928.486492536671</v>
      </c>
      <c r="I36" s="610">
        <v>-6442.2937380328085</v>
      </c>
      <c r="J36" s="610">
        <v>2822.0614727568536</v>
      </c>
      <c r="K36" s="610">
        <v>-454.82400862114446</v>
      </c>
      <c r="L36" s="610">
        <v>-339.03318987144655</v>
      </c>
      <c r="M36" s="610">
        <v>-12446.073648903184</v>
      </c>
      <c r="N36" s="610">
        <v>0</v>
      </c>
      <c r="O36" s="623">
        <v>-17855.182825697946</v>
      </c>
      <c r="Q36" s="412"/>
      <c r="R36" s="208"/>
    </row>
    <row r="37" spans="1:18" s="209" customFormat="1" ht="12.75" customHeight="1">
      <c r="A37" s="305"/>
      <c r="B37" s="656" t="s">
        <v>138</v>
      </c>
      <c r="C37" s="610">
        <v>-193.67080625666023</v>
      </c>
      <c r="D37" s="610">
        <v>-2401.1680583182765</v>
      </c>
      <c r="E37" s="610">
        <v>-2594.8388645749369</v>
      </c>
      <c r="F37" s="610">
        <v>-3508.9230160346524</v>
      </c>
      <c r="G37" s="610">
        <v>-2.5709784276156604</v>
      </c>
      <c r="H37" s="610">
        <v>68.008582975496935</v>
      </c>
      <c r="I37" s="610">
        <v>-3443.4854114867708</v>
      </c>
      <c r="J37" s="610">
        <v>69246.905720150578</v>
      </c>
      <c r="K37" s="610">
        <v>-1791.9500150153997</v>
      </c>
      <c r="L37" s="610">
        <v>-2220.403402310103</v>
      </c>
      <c r="M37" s="610">
        <v>-68842.079243526357</v>
      </c>
      <c r="N37" s="610">
        <v>0</v>
      </c>
      <c r="O37" s="623">
        <v>-9645.851216762996</v>
      </c>
      <c r="Q37" s="412"/>
      <c r="R37" s="208"/>
    </row>
    <row r="38" spans="1:18" s="209" customFormat="1" ht="12.75" customHeight="1">
      <c r="A38" s="305"/>
      <c r="B38" s="656" t="s">
        <v>139</v>
      </c>
      <c r="C38" s="610">
        <v>236.66548323637608</v>
      </c>
      <c r="D38" s="610">
        <v>1116.7397154058992</v>
      </c>
      <c r="E38" s="610">
        <v>1353.4051986422753</v>
      </c>
      <c r="F38" s="610">
        <v>-862.76997096775551</v>
      </c>
      <c r="G38" s="610">
        <v>-9.8978997331207808</v>
      </c>
      <c r="H38" s="610">
        <v>-75069.190437486061</v>
      </c>
      <c r="I38" s="610">
        <v>-75941.858308186944</v>
      </c>
      <c r="J38" s="610">
        <v>34880.513452740794</v>
      </c>
      <c r="K38" s="610">
        <v>151.75059915245879</v>
      </c>
      <c r="L38" s="610">
        <v>-437.07529100497379</v>
      </c>
      <c r="M38" s="610">
        <v>12972.260633463467</v>
      </c>
      <c r="N38" s="610">
        <v>0</v>
      </c>
      <c r="O38" s="623">
        <v>-27021.003715192917</v>
      </c>
      <c r="Q38" s="412"/>
      <c r="R38" s="208"/>
    </row>
    <row r="39" spans="1:18" s="209" customFormat="1" ht="12.75" customHeight="1">
      <c r="A39" s="305"/>
      <c r="B39" s="656" t="s">
        <v>152</v>
      </c>
      <c r="C39" s="610">
        <v>-346.1320465784658</v>
      </c>
      <c r="D39" s="610">
        <v>-146.41050738631753</v>
      </c>
      <c r="E39" s="610">
        <v>-492.54255396478334</v>
      </c>
      <c r="F39" s="610">
        <v>-1157.2396421645049</v>
      </c>
      <c r="G39" s="610">
        <v>-16.548575771646611</v>
      </c>
      <c r="H39" s="610">
        <v>2005.0749106087835</v>
      </c>
      <c r="I39" s="610">
        <v>831.28669267263194</v>
      </c>
      <c r="J39" s="610">
        <v>-11982.994160456014</v>
      </c>
      <c r="K39" s="610">
        <v>202.91709930377579</v>
      </c>
      <c r="L39" s="610">
        <v>-317.7221568823295</v>
      </c>
      <c r="M39" s="610">
        <v>13906.152149287242</v>
      </c>
      <c r="N39" s="610">
        <v>0</v>
      </c>
      <c r="O39" s="623">
        <v>2147.0970699605232</v>
      </c>
      <c r="Q39" s="412"/>
      <c r="R39" s="208"/>
    </row>
    <row r="40" spans="1:18" s="209" customFormat="1" ht="12.75" customHeight="1">
      <c r="A40" s="305"/>
      <c r="B40" s="656" t="s">
        <v>153</v>
      </c>
      <c r="C40" s="610">
        <v>-333.37566446085498</v>
      </c>
      <c r="D40" s="610">
        <v>-2846.2765599985169</v>
      </c>
      <c r="E40" s="610">
        <v>-3179.6522244593716</v>
      </c>
      <c r="F40" s="610">
        <v>-2435.6898644147182</v>
      </c>
      <c r="G40" s="610">
        <v>0.43768007103507989</v>
      </c>
      <c r="H40" s="610">
        <v>4859.0811880328265</v>
      </c>
      <c r="I40" s="610">
        <v>2423.8290036891435</v>
      </c>
      <c r="J40" s="610">
        <v>37687.745066189491</v>
      </c>
      <c r="K40" s="610">
        <v>79.226798947579056</v>
      </c>
      <c r="L40" s="610">
        <v>-498.4920791881699</v>
      </c>
      <c r="M40" s="610">
        <v>-66512.829560561964</v>
      </c>
      <c r="N40" s="610">
        <v>0</v>
      </c>
      <c r="O40" s="623">
        <v>-30000.172995383291</v>
      </c>
      <c r="Q40" s="412"/>
      <c r="R40" s="208"/>
    </row>
    <row r="41" spans="1:18" s="209" customFormat="1" ht="12.75" customHeight="1">
      <c r="A41" s="305"/>
      <c r="B41" s="656" t="s">
        <v>154</v>
      </c>
      <c r="C41" s="610">
        <v>-221.46541713079796</v>
      </c>
      <c r="D41" s="610">
        <v>335.76763151638067</v>
      </c>
      <c r="E41" s="610">
        <v>114.30221438558272</v>
      </c>
      <c r="F41" s="610">
        <v>-1885.0667505297267</v>
      </c>
      <c r="G41" s="610">
        <v>-0.67624278806200211</v>
      </c>
      <c r="H41" s="610">
        <v>-9065.7269255719548</v>
      </c>
      <c r="I41" s="610">
        <v>-10951.469918889743</v>
      </c>
      <c r="J41" s="610">
        <v>-1135.2386171249409</v>
      </c>
      <c r="K41" s="610">
        <v>-587.86493670086656</v>
      </c>
      <c r="L41" s="610">
        <v>-419.91220424164499</v>
      </c>
      <c r="M41" s="610">
        <v>24071.213016033678</v>
      </c>
      <c r="N41" s="610">
        <v>0</v>
      </c>
      <c r="O41" s="623">
        <v>11091.029553462065</v>
      </c>
      <c r="Q41" s="412"/>
      <c r="R41" s="208"/>
    </row>
    <row r="42" spans="1:18" s="209" customFormat="1" ht="12.75" customHeight="1">
      <c r="A42" s="305"/>
      <c r="B42" s="656" t="s">
        <v>140</v>
      </c>
      <c r="C42" s="610">
        <v>-137.13472388899405</v>
      </c>
      <c r="D42" s="610">
        <v>143.96468983922534</v>
      </c>
      <c r="E42" s="610">
        <v>6.8299659502312977</v>
      </c>
      <c r="F42" s="610">
        <v>-1374.2736459715279</v>
      </c>
      <c r="G42" s="610">
        <v>-13.925623079495429</v>
      </c>
      <c r="H42" s="610">
        <v>1355.2088240764417</v>
      </c>
      <c r="I42" s="610">
        <v>-32.990444974581578</v>
      </c>
      <c r="J42" s="610">
        <v>-52849.303476310612</v>
      </c>
      <c r="K42" s="610">
        <v>-271.66164376757655</v>
      </c>
      <c r="L42" s="610">
        <v>-172.23376502813653</v>
      </c>
      <c r="M42" s="610">
        <v>12484.637066088408</v>
      </c>
      <c r="N42" s="610">
        <v>0</v>
      </c>
      <c r="O42" s="623">
        <v>-40834.722298042267</v>
      </c>
      <c r="Q42" s="412"/>
      <c r="R42" s="208"/>
    </row>
    <row r="43" spans="1:18" s="209" customFormat="1" ht="6" customHeight="1">
      <c r="A43" s="393"/>
      <c r="B43" s="256"/>
      <c r="C43" s="395"/>
      <c r="D43" s="395"/>
      <c r="E43" s="395"/>
      <c r="F43" s="395"/>
      <c r="G43" s="395"/>
      <c r="H43" s="395"/>
      <c r="I43" s="395"/>
      <c r="J43" s="395"/>
      <c r="K43" s="395"/>
      <c r="L43" s="395"/>
      <c r="M43" s="395"/>
      <c r="N43" s="395"/>
      <c r="O43" s="396"/>
    </row>
    <row r="44" spans="1:18" s="209" customFormat="1" ht="6" customHeight="1">
      <c r="A44" s="816"/>
      <c r="B44" s="234"/>
      <c r="C44" s="295"/>
      <c r="D44" s="295"/>
      <c r="E44" s="295"/>
      <c r="F44" s="296"/>
      <c r="G44" s="296"/>
      <c r="H44" s="296"/>
      <c r="I44" s="296"/>
      <c r="J44" s="296"/>
      <c r="K44" s="296"/>
      <c r="L44" s="296"/>
      <c r="M44" s="296"/>
    </row>
    <row r="45" spans="1:18" s="209" customFormat="1" ht="10.5" customHeight="1">
      <c r="A45" s="801" t="s">
        <v>342</v>
      </c>
      <c r="B45" s="206"/>
      <c r="C45" s="295"/>
      <c r="D45" s="295"/>
      <c r="E45" s="295"/>
      <c r="F45" s="296"/>
      <c r="G45" s="296"/>
      <c r="H45" s="297"/>
      <c r="I45" s="297"/>
      <c r="J45" s="296"/>
      <c r="K45" s="296"/>
      <c r="L45" s="296"/>
      <c r="M45" s="298"/>
      <c r="O45" s="210"/>
    </row>
    <row r="46" spans="1:18" s="209" customFormat="1" ht="10.5" customHeight="1">
      <c r="A46" s="803" t="s">
        <v>47</v>
      </c>
      <c r="B46" s="206"/>
      <c r="C46" s="295"/>
      <c r="D46" s="295"/>
      <c r="E46" s="295"/>
      <c r="F46" s="296"/>
      <c r="G46" s="296"/>
      <c r="H46" s="297"/>
      <c r="I46" s="297"/>
      <c r="J46" s="296"/>
      <c r="K46" s="296"/>
      <c r="L46" s="296"/>
      <c r="M46" s="298"/>
      <c r="O46" s="211"/>
    </row>
    <row r="47" spans="1:18" s="209" customFormat="1" ht="10.5" customHeight="1">
      <c r="A47" s="803" t="s">
        <v>531</v>
      </c>
      <c r="B47" s="206"/>
      <c r="C47" s="295"/>
      <c r="D47" s="295"/>
      <c r="E47" s="295"/>
      <c r="F47" s="296"/>
      <c r="G47" s="296"/>
      <c r="H47" s="297"/>
      <c r="I47" s="297"/>
      <c r="J47" s="296"/>
      <c r="K47" s="296"/>
      <c r="L47" s="296"/>
      <c r="M47" s="298"/>
      <c r="O47" s="211"/>
    </row>
    <row r="48" spans="1:18" s="209" customFormat="1" ht="10.5" customHeight="1">
      <c r="A48" s="803" t="s">
        <v>339</v>
      </c>
      <c r="B48" s="206"/>
      <c r="C48" s="295"/>
      <c r="D48" s="295"/>
      <c r="E48" s="295"/>
      <c r="F48" s="296"/>
      <c r="G48" s="296"/>
      <c r="H48" s="297"/>
      <c r="I48" s="297"/>
      <c r="J48" s="296"/>
      <c r="K48" s="296"/>
      <c r="L48" s="296"/>
      <c r="M48" s="298"/>
      <c r="O48" s="211"/>
    </row>
    <row r="49" spans="1:15" s="209" customFormat="1" ht="10.5" customHeight="1">
      <c r="A49" s="803" t="s">
        <v>336</v>
      </c>
      <c r="B49" s="206"/>
      <c r="C49" s="295"/>
      <c r="D49" s="295"/>
      <c r="E49" s="295"/>
      <c r="F49" s="296"/>
      <c r="G49" s="296"/>
      <c r="H49" s="297"/>
      <c r="I49" s="297"/>
      <c r="J49" s="296"/>
      <c r="K49" s="296"/>
      <c r="L49" s="296"/>
      <c r="M49" s="298"/>
      <c r="O49" s="211"/>
    </row>
    <row r="50" spans="1:15" s="209" customFormat="1" ht="10.5" customHeight="1">
      <c r="A50" s="803" t="s">
        <v>532</v>
      </c>
      <c r="B50" s="206"/>
      <c r="C50" s="295"/>
      <c r="D50" s="295"/>
      <c r="E50" s="295"/>
      <c r="F50" s="296"/>
      <c r="G50" s="296"/>
      <c r="H50" s="297"/>
      <c r="I50" s="297"/>
      <c r="J50" s="296"/>
      <c r="K50" s="296"/>
      <c r="L50" s="296"/>
      <c r="M50" s="298"/>
      <c r="O50" s="211"/>
    </row>
    <row r="51" spans="1:15" s="209" customFormat="1" ht="10.5" customHeight="1">
      <c r="A51" s="803" t="s">
        <v>46</v>
      </c>
      <c r="B51" s="206"/>
      <c r="C51" s="295"/>
      <c r="D51" s="295"/>
      <c r="E51" s="295"/>
      <c r="F51" s="296"/>
      <c r="G51" s="296"/>
      <c r="H51" s="297"/>
      <c r="I51" s="297"/>
      <c r="J51" s="296"/>
      <c r="K51" s="296"/>
      <c r="L51" s="296"/>
      <c r="M51" s="298"/>
      <c r="O51" s="211"/>
    </row>
    <row r="52" spans="1:15" s="209" customFormat="1" ht="10.5" customHeight="1">
      <c r="A52" s="803" t="s">
        <v>533</v>
      </c>
      <c r="B52" s="206"/>
      <c r="C52" s="295"/>
      <c r="D52" s="295"/>
      <c r="E52" s="295"/>
      <c r="F52" s="296"/>
      <c r="G52" s="296"/>
      <c r="H52" s="297"/>
      <c r="I52" s="297"/>
      <c r="J52" s="296"/>
      <c r="K52" s="296"/>
      <c r="L52" s="296"/>
      <c r="M52" s="298"/>
      <c r="O52" s="211"/>
    </row>
    <row r="53" spans="1:15" s="209" customFormat="1" ht="10.5" customHeight="1">
      <c r="A53" s="805" t="s">
        <v>536</v>
      </c>
      <c r="B53" s="206"/>
      <c r="C53" s="295"/>
      <c r="D53" s="295"/>
      <c r="E53" s="295"/>
      <c r="F53" s="296"/>
      <c r="G53" s="296"/>
      <c r="H53" s="297"/>
      <c r="I53" s="297"/>
      <c r="J53" s="296"/>
      <c r="K53" s="296"/>
      <c r="L53" s="296"/>
      <c r="M53" s="298"/>
      <c r="O53" s="211"/>
    </row>
    <row r="54" spans="1:15" s="209" customFormat="1" ht="10.5" customHeight="1">
      <c r="A54" s="803" t="s">
        <v>0</v>
      </c>
      <c r="B54" s="206"/>
      <c r="C54" s="295"/>
      <c r="D54" s="295"/>
      <c r="E54" s="295"/>
      <c r="F54" s="296"/>
      <c r="G54" s="296"/>
      <c r="H54" s="297"/>
      <c r="I54" s="297"/>
      <c r="J54" s="296"/>
      <c r="K54" s="296"/>
      <c r="L54" s="296"/>
      <c r="M54" s="298"/>
      <c r="O54" s="211"/>
    </row>
    <row r="55" spans="1:15" s="209" customFormat="1" ht="10.5" customHeight="1">
      <c r="A55" s="803" t="s">
        <v>403</v>
      </c>
      <c r="B55" s="206"/>
      <c r="C55" s="295"/>
      <c r="D55" s="295"/>
      <c r="E55" s="295"/>
      <c r="F55" s="296"/>
      <c r="G55" s="296"/>
      <c r="H55" s="297"/>
      <c r="I55" s="297"/>
      <c r="J55" s="296"/>
      <c r="K55" s="296"/>
      <c r="L55" s="296"/>
      <c r="M55" s="298"/>
      <c r="O55" s="211"/>
    </row>
    <row r="56" spans="1:15" s="209" customFormat="1" ht="10.5" customHeight="1">
      <c r="A56" s="805"/>
      <c r="B56" s="206"/>
      <c r="C56" s="295"/>
      <c r="D56" s="295"/>
      <c r="E56" s="295"/>
      <c r="F56" s="296"/>
      <c r="G56" s="296"/>
      <c r="H56" s="297"/>
      <c r="I56" s="297"/>
      <c r="J56" s="296"/>
      <c r="K56" s="296"/>
      <c r="L56" s="296"/>
      <c r="M56" s="298"/>
    </row>
    <row r="57" spans="1:15" s="209" customFormat="1" ht="12" customHeight="1">
      <c r="A57" s="804"/>
      <c r="B57" s="206"/>
      <c r="C57" s="309"/>
      <c r="D57" s="309"/>
      <c r="E57" s="309"/>
      <c r="F57" s="299"/>
      <c r="G57" s="299"/>
      <c r="H57" s="299"/>
      <c r="I57" s="299"/>
      <c r="J57" s="299"/>
      <c r="K57" s="299"/>
      <c r="L57" s="299"/>
      <c r="M57" s="299"/>
      <c r="N57" s="299"/>
      <c r="O57" s="299"/>
    </row>
    <row r="58" spans="1:15" s="209" customFormat="1" ht="12" customHeight="1">
      <c r="A58" s="804"/>
      <c r="B58" s="206"/>
      <c r="C58" s="300"/>
      <c r="D58" s="300"/>
      <c r="E58" s="300"/>
      <c r="F58" s="299"/>
      <c r="G58" s="299"/>
      <c r="H58" s="299"/>
      <c r="I58" s="299"/>
      <c r="J58" s="299"/>
      <c r="K58" s="299"/>
      <c r="L58" s="299"/>
      <c r="M58" s="299"/>
      <c r="N58" s="299"/>
      <c r="O58" s="299"/>
    </row>
    <row r="59" spans="1:15" s="209" customFormat="1" ht="12" customHeight="1">
      <c r="A59" s="805"/>
      <c r="C59" s="507"/>
      <c r="D59" s="507"/>
      <c r="E59" s="507"/>
      <c r="F59" s="507"/>
      <c r="G59" s="507"/>
      <c r="H59" s="507"/>
      <c r="I59" s="507"/>
      <c r="J59" s="507"/>
      <c r="K59" s="507"/>
      <c r="L59" s="507"/>
      <c r="M59" s="507"/>
      <c r="N59" s="507"/>
      <c r="O59" s="300"/>
    </row>
    <row r="60" spans="1:15" s="209" customFormat="1" ht="12" customHeight="1">
      <c r="A60" s="805"/>
      <c r="C60" s="667"/>
      <c r="D60" s="667"/>
      <c r="E60" s="667"/>
      <c r="F60" s="667"/>
      <c r="G60" s="667"/>
      <c r="H60" s="667"/>
      <c r="I60" s="667"/>
      <c r="J60" s="667"/>
      <c r="K60" s="667"/>
      <c r="L60" s="667"/>
      <c r="M60" s="667"/>
      <c r="N60" s="667"/>
      <c r="O60" s="667"/>
    </row>
    <row r="61" spans="1:15" s="209" customFormat="1" ht="12" customHeight="1">
      <c r="A61" s="805"/>
      <c r="C61" s="300"/>
      <c r="D61" s="300"/>
      <c r="E61" s="300"/>
      <c r="F61" s="300"/>
      <c r="G61" s="300"/>
      <c r="H61" s="300"/>
      <c r="I61" s="300"/>
      <c r="J61" s="300"/>
      <c r="K61" s="300"/>
      <c r="L61" s="300"/>
      <c r="M61" s="300"/>
      <c r="N61" s="300"/>
      <c r="O61" s="300"/>
    </row>
    <row r="62" spans="1:15" s="209" customFormat="1" ht="12" customHeight="1">
      <c r="A62" s="805"/>
      <c r="C62" s="300"/>
      <c r="D62" s="300"/>
      <c r="E62" s="300"/>
      <c r="F62" s="300"/>
      <c r="G62" s="300"/>
      <c r="H62" s="300"/>
      <c r="I62" s="300"/>
      <c r="J62" s="300"/>
      <c r="K62" s="300"/>
      <c r="L62" s="300"/>
      <c r="M62" s="300"/>
      <c r="N62" s="300"/>
      <c r="O62" s="300"/>
    </row>
    <row r="63" spans="1:15" s="209" customFormat="1" ht="12" customHeight="1">
      <c r="A63" s="805"/>
      <c r="C63" s="300"/>
      <c r="D63" s="300"/>
      <c r="E63" s="300"/>
      <c r="F63" s="300"/>
      <c r="G63" s="300"/>
      <c r="H63" s="300"/>
      <c r="I63" s="300"/>
      <c r="J63" s="300"/>
      <c r="K63" s="300"/>
      <c r="L63" s="300"/>
      <c r="M63" s="300"/>
      <c r="N63" s="300"/>
      <c r="O63" s="300"/>
    </row>
    <row r="64" spans="1:15" s="209" customFormat="1" ht="12" customHeight="1">
      <c r="A64" s="805"/>
      <c r="C64" s="300"/>
      <c r="D64" s="300"/>
      <c r="E64" s="300"/>
      <c r="F64" s="300"/>
      <c r="G64" s="300"/>
      <c r="H64" s="300"/>
      <c r="I64" s="300"/>
      <c r="J64" s="300"/>
      <c r="K64" s="300"/>
      <c r="L64" s="300"/>
      <c r="M64" s="300"/>
      <c r="N64" s="300"/>
      <c r="O64" s="300"/>
    </row>
    <row r="65" spans="1:15" s="209" customFormat="1" ht="12" customHeight="1">
      <c r="A65" s="805"/>
      <c r="C65" s="300"/>
      <c r="D65" s="300"/>
      <c r="E65" s="300"/>
      <c r="F65" s="300"/>
      <c r="G65" s="300"/>
      <c r="H65" s="300"/>
      <c r="I65" s="300"/>
      <c r="J65" s="300"/>
      <c r="K65" s="300"/>
      <c r="L65" s="300"/>
      <c r="M65" s="300"/>
      <c r="N65" s="300"/>
      <c r="O65" s="300"/>
    </row>
    <row r="66" spans="1:15" s="209" customFormat="1" ht="12" customHeight="1">
      <c r="A66" s="805"/>
      <c r="C66" s="300"/>
      <c r="D66" s="300"/>
      <c r="E66" s="300"/>
      <c r="F66" s="300"/>
      <c r="G66" s="300"/>
      <c r="H66" s="300"/>
      <c r="I66" s="300"/>
      <c r="J66" s="300"/>
      <c r="K66" s="300"/>
      <c r="L66" s="300"/>
      <c r="M66" s="300"/>
      <c r="N66" s="300"/>
      <c r="O66" s="300"/>
    </row>
    <row r="67" spans="1:15" s="209" customFormat="1" ht="12" customHeight="1">
      <c r="A67" s="805"/>
      <c r="C67" s="300"/>
      <c r="D67" s="300"/>
      <c r="E67" s="300"/>
      <c r="F67" s="300"/>
      <c r="G67" s="300"/>
      <c r="H67" s="300"/>
      <c r="I67" s="300"/>
      <c r="J67" s="300"/>
      <c r="K67" s="300"/>
      <c r="L67" s="300"/>
      <c r="M67" s="300"/>
      <c r="N67" s="300"/>
      <c r="O67" s="300"/>
    </row>
    <row r="68" spans="1:15" s="209" customFormat="1" ht="12" customHeight="1">
      <c r="A68" s="805"/>
      <c r="C68" s="300"/>
      <c r="D68" s="300"/>
      <c r="E68" s="300"/>
      <c r="F68" s="300"/>
      <c r="G68" s="300"/>
      <c r="H68" s="300"/>
      <c r="I68" s="300"/>
      <c r="J68" s="300"/>
      <c r="K68" s="300"/>
      <c r="L68" s="300"/>
      <c r="M68" s="300"/>
      <c r="N68" s="300"/>
      <c r="O68" s="300"/>
    </row>
    <row r="69" spans="1:15" s="209" customFormat="1" ht="12" customHeight="1">
      <c r="A69" s="805"/>
      <c r="C69" s="300"/>
      <c r="D69" s="300"/>
      <c r="E69" s="300"/>
      <c r="F69" s="300"/>
      <c r="G69" s="300"/>
      <c r="H69" s="300"/>
      <c r="I69" s="300"/>
      <c r="J69" s="300"/>
      <c r="K69" s="300"/>
      <c r="L69" s="300"/>
      <c r="M69" s="300"/>
      <c r="N69" s="300"/>
      <c r="O69" s="300"/>
    </row>
    <row r="70" spans="1:15" s="209" customFormat="1" ht="12" customHeight="1">
      <c r="A70" s="805"/>
      <c r="C70" s="300"/>
      <c r="D70" s="300"/>
      <c r="E70" s="300"/>
      <c r="F70" s="300"/>
      <c r="G70" s="300"/>
      <c r="H70" s="300"/>
      <c r="I70" s="300"/>
      <c r="J70" s="300"/>
      <c r="K70" s="300"/>
      <c r="L70" s="300"/>
      <c r="M70" s="300"/>
      <c r="N70" s="300"/>
      <c r="O70" s="300"/>
    </row>
    <row r="71" spans="1:15" s="209" customFormat="1" ht="12" customHeight="1">
      <c r="A71" s="805"/>
      <c r="C71" s="300"/>
      <c r="D71" s="300"/>
      <c r="E71" s="300"/>
      <c r="F71" s="300"/>
      <c r="G71" s="300"/>
      <c r="H71" s="300"/>
      <c r="I71" s="300"/>
      <c r="J71" s="300"/>
      <c r="K71" s="300"/>
      <c r="L71" s="300"/>
      <c r="M71" s="300"/>
      <c r="N71" s="300"/>
      <c r="O71" s="300"/>
    </row>
    <row r="72" spans="1:15" s="209" customFormat="1" ht="12" customHeight="1">
      <c r="A72" s="805"/>
      <c r="C72" s="300"/>
      <c r="D72" s="300"/>
      <c r="E72" s="300"/>
      <c r="F72" s="300"/>
      <c r="G72" s="300"/>
      <c r="H72" s="300"/>
      <c r="I72" s="300"/>
      <c r="J72" s="300"/>
      <c r="K72" s="300"/>
      <c r="L72" s="300"/>
      <c r="M72" s="300"/>
      <c r="N72" s="300"/>
      <c r="O72" s="300"/>
    </row>
    <row r="73" spans="1:15" s="209" customFormat="1" ht="12" customHeight="1">
      <c r="A73" s="805"/>
      <c r="C73" s="300"/>
      <c r="D73" s="300"/>
      <c r="E73" s="300"/>
      <c r="F73" s="300"/>
      <c r="G73" s="300"/>
      <c r="H73" s="300"/>
      <c r="I73" s="300"/>
      <c r="J73" s="300"/>
      <c r="K73" s="300"/>
      <c r="L73" s="300"/>
      <c r="M73" s="300"/>
      <c r="N73" s="300"/>
      <c r="O73" s="300"/>
    </row>
    <row r="74" spans="1:15" s="209" customFormat="1" ht="12" customHeight="1">
      <c r="A74" s="805"/>
      <c r="C74" s="300"/>
      <c r="D74" s="300"/>
      <c r="E74" s="300"/>
      <c r="F74" s="300"/>
      <c r="G74" s="300"/>
      <c r="H74" s="300"/>
      <c r="I74" s="300"/>
      <c r="J74" s="300"/>
      <c r="K74" s="300"/>
      <c r="L74" s="300"/>
      <c r="M74" s="300"/>
      <c r="N74" s="300"/>
      <c r="O74" s="300"/>
    </row>
    <row r="75" spans="1:15" s="209" customFormat="1" ht="12" customHeight="1">
      <c r="A75" s="805"/>
      <c r="C75" s="300"/>
      <c r="D75" s="300"/>
      <c r="E75" s="300"/>
      <c r="F75" s="300"/>
      <c r="G75" s="300"/>
      <c r="H75" s="300"/>
      <c r="I75" s="300"/>
      <c r="J75" s="300"/>
      <c r="K75" s="300"/>
      <c r="L75" s="300"/>
      <c r="M75" s="300"/>
      <c r="N75" s="300"/>
      <c r="O75" s="300"/>
    </row>
    <row r="76" spans="1:15" s="209" customFormat="1" ht="12" customHeight="1">
      <c r="A76" s="805"/>
      <c r="C76" s="300"/>
      <c r="D76" s="300"/>
      <c r="E76" s="300"/>
      <c r="F76" s="300"/>
      <c r="G76" s="300"/>
      <c r="H76" s="300"/>
      <c r="I76" s="300"/>
      <c r="J76" s="300"/>
      <c r="K76" s="300"/>
      <c r="L76" s="300"/>
      <c r="M76" s="300"/>
      <c r="N76" s="300"/>
      <c r="O76" s="300"/>
    </row>
    <row r="77" spans="1:15" s="209" customFormat="1" ht="12" customHeight="1">
      <c r="A77" s="805"/>
      <c r="C77" s="300"/>
      <c r="D77" s="300"/>
      <c r="E77" s="300"/>
      <c r="F77" s="300"/>
      <c r="G77" s="300"/>
      <c r="H77" s="300"/>
      <c r="I77" s="300"/>
      <c r="J77" s="300"/>
      <c r="K77" s="300"/>
      <c r="L77" s="300"/>
      <c r="M77" s="300"/>
      <c r="N77" s="300"/>
      <c r="O77" s="300"/>
    </row>
    <row r="78" spans="1:15" s="209" customFormat="1" ht="12" customHeight="1">
      <c r="A78" s="805"/>
      <c r="C78" s="300"/>
      <c r="D78" s="300"/>
      <c r="E78" s="300"/>
      <c r="F78" s="300"/>
      <c r="G78" s="300"/>
      <c r="H78" s="300"/>
      <c r="I78" s="300"/>
      <c r="J78" s="300"/>
      <c r="K78" s="300"/>
      <c r="L78" s="300"/>
      <c r="M78" s="300"/>
      <c r="N78" s="300"/>
      <c r="O78" s="300"/>
    </row>
    <row r="79" spans="1:15" s="209" customFormat="1" ht="12" customHeight="1">
      <c r="A79" s="805"/>
    </row>
    <row r="80" spans="1:15" s="209" customFormat="1" ht="12" customHeight="1">
      <c r="A80" s="805"/>
    </row>
    <row r="81" spans="1:1" s="209" customFormat="1" ht="12" customHeight="1">
      <c r="A81" s="805"/>
    </row>
    <row r="82" spans="1:1" s="209" customFormat="1" ht="12" customHeight="1">
      <c r="A82" s="805"/>
    </row>
    <row r="83" spans="1:1" s="209" customFormat="1" ht="12" customHeight="1">
      <c r="A83" s="805"/>
    </row>
    <row r="84" spans="1:1" s="209" customFormat="1" ht="12" customHeight="1">
      <c r="A84" s="805"/>
    </row>
    <row r="85" spans="1:1" s="209" customFormat="1" ht="12" customHeight="1">
      <c r="A85" s="805"/>
    </row>
    <row r="86" spans="1:1" s="209" customFormat="1" ht="12" customHeight="1">
      <c r="A86" s="805"/>
    </row>
    <row r="87" spans="1:1" s="209" customFormat="1" ht="12" customHeight="1">
      <c r="A87" s="805"/>
    </row>
    <row r="88" spans="1:1" s="209" customFormat="1" ht="12" customHeight="1">
      <c r="A88" s="805"/>
    </row>
    <row r="89" spans="1:1" s="209" customFormat="1" ht="12" customHeight="1">
      <c r="A89" s="805"/>
    </row>
    <row r="90" spans="1:1" s="209" customFormat="1" ht="12" customHeight="1">
      <c r="A90" s="805"/>
    </row>
    <row r="91" spans="1:1" s="209" customFormat="1" ht="12" customHeight="1">
      <c r="A91" s="805"/>
    </row>
    <row r="92" spans="1:1" s="209" customFormat="1" ht="12" customHeight="1">
      <c r="A92" s="805"/>
    </row>
    <row r="93" spans="1:1" s="209" customFormat="1" ht="12" customHeight="1">
      <c r="A93" s="805"/>
    </row>
    <row r="94" spans="1:1" s="209" customFormat="1" ht="12" customHeight="1">
      <c r="A94" s="805"/>
    </row>
    <row r="95" spans="1:1" s="209" customFormat="1" ht="12" customHeight="1">
      <c r="A95" s="805"/>
    </row>
    <row r="96" spans="1:1" s="209" customFormat="1" ht="12" customHeight="1">
      <c r="A96" s="805"/>
    </row>
    <row r="97" spans="1:1" s="209" customFormat="1" ht="12" customHeight="1">
      <c r="A97" s="805"/>
    </row>
    <row r="98" spans="1:1" s="209" customFormat="1" ht="12" customHeight="1">
      <c r="A98" s="805"/>
    </row>
    <row r="99" spans="1:1" s="209" customFormat="1" ht="12" customHeight="1">
      <c r="A99" s="805"/>
    </row>
    <row r="100" spans="1:1" s="209" customFormat="1" ht="12" customHeight="1">
      <c r="A100" s="805"/>
    </row>
    <row r="101" spans="1:1" s="209" customFormat="1" ht="12" customHeight="1">
      <c r="A101" s="805"/>
    </row>
    <row r="102" spans="1:1" s="209" customFormat="1" ht="12" customHeight="1">
      <c r="A102" s="805"/>
    </row>
    <row r="103" spans="1:1" s="209" customFormat="1" ht="12" customHeight="1">
      <c r="A103" s="805"/>
    </row>
    <row r="104" spans="1:1" s="209" customFormat="1" ht="12" customHeight="1">
      <c r="A104" s="805"/>
    </row>
    <row r="105" spans="1:1" s="209" customFormat="1" ht="12" customHeight="1">
      <c r="A105" s="805"/>
    </row>
    <row r="106" spans="1:1" s="209" customFormat="1" ht="12" customHeight="1">
      <c r="A106" s="805"/>
    </row>
    <row r="107" spans="1:1" s="209" customFormat="1" ht="12" customHeight="1">
      <c r="A107" s="805"/>
    </row>
    <row r="108" spans="1:1" s="209" customFormat="1" ht="12" customHeight="1">
      <c r="A108" s="805"/>
    </row>
    <row r="109" spans="1:1" s="209" customFormat="1" ht="12" customHeight="1">
      <c r="A109" s="805"/>
    </row>
    <row r="110" spans="1:1" s="209" customFormat="1" ht="12" customHeight="1">
      <c r="A110" s="805"/>
    </row>
    <row r="111" spans="1:1" s="209" customFormat="1" ht="12" customHeight="1">
      <c r="A111" s="805"/>
    </row>
    <row r="112" spans="1:1" s="209" customFormat="1" ht="12" customHeight="1">
      <c r="A112" s="805"/>
    </row>
    <row r="113" spans="1:1" s="209" customFormat="1" ht="12" customHeight="1">
      <c r="A113" s="805"/>
    </row>
    <row r="114" spans="1:1" s="209" customFormat="1" ht="12" customHeight="1">
      <c r="A114" s="805"/>
    </row>
    <row r="115" spans="1:1" s="209" customFormat="1" ht="12" customHeight="1">
      <c r="A115" s="805"/>
    </row>
    <row r="116" spans="1:1" s="209" customFormat="1" ht="12" customHeight="1">
      <c r="A116" s="805"/>
    </row>
    <row r="117" spans="1:1" s="209" customFormat="1" ht="12" customHeight="1">
      <c r="A117" s="805"/>
    </row>
    <row r="118" spans="1:1" s="209" customFormat="1" ht="12" customHeight="1">
      <c r="A118" s="805"/>
    </row>
    <row r="119" spans="1:1" s="209" customFormat="1" ht="12" customHeight="1">
      <c r="A119" s="805"/>
    </row>
    <row r="120" spans="1:1" s="209" customFormat="1" ht="12" customHeight="1">
      <c r="A120" s="805"/>
    </row>
    <row r="121" spans="1:1" s="209" customFormat="1" ht="12" customHeight="1">
      <c r="A121" s="805"/>
    </row>
    <row r="122" spans="1:1" s="209" customFormat="1" ht="12" customHeight="1">
      <c r="A122" s="805"/>
    </row>
    <row r="123" spans="1:1" s="209" customFormat="1" ht="12" customHeight="1">
      <c r="A123" s="805"/>
    </row>
    <row r="124" spans="1:1" s="209" customFormat="1" ht="12" customHeight="1">
      <c r="A124" s="805"/>
    </row>
    <row r="125" spans="1:1" s="209" customFormat="1" ht="12" customHeight="1">
      <c r="A125" s="805"/>
    </row>
    <row r="126" spans="1:1" s="209" customFormat="1" ht="12" customHeight="1">
      <c r="A126" s="805"/>
    </row>
    <row r="127" spans="1:1" s="209" customFormat="1" ht="12" customHeight="1">
      <c r="A127" s="805"/>
    </row>
    <row r="128" spans="1:1" s="209" customFormat="1" ht="12.6" customHeight="1">
      <c r="A128" s="805"/>
    </row>
    <row r="129" spans="1:1" s="209" customFormat="1" ht="12.6" customHeight="1">
      <c r="A129" s="805"/>
    </row>
    <row r="130" spans="1:1" s="209" customFormat="1" ht="12.6" customHeight="1">
      <c r="A130" s="805"/>
    </row>
    <row r="131" spans="1:1" s="209" customFormat="1" ht="12.6" customHeight="1">
      <c r="A131" s="805"/>
    </row>
    <row r="132" spans="1:1" s="209" customFormat="1" ht="12.6" customHeight="1">
      <c r="A132" s="805"/>
    </row>
    <row r="133" spans="1:1" s="209" customFormat="1" ht="12.6" customHeight="1">
      <c r="A133" s="805"/>
    </row>
    <row r="134" spans="1:1" s="209" customFormat="1" ht="12.6" customHeight="1">
      <c r="A134" s="805"/>
    </row>
    <row r="135" spans="1:1" s="209" customFormat="1" ht="12.6" customHeight="1">
      <c r="A135" s="805"/>
    </row>
    <row r="136" spans="1:1" s="209" customFormat="1" ht="12.6" customHeight="1">
      <c r="A136" s="805"/>
    </row>
    <row r="137" spans="1:1" s="209" customFormat="1" ht="12.6" customHeight="1">
      <c r="A137" s="805"/>
    </row>
    <row r="138" spans="1:1" s="209" customFormat="1" ht="12.6" customHeight="1">
      <c r="A138" s="805"/>
    </row>
    <row r="139" spans="1:1" s="209" customFormat="1" ht="12.6" customHeight="1">
      <c r="A139" s="805"/>
    </row>
    <row r="140" spans="1:1" s="209" customFormat="1" ht="12.6" customHeight="1">
      <c r="A140" s="805"/>
    </row>
    <row r="141" spans="1:1" s="209" customFormat="1" ht="12.6" customHeight="1">
      <c r="A141" s="805"/>
    </row>
    <row r="142" spans="1:1" s="209" customFormat="1" ht="12.6" customHeight="1">
      <c r="A142" s="805"/>
    </row>
    <row r="143" spans="1:1" s="209" customFormat="1" ht="12.6" customHeight="1">
      <c r="A143" s="805"/>
    </row>
    <row r="144" spans="1:1" s="209" customFormat="1" ht="12.6" customHeight="1">
      <c r="A144" s="805"/>
    </row>
    <row r="145" spans="1:1" s="209" customFormat="1" ht="12.6" customHeight="1">
      <c r="A145" s="805"/>
    </row>
    <row r="146" spans="1:1" s="209" customFormat="1" ht="12.6" customHeight="1">
      <c r="A146" s="805"/>
    </row>
    <row r="147" spans="1:1" s="209" customFormat="1" ht="12.6" customHeight="1">
      <c r="A147" s="805"/>
    </row>
    <row r="148" spans="1:1" s="209" customFormat="1" ht="12.6" customHeight="1">
      <c r="A148" s="805"/>
    </row>
    <row r="149" spans="1:1" s="209" customFormat="1" ht="12.6" customHeight="1">
      <c r="A149" s="805"/>
    </row>
    <row r="150" spans="1:1" s="209" customFormat="1" ht="12.6" customHeight="1">
      <c r="A150" s="805"/>
    </row>
    <row r="151" spans="1:1" s="209" customFormat="1" ht="12.6" customHeight="1">
      <c r="A151" s="805"/>
    </row>
    <row r="152" spans="1:1" s="209" customFormat="1" ht="12.6" customHeight="1">
      <c r="A152" s="805"/>
    </row>
    <row r="153" spans="1:1" s="209" customFormat="1" ht="12.6" customHeight="1">
      <c r="A153" s="805"/>
    </row>
    <row r="154" spans="1:1" s="209" customFormat="1" ht="12.6" customHeight="1">
      <c r="A154" s="805"/>
    </row>
    <row r="155" spans="1:1" s="209" customFormat="1" ht="12.6" customHeight="1">
      <c r="A155" s="805"/>
    </row>
    <row r="156" spans="1:1" s="209" customFormat="1" ht="12.6" customHeight="1">
      <c r="A156" s="805"/>
    </row>
    <row r="157" spans="1:1" s="209" customFormat="1" ht="12.6" customHeight="1">
      <c r="A157" s="805"/>
    </row>
    <row r="158" spans="1:1" s="209" customFormat="1" ht="12.6" customHeight="1">
      <c r="A158" s="805"/>
    </row>
    <row r="159" spans="1:1" s="209" customFormat="1" ht="12.6" customHeight="1">
      <c r="A159" s="805"/>
    </row>
    <row r="160" spans="1:1" s="209" customFormat="1" ht="12.6" customHeight="1">
      <c r="A160" s="805"/>
    </row>
    <row r="161" spans="1:1" s="209" customFormat="1" ht="12.6" customHeight="1">
      <c r="A161" s="805"/>
    </row>
    <row r="162" spans="1:1" s="209" customFormat="1" ht="12.6" customHeight="1">
      <c r="A162" s="805"/>
    </row>
    <row r="163" spans="1:1" s="209" customFormat="1" ht="12.6" customHeight="1">
      <c r="A163" s="805"/>
    </row>
    <row r="164" spans="1:1" s="209" customFormat="1" ht="12.6" customHeight="1">
      <c r="A164" s="805"/>
    </row>
    <row r="165" spans="1:1" s="209" customFormat="1" ht="12.6" customHeight="1">
      <c r="A165" s="805"/>
    </row>
    <row r="166" spans="1:1" s="209" customFormat="1" ht="12.6" customHeight="1">
      <c r="A166" s="805"/>
    </row>
  </sheetData>
  <pageMargins left="0.47244094488188981" right="0.27559055118110237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37"/>
  <dimension ref="A1:R172"/>
  <sheetViews>
    <sheetView showGridLines="0" zoomScaleNormal="100" workbookViewId="0"/>
  </sheetViews>
  <sheetFormatPr defaultColWidth="13" defaultRowHeight="13.5"/>
  <cols>
    <col min="1" max="1" width="4.28515625" style="804" customWidth="1"/>
    <col min="2" max="2" width="4.28515625" style="206" customWidth="1"/>
    <col min="3" max="11" width="6.28515625" style="206" customWidth="1"/>
    <col min="12" max="12" width="8.7109375" style="206" bestFit="1" customWidth="1"/>
    <col min="13" max="15" width="6.28515625" style="206" customWidth="1"/>
    <col min="16" max="16384" width="13" style="206"/>
  </cols>
  <sheetData>
    <row r="1" spans="1:18" s="207" customFormat="1" ht="21" customHeight="1">
      <c r="A1" s="809" t="s">
        <v>585</v>
      </c>
      <c r="B1" s="461"/>
      <c r="C1" s="461"/>
      <c r="D1" s="461"/>
      <c r="E1" s="461"/>
      <c r="F1" s="462"/>
      <c r="G1" s="462"/>
      <c r="H1" s="462"/>
      <c r="I1" s="462"/>
      <c r="J1" s="462"/>
      <c r="K1" s="462"/>
      <c r="L1" s="462"/>
      <c r="M1" s="462"/>
      <c r="N1" s="462"/>
      <c r="O1" s="463"/>
    </row>
    <row r="2" spans="1:18" ht="17.100000000000001" customHeight="1">
      <c r="A2" s="810"/>
      <c r="B2" s="464"/>
      <c r="C2" s="465" t="s">
        <v>529</v>
      </c>
      <c r="D2" s="465"/>
      <c r="E2" s="465"/>
      <c r="F2" s="464"/>
      <c r="G2" s="464"/>
      <c r="H2" s="464"/>
      <c r="I2" s="464"/>
      <c r="J2" s="465"/>
      <c r="K2" s="243"/>
      <c r="L2" s="466"/>
      <c r="M2" s="243"/>
      <c r="N2" s="466"/>
      <c r="O2" s="311"/>
      <c r="R2" s="1"/>
    </row>
    <row r="3" spans="1:18" s="207" customFormat="1" ht="14.1" customHeight="1">
      <c r="A3" s="811"/>
      <c r="B3" s="411"/>
      <c r="C3" s="411"/>
      <c r="D3" s="411"/>
      <c r="E3" s="411"/>
      <c r="F3" s="233"/>
      <c r="G3" s="233"/>
      <c r="H3" s="233"/>
      <c r="I3" s="233"/>
      <c r="J3" s="233"/>
      <c r="K3" s="233"/>
      <c r="L3" s="233"/>
      <c r="M3" s="233"/>
      <c r="N3" s="233"/>
      <c r="O3" s="235"/>
      <c r="R3" s="206"/>
    </row>
    <row r="4" spans="1:18" s="207" customFormat="1" ht="12.75" customHeight="1">
      <c r="A4" s="812"/>
      <c r="B4" s="206"/>
      <c r="C4" s="206"/>
      <c r="D4" s="206"/>
      <c r="E4" s="206"/>
      <c r="F4" s="206"/>
      <c r="G4" s="206"/>
      <c r="H4" s="206"/>
      <c r="I4" s="206"/>
      <c r="J4" s="206"/>
      <c r="K4" s="206"/>
      <c r="L4" s="206"/>
      <c r="M4" s="206"/>
      <c r="N4" s="206"/>
      <c r="O4" s="311" t="s">
        <v>124</v>
      </c>
    </row>
    <row r="5" spans="1:18" s="208" customFormat="1" ht="12.75" customHeight="1">
      <c r="A5" s="813" t="s">
        <v>125</v>
      </c>
      <c r="B5" s="237"/>
      <c r="C5" s="382" t="s">
        <v>33</v>
      </c>
      <c r="D5" s="238"/>
      <c r="E5" s="238"/>
      <c r="F5" s="238"/>
      <c r="G5" s="238"/>
      <c r="H5" s="238"/>
      <c r="I5" s="238"/>
      <c r="J5" s="238"/>
      <c r="K5" s="238"/>
      <c r="L5" s="238"/>
      <c r="M5" s="238"/>
      <c r="N5" s="237"/>
      <c r="O5" s="413" t="s">
        <v>129</v>
      </c>
    </row>
    <row r="6" spans="1:18" s="208" customFormat="1" ht="12.75" customHeight="1">
      <c r="A6" s="814"/>
      <c r="B6" s="240"/>
      <c r="C6" s="242"/>
      <c r="D6" s="242"/>
      <c r="E6" s="242"/>
      <c r="F6" s="243"/>
      <c r="G6" s="243"/>
      <c r="H6" s="244"/>
      <c r="I6" s="244"/>
      <c r="J6" s="243"/>
      <c r="K6" s="244"/>
      <c r="L6" s="244"/>
      <c r="M6" s="244"/>
      <c r="N6" s="245"/>
      <c r="O6" s="246"/>
    </row>
    <row r="7" spans="1:18" s="208" customFormat="1" ht="12.75" customHeight="1">
      <c r="A7" s="814"/>
      <c r="B7" s="240"/>
      <c r="C7" s="238" t="s">
        <v>327</v>
      </c>
      <c r="D7" s="238"/>
      <c r="E7" s="237"/>
      <c r="F7" s="505" t="s">
        <v>104</v>
      </c>
      <c r="G7" s="238"/>
      <c r="H7" s="238"/>
      <c r="I7" s="237"/>
      <c r="J7" s="348" t="s">
        <v>329</v>
      </c>
      <c r="K7" s="351" t="s">
        <v>157</v>
      </c>
      <c r="L7" s="351" t="s">
        <v>527</v>
      </c>
      <c r="M7" s="351" t="s">
        <v>300</v>
      </c>
      <c r="N7" s="351" t="s">
        <v>158</v>
      </c>
      <c r="O7" s="248"/>
    </row>
    <row r="8" spans="1:18" s="208" customFormat="1" ht="12.75" customHeight="1">
      <c r="A8" s="814"/>
      <c r="B8" s="240"/>
      <c r="C8" s="380"/>
      <c r="D8" s="381"/>
      <c r="E8" s="249"/>
      <c r="F8" s="380"/>
      <c r="G8" s="381"/>
      <c r="H8" s="381"/>
      <c r="I8" s="249"/>
      <c r="J8" s="369"/>
      <c r="K8" s="370"/>
      <c r="L8" s="370"/>
      <c r="M8" s="370"/>
      <c r="N8" s="370"/>
      <c r="O8" s="248"/>
    </row>
    <row r="9" spans="1:18" s="208" customFormat="1" ht="12.75" customHeight="1">
      <c r="A9" s="814"/>
      <c r="B9" s="240"/>
      <c r="C9" s="369" t="s">
        <v>326</v>
      </c>
      <c r="D9" s="370" t="s">
        <v>328</v>
      </c>
      <c r="E9" s="369" t="s">
        <v>129</v>
      </c>
      <c r="F9" s="369" t="s">
        <v>330</v>
      </c>
      <c r="G9" s="370" t="s">
        <v>331</v>
      </c>
      <c r="H9" s="369" t="s">
        <v>5</v>
      </c>
      <c r="I9" s="370" t="s">
        <v>129</v>
      </c>
      <c r="J9" s="369"/>
      <c r="K9" s="370"/>
      <c r="L9" s="370"/>
      <c r="M9" s="370"/>
      <c r="N9" s="370"/>
      <c r="O9" s="248"/>
    </row>
    <row r="10" spans="1:18" s="208" customFormat="1" ht="12.75" customHeight="1">
      <c r="A10" s="815"/>
      <c r="B10" s="249"/>
      <c r="C10" s="350"/>
      <c r="D10" s="349"/>
      <c r="E10" s="350"/>
      <c r="F10" s="349"/>
      <c r="G10" s="349"/>
      <c r="H10" s="349"/>
      <c r="I10" s="349"/>
      <c r="J10" s="350"/>
      <c r="K10" s="349"/>
      <c r="L10" s="349"/>
      <c r="M10" s="349"/>
      <c r="N10" s="349"/>
      <c r="O10" s="251"/>
    </row>
    <row r="11" spans="1:18" s="208" customFormat="1" ht="7.5" customHeight="1">
      <c r="A11" s="814"/>
      <c r="B11" s="240"/>
      <c r="C11" s="252"/>
      <c r="D11" s="252"/>
      <c r="E11" s="252"/>
      <c r="F11" s="253"/>
      <c r="G11" s="253"/>
      <c r="H11" s="253"/>
      <c r="I11" s="253"/>
      <c r="J11" s="253"/>
      <c r="K11" s="253"/>
      <c r="L11" s="253"/>
      <c r="M11" s="253"/>
      <c r="N11" s="253"/>
      <c r="O11" s="254"/>
    </row>
    <row r="12" spans="1:18" s="209" customFormat="1" ht="12.75" customHeight="1">
      <c r="A12" s="305">
        <v>2014</v>
      </c>
      <c r="B12" s="255"/>
      <c r="C12" s="610">
        <v>690.28168414905565</v>
      </c>
      <c r="D12" s="610">
        <v>7617.9666147440394</v>
      </c>
      <c r="E12" s="610">
        <v>8308.2482988930951</v>
      </c>
      <c r="F12" s="610">
        <v>9776.9226506340747</v>
      </c>
      <c r="G12" s="610">
        <v>1368.6954133421004</v>
      </c>
      <c r="H12" s="610">
        <v>89851.240469918892</v>
      </c>
      <c r="I12" s="610">
        <v>100996.85853389507</v>
      </c>
      <c r="J12" s="610">
        <v>107106.66927376953</v>
      </c>
      <c r="K12" s="610">
        <v>7076.6645446676066</v>
      </c>
      <c r="L12" s="610">
        <v>1495.7055710550962</v>
      </c>
      <c r="M12" s="610">
        <v>90630.580742175676</v>
      </c>
      <c r="N12" s="610">
        <v>0.39951718789046503</v>
      </c>
      <c r="O12" s="623">
        <v>315615.12648164399</v>
      </c>
    </row>
    <row r="13" spans="1:18" s="209" customFormat="1" ht="12.75" customHeight="1">
      <c r="A13" s="305">
        <v>2015</v>
      </c>
      <c r="B13" s="255"/>
      <c r="C13" s="610">
        <v>920.18783137266439</v>
      </c>
      <c r="D13" s="610">
        <v>10168.467687881561</v>
      </c>
      <c r="E13" s="610">
        <v>11088.655519254226</v>
      </c>
      <c r="F13" s="610">
        <v>16694.753106755245</v>
      </c>
      <c r="G13" s="610">
        <v>2211.7304017009428</v>
      </c>
      <c r="H13" s="610">
        <v>125103.94021915556</v>
      </c>
      <c r="I13" s="610">
        <v>144010.42372761175</v>
      </c>
      <c r="J13" s="610">
        <v>170372.33365929211</v>
      </c>
      <c r="K13" s="610">
        <v>5149.4229834963062</v>
      </c>
      <c r="L13" s="610">
        <v>5107.1043239471992</v>
      </c>
      <c r="M13" s="610">
        <v>113979.86964692913</v>
      </c>
      <c r="N13" s="610">
        <v>0.14971822611750116</v>
      </c>
      <c r="O13" s="623">
        <v>449707.95957875688</v>
      </c>
    </row>
    <row r="14" spans="1:18" s="209" customFormat="1" ht="12.75" customHeight="1">
      <c r="A14" s="305">
        <v>2016</v>
      </c>
      <c r="B14" s="255"/>
      <c r="C14" s="610">
        <v>1015.2641909096627</v>
      </c>
      <c r="D14" s="610">
        <v>11506.830276164836</v>
      </c>
      <c r="E14" s="610">
        <v>12522.094467074498</v>
      </c>
      <c r="F14" s="610">
        <v>15645.905442641997</v>
      </c>
      <c r="G14" s="610">
        <v>1885.3454432311573</v>
      </c>
      <c r="H14" s="610">
        <v>111255.64090106226</v>
      </c>
      <c r="I14" s="610">
        <v>128786.89178693542</v>
      </c>
      <c r="J14" s="610">
        <v>232251.36223631116</v>
      </c>
      <c r="K14" s="610">
        <v>5122.4673753384159</v>
      </c>
      <c r="L14" s="610">
        <v>6302.3163011328679</v>
      </c>
      <c r="M14" s="622">
        <v>129010.87234492284</v>
      </c>
      <c r="N14" s="622">
        <v>2.009720625941454E-3</v>
      </c>
      <c r="O14" s="623">
        <v>513996.0065214358</v>
      </c>
    </row>
    <row r="15" spans="1:18" s="209" customFormat="1" ht="12.75" customHeight="1">
      <c r="A15" s="305"/>
      <c r="B15" s="656"/>
      <c r="C15" s="610"/>
      <c r="D15" s="610"/>
      <c r="E15" s="610"/>
      <c r="F15" s="610"/>
      <c r="G15" s="610"/>
      <c r="H15" s="610"/>
      <c r="I15" s="610"/>
      <c r="J15" s="610"/>
      <c r="K15" s="610"/>
      <c r="L15" s="610"/>
      <c r="M15" s="610"/>
      <c r="N15" s="610"/>
      <c r="O15" s="623"/>
    </row>
    <row r="16" spans="1:18" s="209" customFormat="1" ht="12.75" customHeight="1">
      <c r="A16" s="305">
        <v>2017</v>
      </c>
      <c r="B16" s="255"/>
      <c r="C16" s="610">
        <v>826.45550897860358</v>
      </c>
      <c r="D16" s="610">
        <v>12688.973119382254</v>
      </c>
      <c r="E16" s="610">
        <v>13515.428628360856</v>
      </c>
      <c r="F16" s="610">
        <v>7665.8152479470109</v>
      </c>
      <c r="G16" s="610">
        <v>1473.9391437737611</v>
      </c>
      <c r="H16" s="610">
        <v>90299.463616739362</v>
      </c>
      <c r="I16" s="610">
        <v>99439.218008460142</v>
      </c>
      <c r="J16" s="610">
        <v>195121.73108858147</v>
      </c>
      <c r="K16" s="610">
        <v>2377.1000116847222</v>
      </c>
      <c r="L16" s="610">
        <v>5955.6042709716585</v>
      </c>
      <c r="M16" s="610">
        <v>123366.70436751502</v>
      </c>
      <c r="N16" s="610">
        <v>0</v>
      </c>
      <c r="O16" s="623">
        <v>439775.78637557384</v>
      </c>
    </row>
    <row r="17" spans="1:15" s="209" customFormat="1" ht="12.75" customHeight="1">
      <c r="A17" s="305"/>
      <c r="B17" s="255" t="s">
        <v>132</v>
      </c>
      <c r="C17" s="610">
        <v>75.175645688008998</v>
      </c>
      <c r="D17" s="610">
        <v>1357.4867660926905</v>
      </c>
      <c r="E17" s="610">
        <v>1432.6624117806994</v>
      </c>
      <c r="F17" s="610">
        <v>1438.6910253616984</v>
      </c>
      <c r="G17" s="610">
        <v>150.26742978519894</v>
      </c>
      <c r="H17" s="610">
        <v>7414.7589193950535</v>
      </c>
      <c r="I17" s="610">
        <v>9003.7173745419514</v>
      </c>
      <c r="J17" s="610">
        <v>18502.782024032789</v>
      </c>
      <c r="K17" s="610">
        <v>242.48500762796962</v>
      </c>
      <c r="L17" s="610">
        <v>530.04761118525948</v>
      </c>
      <c r="M17" s="610">
        <v>12816.043056805853</v>
      </c>
      <c r="N17" s="610">
        <v>0</v>
      </c>
      <c r="O17" s="623">
        <v>42527.737485974525</v>
      </c>
    </row>
    <row r="18" spans="1:15" s="209" customFormat="1" ht="12.75" customHeight="1">
      <c r="A18" s="305"/>
      <c r="B18" s="255" t="s">
        <v>133</v>
      </c>
      <c r="C18" s="610">
        <v>68.004762976435899</v>
      </c>
      <c r="D18" s="610">
        <v>666.53403231806965</v>
      </c>
      <c r="E18" s="610">
        <v>734.53879529450558</v>
      </c>
      <c r="F18" s="610">
        <v>941.59158004610003</v>
      </c>
      <c r="G18" s="610">
        <v>138.4419897892887</v>
      </c>
      <c r="H18" s="610">
        <v>8025.1650279102332</v>
      </c>
      <c r="I18" s="610">
        <v>9105.1985977456225</v>
      </c>
      <c r="J18" s="610">
        <v>16269.298088511796</v>
      </c>
      <c r="K18" s="610">
        <v>183.99947630537574</v>
      </c>
      <c r="L18" s="610">
        <v>518.84802551195435</v>
      </c>
      <c r="M18" s="610">
        <v>8487.8163215013137</v>
      </c>
      <c r="N18" s="610">
        <v>0</v>
      </c>
      <c r="O18" s="623">
        <v>35299.699304870563</v>
      </c>
    </row>
    <row r="19" spans="1:15" s="209" customFormat="1" ht="12.75" customHeight="1">
      <c r="A19" s="305"/>
      <c r="B19" s="255" t="s">
        <v>134</v>
      </c>
      <c r="C19" s="610">
        <v>70.692348769518944</v>
      </c>
      <c r="D19" s="610">
        <v>535.40143502135072</v>
      </c>
      <c r="E19" s="610">
        <v>606.09378379086968</v>
      </c>
      <c r="F19" s="610">
        <v>781.49425941033303</v>
      </c>
      <c r="G19" s="610">
        <v>139.04688974909095</v>
      </c>
      <c r="H19" s="610">
        <v>7811.5305107507147</v>
      </c>
      <c r="I19" s="610">
        <v>8732.0716599101379</v>
      </c>
      <c r="J19" s="610">
        <v>21184.932803621396</v>
      </c>
      <c r="K19" s="610">
        <v>220.20840578369371</v>
      </c>
      <c r="L19" s="610">
        <v>520.09683216646306</v>
      </c>
      <c r="M19" s="610">
        <v>11145.907122930344</v>
      </c>
      <c r="N19" s="610">
        <v>0</v>
      </c>
      <c r="O19" s="623">
        <v>42409.310608202912</v>
      </c>
    </row>
    <row r="20" spans="1:15" s="209" customFormat="1" ht="12.75" customHeight="1">
      <c r="A20" s="305"/>
      <c r="B20" s="656" t="s">
        <v>135</v>
      </c>
      <c r="C20" s="610">
        <v>34.152616883703018</v>
      </c>
      <c r="D20" s="610">
        <v>1040.868700216799</v>
      </c>
      <c r="E20" s="610">
        <v>1075.0213171005021</v>
      </c>
      <c r="F20" s="610">
        <v>-254.31680719271199</v>
      </c>
      <c r="G20" s="610">
        <v>126.53815823579485</v>
      </c>
      <c r="H20" s="610">
        <v>5841.7990973495489</v>
      </c>
      <c r="I20" s="610">
        <v>5714.0204483926318</v>
      </c>
      <c r="J20" s="610">
        <v>17022.371136512214</v>
      </c>
      <c r="K20" s="610">
        <v>190.0868456635844</v>
      </c>
      <c r="L20" s="610">
        <v>494.93244222768311</v>
      </c>
      <c r="M20" s="610">
        <v>8555.6596105643457</v>
      </c>
      <c r="N20" s="610">
        <v>0</v>
      </c>
      <c r="O20" s="623">
        <v>33052.091800460963</v>
      </c>
    </row>
    <row r="21" spans="1:15" s="209" customFormat="1" ht="12.75" customHeight="1">
      <c r="A21" s="305"/>
      <c r="B21" s="656" t="s">
        <v>136</v>
      </c>
      <c r="C21" s="610">
        <v>69.2647851665687</v>
      </c>
      <c r="D21" s="610">
        <v>711.89232412829449</v>
      </c>
      <c r="E21" s="610">
        <v>781.15710929486318</v>
      </c>
      <c r="F21" s="610">
        <v>-292.89563015521225</v>
      </c>
      <c r="G21" s="610">
        <v>137.99934760005218</v>
      </c>
      <c r="H21" s="610">
        <v>6247.8190440627568</v>
      </c>
      <c r="I21" s="610">
        <v>6092.922761507597</v>
      </c>
      <c r="J21" s="610">
        <v>18844.566378668049</v>
      </c>
      <c r="K21" s="610">
        <v>216.72057138053987</v>
      </c>
      <c r="L21" s="610">
        <v>494.57006229889004</v>
      </c>
      <c r="M21" s="610">
        <v>11098.030028721649</v>
      </c>
      <c r="N21" s="610">
        <v>0</v>
      </c>
      <c r="O21" s="623">
        <v>37527.96691187159</v>
      </c>
    </row>
    <row r="22" spans="1:15" s="209" customFormat="1" ht="12.75" customHeight="1">
      <c r="A22" s="305"/>
      <c r="B22" s="255" t="s">
        <v>137</v>
      </c>
      <c r="C22" s="610">
        <v>83.220859485171218</v>
      </c>
      <c r="D22" s="610">
        <v>703.55541839971193</v>
      </c>
      <c r="E22" s="610">
        <v>786.77627788488314</v>
      </c>
      <c r="F22" s="610">
        <v>-25.356646252006495</v>
      </c>
      <c r="G22" s="610">
        <v>131.82437007090715</v>
      </c>
      <c r="H22" s="610">
        <v>12552.368865076371</v>
      </c>
      <c r="I22" s="610">
        <v>12658.836588895272</v>
      </c>
      <c r="J22" s="610">
        <v>17381.802548016603</v>
      </c>
      <c r="K22" s="610">
        <v>206.89641655898663</v>
      </c>
      <c r="L22" s="610">
        <v>497.4721833232698</v>
      </c>
      <c r="M22" s="610">
        <v>2171.4310438517118</v>
      </c>
      <c r="N22" s="610">
        <v>0</v>
      </c>
      <c r="O22" s="623">
        <v>33703.215058530724</v>
      </c>
    </row>
    <row r="23" spans="1:15" s="209" customFormat="1" ht="12.75" customHeight="1">
      <c r="A23" s="305"/>
      <c r="B23" s="255" t="s">
        <v>138</v>
      </c>
      <c r="C23" s="610">
        <v>68.697858106133609</v>
      </c>
      <c r="D23" s="610">
        <v>2208.3450814719022</v>
      </c>
      <c r="E23" s="610">
        <v>2277.0429395780357</v>
      </c>
      <c r="F23" s="610">
        <v>-18.233477174202793</v>
      </c>
      <c r="G23" s="610">
        <v>96.409968010795737</v>
      </c>
      <c r="H23" s="610">
        <v>4486.3029568729353</v>
      </c>
      <c r="I23" s="610">
        <v>4564.4794477095284</v>
      </c>
      <c r="J23" s="610">
        <v>15069.706300432244</v>
      </c>
      <c r="K23" s="610">
        <v>204.16702388600942</v>
      </c>
      <c r="L23" s="610">
        <v>489.25446166055013</v>
      </c>
      <c r="M23" s="610">
        <v>13097.303295126718</v>
      </c>
      <c r="N23" s="610">
        <v>0</v>
      </c>
      <c r="O23" s="623">
        <v>35701.953468393091</v>
      </c>
    </row>
    <row r="24" spans="1:15" s="209" customFormat="1" ht="12.75" customHeight="1">
      <c r="A24" s="305"/>
      <c r="B24" s="656" t="s">
        <v>139</v>
      </c>
      <c r="C24" s="610">
        <v>76.417886323484979</v>
      </c>
      <c r="D24" s="610">
        <v>802.10452077558602</v>
      </c>
      <c r="E24" s="610">
        <v>878.52240709907096</v>
      </c>
      <c r="F24" s="610">
        <v>595.61428412026123</v>
      </c>
      <c r="G24" s="610">
        <v>112.24556646497186</v>
      </c>
      <c r="H24" s="610">
        <v>8241.2628507228746</v>
      </c>
      <c r="I24" s="610">
        <v>8949.1227013081079</v>
      </c>
      <c r="J24" s="610">
        <v>16717.491471679139</v>
      </c>
      <c r="K24" s="610">
        <v>185.50742951454893</v>
      </c>
      <c r="L24" s="610">
        <v>481.52135438720228</v>
      </c>
      <c r="M24" s="610">
        <v>12010.558770399799</v>
      </c>
      <c r="N24" s="610">
        <v>0</v>
      </c>
      <c r="O24" s="623">
        <v>39222.72413438787</v>
      </c>
    </row>
    <row r="25" spans="1:15" s="209" customFormat="1" ht="12.75" customHeight="1">
      <c r="A25" s="305"/>
      <c r="B25" s="656" t="s">
        <v>152</v>
      </c>
      <c r="C25" s="610">
        <v>65.958553760532126</v>
      </c>
      <c r="D25" s="610">
        <v>701.13722517065457</v>
      </c>
      <c r="E25" s="610">
        <v>767.09577893118671</v>
      </c>
      <c r="F25" s="610">
        <v>1027.6334788461711</v>
      </c>
      <c r="G25" s="610">
        <v>112.85666104545629</v>
      </c>
      <c r="H25" s="610">
        <v>6183.6569329747508</v>
      </c>
      <c r="I25" s="610">
        <v>7324.147072866378</v>
      </c>
      <c r="J25" s="610">
        <v>14769.726510165347</v>
      </c>
      <c r="K25" s="610">
        <v>179.85021590381669</v>
      </c>
      <c r="L25" s="610">
        <v>481.90653613709537</v>
      </c>
      <c r="M25" s="610">
        <v>11868.259765397637</v>
      </c>
      <c r="N25" s="610">
        <v>0</v>
      </c>
      <c r="O25" s="623">
        <v>35390.985879401465</v>
      </c>
    </row>
    <row r="26" spans="1:15" s="209" customFormat="1" ht="12.75" customHeight="1">
      <c r="A26" s="305"/>
      <c r="B26" s="656" t="s">
        <v>153</v>
      </c>
      <c r="C26" s="610">
        <v>66.466156809729455</v>
      </c>
      <c r="D26" s="610">
        <v>2430.101687826264</v>
      </c>
      <c r="E26" s="610">
        <v>2496.5678446359934</v>
      </c>
      <c r="F26" s="610">
        <v>896.69045308567593</v>
      </c>
      <c r="G26" s="610">
        <v>106.10562080401691</v>
      </c>
      <c r="H26" s="610">
        <v>6999.7632955718855</v>
      </c>
      <c r="I26" s="610">
        <v>8002.5593694615782</v>
      </c>
      <c r="J26" s="610">
        <v>14667.461903917076</v>
      </c>
      <c r="K26" s="610">
        <v>181.65349135024445</v>
      </c>
      <c r="L26" s="610">
        <v>481.74137162360495</v>
      </c>
      <c r="M26" s="610">
        <v>9806.9134395094479</v>
      </c>
      <c r="N26" s="610">
        <v>0</v>
      </c>
      <c r="O26" s="623">
        <v>35636.897420497946</v>
      </c>
    </row>
    <row r="27" spans="1:15" s="209" customFormat="1" ht="12.75" customHeight="1">
      <c r="A27" s="305"/>
      <c r="B27" s="255" t="s">
        <v>154</v>
      </c>
      <c r="C27" s="610">
        <v>70.020127755700614</v>
      </c>
      <c r="D27" s="610">
        <v>809.82335862527611</v>
      </c>
      <c r="E27" s="610">
        <v>879.84348638097674</v>
      </c>
      <c r="F27" s="610">
        <v>1094.0838522818285</v>
      </c>
      <c r="G27" s="610">
        <v>113.7009888818647</v>
      </c>
      <c r="H27" s="610">
        <v>8391.7821542130059</v>
      </c>
      <c r="I27" s="610">
        <v>9599.5669953766992</v>
      </c>
      <c r="J27" s="610">
        <v>12300.469983156197</v>
      </c>
      <c r="K27" s="610">
        <v>183.02368712981004</v>
      </c>
      <c r="L27" s="610">
        <v>481.98581726820345</v>
      </c>
      <c r="M27" s="610">
        <v>10418.407569359597</v>
      </c>
      <c r="N27" s="610">
        <v>0</v>
      </c>
      <c r="O27" s="623">
        <v>33863.297538671482</v>
      </c>
    </row>
    <row r="28" spans="1:15" s="209" customFormat="1" ht="12.75" customHeight="1">
      <c r="A28" s="305"/>
      <c r="B28" s="656" t="s">
        <v>140</v>
      </c>
      <c r="C28" s="610">
        <v>78.383907253615973</v>
      </c>
      <c r="D28" s="610">
        <v>721.72256933565552</v>
      </c>
      <c r="E28" s="610">
        <v>800.10647658927155</v>
      </c>
      <c r="F28" s="610">
        <v>1480.818875569076</v>
      </c>
      <c r="G28" s="610">
        <v>108.50215333632254</v>
      </c>
      <c r="H28" s="610">
        <v>8103.2539618392348</v>
      </c>
      <c r="I28" s="610">
        <v>9692.5749907446334</v>
      </c>
      <c r="J28" s="610">
        <v>12391.121939868603</v>
      </c>
      <c r="K28" s="610">
        <v>182.50144058014266</v>
      </c>
      <c r="L28" s="610">
        <v>483.22757318148177</v>
      </c>
      <c r="M28" s="610">
        <v>11890.374343346608</v>
      </c>
      <c r="N28" s="610">
        <v>0</v>
      </c>
      <c r="O28" s="623">
        <v>35439.906764310741</v>
      </c>
    </row>
    <row r="29" spans="1:15" s="209" customFormat="1" ht="12.75" customHeight="1">
      <c r="A29" s="305"/>
      <c r="B29" s="255"/>
      <c r="C29" s="610"/>
      <c r="D29" s="610"/>
      <c r="E29" s="610"/>
      <c r="F29" s="610"/>
      <c r="G29" s="610"/>
      <c r="H29" s="610"/>
      <c r="I29" s="610"/>
      <c r="J29" s="610"/>
      <c r="K29" s="610"/>
      <c r="L29" s="610"/>
      <c r="M29" s="610"/>
      <c r="N29" s="610"/>
      <c r="O29" s="623"/>
    </row>
    <row r="30" spans="1:15" s="209" customFormat="1" ht="12.75" customHeight="1">
      <c r="A30" s="305">
        <v>2018</v>
      </c>
      <c r="B30" s="255"/>
      <c r="C30" s="610">
        <v>1010.1452049404123</v>
      </c>
      <c r="D30" s="610">
        <v>11157.531702389153</v>
      </c>
      <c r="E30" s="610">
        <v>12167.676907329565</v>
      </c>
      <c r="F30" s="610">
        <v>16389.07293689295</v>
      </c>
      <c r="G30" s="610">
        <v>155.9035168012141</v>
      </c>
      <c r="H30" s="610">
        <v>96316.693181012117</v>
      </c>
      <c r="I30" s="610">
        <v>112861.66963470628</v>
      </c>
      <c r="J30" s="610">
        <v>140704.40894163592</v>
      </c>
      <c r="K30" s="610">
        <v>1961.4272515514831</v>
      </c>
      <c r="L30" s="610">
        <v>5362.5420088171568</v>
      </c>
      <c r="M30" s="610">
        <v>133343.85022752557</v>
      </c>
      <c r="N30" s="610">
        <v>0</v>
      </c>
      <c r="O30" s="623">
        <v>406401.57497156598</v>
      </c>
    </row>
    <row r="31" spans="1:15" s="209" customFormat="1" ht="12.75" customHeight="1">
      <c r="A31" s="305"/>
      <c r="B31" s="255" t="s">
        <v>132</v>
      </c>
      <c r="C31" s="610">
        <v>67.826300285485317</v>
      </c>
      <c r="D31" s="610">
        <v>1342.8662098281525</v>
      </c>
      <c r="E31" s="610">
        <v>1410.6925101136378</v>
      </c>
      <c r="F31" s="610">
        <v>1477.469012996999</v>
      </c>
      <c r="G31" s="610">
        <v>117.70748771728572</v>
      </c>
      <c r="H31" s="610">
        <v>8028.0542256205363</v>
      </c>
      <c r="I31" s="610">
        <v>9623.2307263348212</v>
      </c>
      <c r="J31" s="610">
        <v>10130.776173146676</v>
      </c>
      <c r="K31" s="610">
        <v>176.58013468995458</v>
      </c>
      <c r="L31" s="610">
        <v>457.36484608749385</v>
      </c>
      <c r="M31" s="610">
        <v>13402.564395856129</v>
      </c>
      <c r="N31" s="610">
        <v>0</v>
      </c>
      <c r="O31" s="623">
        <v>35201.208786228708</v>
      </c>
    </row>
    <row r="32" spans="1:15" s="209" customFormat="1" ht="12.75" customHeight="1">
      <c r="A32" s="305"/>
      <c r="B32" s="656" t="s">
        <v>133</v>
      </c>
      <c r="C32" s="610">
        <v>85.738093173911707</v>
      </c>
      <c r="D32" s="610">
        <v>1284.9592047249721</v>
      </c>
      <c r="E32" s="610">
        <v>1370.6972978988838</v>
      </c>
      <c r="F32" s="610">
        <v>894.07015135321797</v>
      </c>
      <c r="G32" s="610">
        <v>104.62330890572498</v>
      </c>
      <c r="H32" s="610">
        <v>7526.566063427661</v>
      </c>
      <c r="I32" s="610">
        <v>8525.2595236866036</v>
      </c>
      <c r="J32" s="610">
        <v>9834.4758946140792</v>
      </c>
      <c r="K32" s="610">
        <v>171.56211199820891</v>
      </c>
      <c r="L32" s="610">
        <v>449.20272573956487</v>
      </c>
      <c r="M32" s="610">
        <v>9320.6074427473413</v>
      </c>
      <c r="N32" s="610">
        <v>0</v>
      </c>
      <c r="O32" s="623">
        <v>29671.804996684681</v>
      </c>
    </row>
    <row r="33" spans="1:15" s="209" customFormat="1" ht="12.75" customHeight="1">
      <c r="A33" s="305"/>
      <c r="B33" s="656" t="s">
        <v>134</v>
      </c>
      <c r="C33" s="610">
        <v>73.612754295155327</v>
      </c>
      <c r="D33" s="610">
        <v>656.7711887082346</v>
      </c>
      <c r="E33" s="610">
        <v>730.38394300338996</v>
      </c>
      <c r="F33" s="610">
        <v>1231.7628330696248</v>
      </c>
      <c r="G33" s="610">
        <v>104.55967609912796</v>
      </c>
      <c r="H33" s="610">
        <v>7078.1947302169929</v>
      </c>
      <c r="I33" s="610">
        <v>8414.5172393857465</v>
      </c>
      <c r="J33" s="610">
        <v>12360.642035664025</v>
      </c>
      <c r="K33" s="610">
        <v>172.1621933777673</v>
      </c>
      <c r="L33" s="610">
        <v>458.11491859480412</v>
      </c>
      <c r="M33" s="610">
        <v>11999.360922200767</v>
      </c>
      <c r="N33" s="610">
        <v>0</v>
      </c>
      <c r="O33" s="623">
        <v>34135.181252226503</v>
      </c>
    </row>
    <row r="34" spans="1:15" s="209" customFormat="1" ht="12.75" customHeight="1">
      <c r="A34" s="305"/>
      <c r="B34" s="656" t="s">
        <v>135</v>
      </c>
      <c r="C34" s="610">
        <v>79.413427735355796</v>
      </c>
      <c r="D34" s="610">
        <v>980.74593705144707</v>
      </c>
      <c r="E34" s="610">
        <v>1060.1593647868028</v>
      </c>
      <c r="F34" s="610">
        <v>1294.9216372163448</v>
      </c>
      <c r="G34" s="610">
        <v>116.41694718601322</v>
      </c>
      <c r="H34" s="610">
        <v>5925.98236035025</v>
      </c>
      <c r="I34" s="610">
        <v>7337.3209447526078</v>
      </c>
      <c r="J34" s="610">
        <v>10768.675707144797</v>
      </c>
      <c r="K34" s="610">
        <v>172.19638459381628</v>
      </c>
      <c r="L34" s="610">
        <v>450.95902409612859</v>
      </c>
      <c r="M34" s="610">
        <v>9920.7123419830823</v>
      </c>
      <c r="N34" s="610">
        <v>0</v>
      </c>
      <c r="O34" s="623">
        <v>29710.023767357234</v>
      </c>
    </row>
    <row r="35" spans="1:15" s="209" customFormat="1" ht="12.75" customHeight="1">
      <c r="A35" s="305"/>
      <c r="B35" s="656" t="s">
        <v>136</v>
      </c>
      <c r="C35" s="610">
        <v>81.014172168427052</v>
      </c>
      <c r="D35" s="610">
        <v>856.64029822157431</v>
      </c>
      <c r="E35" s="610">
        <v>937.65447039000139</v>
      </c>
      <c r="F35" s="610">
        <v>1953.4071834396059</v>
      </c>
      <c r="G35" s="610">
        <v>-367.365078863024</v>
      </c>
      <c r="H35" s="610">
        <v>9117.8166728598371</v>
      </c>
      <c r="I35" s="610">
        <v>10703.858777436419</v>
      </c>
      <c r="J35" s="610">
        <v>11834.149812377131</v>
      </c>
      <c r="K35" s="610">
        <v>68.303111606606279</v>
      </c>
      <c r="L35" s="610">
        <v>399.75120073234802</v>
      </c>
      <c r="M35" s="610">
        <v>12028.921794278962</v>
      </c>
      <c r="N35" s="610">
        <v>0</v>
      </c>
      <c r="O35" s="623">
        <v>35972.639166821464</v>
      </c>
    </row>
    <row r="36" spans="1:15" s="209" customFormat="1" ht="12.75" customHeight="1">
      <c r="A36" s="305"/>
      <c r="B36" s="656" t="s">
        <v>137</v>
      </c>
      <c r="C36" s="610">
        <v>89.225857320381436</v>
      </c>
      <c r="D36" s="610">
        <v>667.31298766983957</v>
      </c>
      <c r="E36" s="610">
        <v>756.53884499022104</v>
      </c>
      <c r="F36" s="610">
        <v>2557.9431526569615</v>
      </c>
      <c r="G36" s="610">
        <v>24.039555321405025</v>
      </c>
      <c r="H36" s="610">
        <v>13152.428255255501</v>
      </c>
      <c r="I36" s="610">
        <v>15734.410963233868</v>
      </c>
      <c r="J36" s="610">
        <v>12620.268433911704</v>
      </c>
      <c r="K36" s="610">
        <v>173.09879377396169</v>
      </c>
      <c r="L36" s="610">
        <v>450.62306556145586</v>
      </c>
      <c r="M36" s="610">
        <v>10975.654791065992</v>
      </c>
      <c r="N36" s="610">
        <v>0</v>
      </c>
      <c r="O36" s="623">
        <v>40710.594892537207</v>
      </c>
    </row>
    <row r="37" spans="1:15" s="209" customFormat="1" ht="12.75" customHeight="1">
      <c r="A37" s="305"/>
      <c r="B37" s="656" t="s">
        <v>138</v>
      </c>
      <c r="C37" s="610">
        <v>85.521314389492943</v>
      </c>
      <c r="D37" s="610">
        <v>1566.0559989365752</v>
      </c>
      <c r="E37" s="610">
        <v>1651.5773133260682</v>
      </c>
      <c r="F37" s="610">
        <v>1531.9728853569648</v>
      </c>
      <c r="G37" s="610">
        <v>11.484868087615332</v>
      </c>
      <c r="H37" s="610">
        <v>12437.000545240402</v>
      </c>
      <c r="I37" s="610">
        <v>13980.458298684982</v>
      </c>
      <c r="J37" s="610">
        <v>10392.343375449911</v>
      </c>
      <c r="K37" s="610">
        <v>170.00671023881256</v>
      </c>
      <c r="L37" s="610">
        <v>443.76698585009842</v>
      </c>
      <c r="M37" s="610">
        <v>12818.896398587387</v>
      </c>
      <c r="N37" s="610">
        <v>0</v>
      </c>
      <c r="O37" s="623">
        <v>39457.049082137259</v>
      </c>
    </row>
    <row r="38" spans="1:15" s="209" customFormat="1" ht="12.75" customHeight="1">
      <c r="A38" s="305"/>
      <c r="B38" s="656" t="s">
        <v>139</v>
      </c>
      <c r="C38" s="610">
        <v>89.226326279439888</v>
      </c>
      <c r="D38" s="610">
        <v>802.13725464142044</v>
      </c>
      <c r="E38" s="610">
        <v>891.36358092086039</v>
      </c>
      <c r="F38" s="610">
        <v>1405.5147897101897</v>
      </c>
      <c r="G38" s="610">
        <v>14.528235893121964</v>
      </c>
      <c r="H38" s="610">
        <v>7709.9044116051718</v>
      </c>
      <c r="I38" s="610">
        <v>9129.9474372084842</v>
      </c>
      <c r="J38" s="610">
        <v>13358.071493009451</v>
      </c>
      <c r="K38" s="610">
        <v>168.36178750848697</v>
      </c>
      <c r="L38" s="610">
        <v>438.48972055497984</v>
      </c>
      <c r="M38" s="610">
        <v>12079.503773551798</v>
      </c>
      <c r="N38" s="610">
        <v>0</v>
      </c>
      <c r="O38" s="623">
        <v>36065.737792754058</v>
      </c>
    </row>
    <row r="39" spans="1:15" s="209" customFormat="1" ht="12.75" customHeight="1">
      <c r="A39" s="305"/>
      <c r="B39" s="656" t="s">
        <v>152</v>
      </c>
      <c r="C39" s="610">
        <v>91.082528585863201</v>
      </c>
      <c r="D39" s="610">
        <v>550.53328035278548</v>
      </c>
      <c r="E39" s="610">
        <v>641.61580893864868</v>
      </c>
      <c r="F39" s="610">
        <v>2140.4682269193731</v>
      </c>
      <c r="G39" s="610">
        <v>28.408319849478559</v>
      </c>
      <c r="H39" s="610">
        <v>6310.1023959971262</v>
      </c>
      <c r="I39" s="610">
        <v>8478.978942765978</v>
      </c>
      <c r="J39" s="610">
        <v>12287.330542696558</v>
      </c>
      <c r="K39" s="610">
        <v>170.04355425544222</v>
      </c>
      <c r="L39" s="610">
        <v>438.55094871232507</v>
      </c>
      <c r="M39" s="610">
        <v>10284.101668323365</v>
      </c>
      <c r="N39" s="610">
        <v>0</v>
      </c>
      <c r="O39" s="623">
        <v>32300.621465692315</v>
      </c>
    </row>
    <row r="40" spans="1:15" s="209" customFormat="1" ht="12.75" customHeight="1">
      <c r="A40" s="305"/>
      <c r="B40" s="656" t="s">
        <v>153</v>
      </c>
      <c r="C40" s="610">
        <v>94.16872393592709</v>
      </c>
      <c r="D40" s="610">
        <v>1176.2778472426478</v>
      </c>
      <c r="E40" s="610">
        <v>1270.4465711785749</v>
      </c>
      <c r="F40" s="610">
        <v>1764.3026298983482</v>
      </c>
      <c r="G40" s="610">
        <v>9.4497718811336711</v>
      </c>
      <c r="H40" s="610">
        <v>9037.6930541843722</v>
      </c>
      <c r="I40" s="610">
        <v>10811.445455963854</v>
      </c>
      <c r="J40" s="610">
        <v>12572.340656702188</v>
      </c>
      <c r="K40" s="610">
        <v>172.86954459298585</v>
      </c>
      <c r="L40" s="610">
        <v>458.69762229817763</v>
      </c>
      <c r="M40" s="610">
        <v>9981.9851097849023</v>
      </c>
      <c r="N40" s="610">
        <v>0</v>
      </c>
      <c r="O40" s="623">
        <v>35267.784960520687</v>
      </c>
    </row>
    <row r="41" spans="1:15" s="209" customFormat="1" ht="12.75" customHeight="1">
      <c r="A41" s="305"/>
      <c r="B41" s="656" t="s">
        <v>154</v>
      </c>
      <c r="C41" s="610">
        <v>85.560301267740158</v>
      </c>
      <c r="D41" s="610">
        <v>541.20348728158444</v>
      </c>
      <c r="E41" s="610">
        <v>626.76378854932454</v>
      </c>
      <c r="F41" s="610">
        <v>446.31452537521375</v>
      </c>
      <c r="G41" s="610">
        <v>-8.38403582193801</v>
      </c>
      <c r="H41" s="610">
        <v>5923.0977246357579</v>
      </c>
      <c r="I41" s="610">
        <v>6361.0282141890339</v>
      </c>
      <c r="J41" s="610">
        <v>12317.087447921283</v>
      </c>
      <c r="K41" s="610">
        <v>173.75304398576222</v>
      </c>
      <c r="L41" s="610">
        <v>458.13325174161673</v>
      </c>
      <c r="M41" s="610">
        <v>10170.303310618356</v>
      </c>
      <c r="N41" s="610">
        <v>0</v>
      </c>
      <c r="O41" s="623">
        <v>30107.069057005378</v>
      </c>
    </row>
    <row r="42" spans="1:15" s="209" customFormat="1" ht="12.75" customHeight="1">
      <c r="A42" s="305"/>
      <c r="B42" s="656" t="s">
        <v>140</v>
      </c>
      <c r="C42" s="610">
        <v>87.755405503232254</v>
      </c>
      <c r="D42" s="610">
        <v>732.02800772992168</v>
      </c>
      <c r="E42" s="610">
        <v>819.78341323315396</v>
      </c>
      <c r="F42" s="610">
        <v>-309.07409109989317</v>
      </c>
      <c r="G42" s="610">
        <v>0.43446054526967798</v>
      </c>
      <c r="H42" s="610">
        <v>4069.8527416185266</v>
      </c>
      <c r="I42" s="610">
        <v>3761.2131110639029</v>
      </c>
      <c r="J42" s="610">
        <v>12228.247368998107</v>
      </c>
      <c r="K42" s="610">
        <v>172.48988092967841</v>
      </c>
      <c r="L42" s="610">
        <v>458.88769884816315</v>
      </c>
      <c r="M42" s="610">
        <v>10361.238278527493</v>
      </c>
      <c r="N42" s="610">
        <v>0</v>
      </c>
      <c r="O42" s="623">
        <v>27801.859751600503</v>
      </c>
    </row>
    <row r="43" spans="1:15" s="209" customFormat="1" ht="9" customHeight="1">
      <c r="A43" s="393"/>
      <c r="B43" s="256"/>
      <c r="C43" s="395"/>
      <c r="D43" s="395"/>
      <c r="E43" s="395"/>
      <c r="F43" s="395"/>
      <c r="G43" s="395"/>
      <c r="H43" s="395"/>
      <c r="I43" s="395"/>
      <c r="J43" s="395"/>
      <c r="K43" s="395"/>
      <c r="L43" s="395"/>
      <c r="M43" s="395"/>
      <c r="N43" s="395"/>
      <c r="O43" s="396"/>
    </row>
    <row r="44" spans="1:15" s="209" customFormat="1" ht="6" customHeight="1">
      <c r="A44" s="816"/>
      <c r="B44" s="234"/>
      <c r="C44" s="295"/>
      <c r="D44" s="295"/>
      <c r="E44" s="295"/>
      <c r="F44" s="296"/>
      <c r="G44" s="296"/>
      <c r="H44" s="296"/>
      <c r="I44" s="296"/>
      <c r="J44" s="296"/>
      <c r="K44" s="296"/>
      <c r="L44" s="296"/>
      <c r="M44" s="296"/>
    </row>
    <row r="45" spans="1:15" s="209" customFormat="1" ht="10.5" customHeight="1">
      <c r="A45" s="801" t="s">
        <v>342</v>
      </c>
      <c r="B45" s="206"/>
      <c r="C45" s="295"/>
      <c r="D45" s="295"/>
      <c r="E45" s="295"/>
      <c r="F45" s="296"/>
      <c r="G45" s="296"/>
      <c r="H45" s="297"/>
      <c r="I45" s="297"/>
      <c r="J45" s="296"/>
      <c r="K45" s="296"/>
      <c r="L45" s="296"/>
      <c r="M45" s="298"/>
    </row>
    <row r="46" spans="1:15" s="209" customFormat="1" ht="10.5" customHeight="1">
      <c r="A46" s="803" t="s">
        <v>47</v>
      </c>
      <c r="B46" s="206"/>
      <c r="C46" s="295"/>
      <c r="D46" s="295"/>
      <c r="E46" s="295"/>
      <c r="F46" s="296"/>
      <c r="G46" s="296"/>
      <c r="H46" s="297"/>
      <c r="I46" s="297"/>
      <c r="J46" s="296"/>
      <c r="K46" s="296"/>
      <c r="L46" s="296"/>
      <c r="M46" s="298"/>
    </row>
    <row r="47" spans="1:15" s="209" customFormat="1" ht="10.5" customHeight="1">
      <c r="A47" s="803" t="s">
        <v>338</v>
      </c>
      <c r="B47" s="206"/>
      <c r="C47" s="295"/>
      <c r="D47" s="295"/>
      <c r="E47" s="295"/>
      <c r="F47" s="296"/>
      <c r="G47" s="296"/>
      <c r="H47" s="297"/>
      <c r="I47" s="297"/>
      <c r="J47" s="296"/>
      <c r="K47" s="296"/>
      <c r="L47" s="296"/>
      <c r="M47" s="298"/>
    </row>
    <row r="48" spans="1:15" s="209" customFormat="1" ht="10.5" customHeight="1">
      <c r="A48" s="803" t="s">
        <v>339</v>
      </c>
      <c r="B48" s="206"/>
      <c r="C48" s="295"/>
      <c r="D48" s="295"/>
      <c r="E48" s="295"/>
      <c r="F48" s="296"/>
      <c r="G48" s="296"/>
      <c r="H48" s="297"/>
      <c r="I48" s="297"/>
      <c r="J48" s="296"/>
      <c r="K48" s="296"/>
      <c r="L48" s="296"/>
      <c r="M48" s="298"/>
    </row>
    <row r="49" spans="1:16" s="209" customFormat="1" ht="10.5" customHeight="1">
      <c r="A49" s="803" t="s">
        <v>336</v>
      </c>
      <c r="B49" s="206"/>
      <c r="C49" s="295"/>
      <c r="D49" s="295"/>
      <c r="E49" s="295"/>
      <c r="F49" s="296"/>
      <c r="G49" s="296"/>
      <c r="H49" s="297"/>
      <c r="I49" s="297"/>
      <c r="J49" s="296"/>
      <c r="K49" s="296"/>
      <c r="L49" s="296"/>
      <c r="M49" s="298"/>
    </row>
    <row r="50" spans="1:16" s="209" customFormat="1" ht="10.5" customHeight="1">
      <c r="A50" s="803" t="s">
        <v>367</v>
      </c>
      <c r="B50" s="206"/>
      <c r="C50" s="295"/>
      <c r="D50" s="295"/>
      <c r="E50" s="295"/>
      <c r="F50" s="296"/>
      <c r="G50" s="296"/>
      <c r="H50" s="297"/>
      <c r="I50" s="297"/>
      <c r="J50" s="296"/>
      <c r="K50" s="296"/>
      <c r="L50" s="296"/>
      <c r="M50" s="296"/>
      <c r="N50" s="298"/>
      <c r="P50" s="211"/>
    </row>
    <row r="51" spans="1:16" s="209" customFormat="1" ht="10.5" customHeight="1">
      <c r="A51" s="803" t="s">
        <v>337</v>
      </c>
      <c r="B51" s="206"/>
      <c r="C51" s="295"/>
      <c r="D51" s="295"/>
      <c r="E51" s="295"/>
      <c r="F51" s="296"/>
      <c r="G51" s="296"/>
      <c r="H51" s="297"/>
      <c r="I51" s="297"/>
      <c r="J51" s="296"/>
      <c r="K51" s="296"/>
      <c r="L51" s="296"/>
      <c r="M51" s="296"/>
      <c r="N51" s="298"/>
      <c r="P51" s="211"/>
    </row>
    <row r="52" spans="1:16" s="209" customFormat="1" ht="10.5" customHeight="1">
      <c r="A52" s="803" t="s">
        <v>46</v>
      </c>
      <c r="B52" s="206"/>
      <c r="C52" s="295"/>
      <c r="D52" s="295"/>
      <c r="E52" s="295"/>
      <c r="F52" s="296"/>
      <c r="G52" s="296"/>
      <c r="H52" s="297"/>
      <c r="I52" s="297"/>
      <c r="J52" s="296"/>
      <c r="K52" s="296"/>
      <c r="L52" s="296"/>
      <c r="M52" s="298"/>
    </row>
    <row r="53" spans="1:16" s="209" customFormat="1" ht="10.5" customHeight="1">
      <c r="A53" s="803" t="s">
        <v>340</v>
      </c>
      <c r="B53" s="206"/>
      <c r="C53" s="295"/>
      <c r="D53" s="295"/>
      <c r="E53" s="295"/>
      <c r="F53" s="296"/>
      <c r="G53" s="296"/>
      <c r="H53" s="297"/>
      <c r="I53" s="297"/>
      <c r="J53" s="296"/>
      <c r="K53" s="296"/>
      <c r="L53" s="296"/>
      <c r="M53" s="298"/>
    </row>
    <row r="54" spans="1:16" s="209" customFormat="1" ht="10.5" customHeight="1">
      <c r="A54" s="803" t="s">
        <v>405</v>
      </c>
      <c r="B54" s="206"/>
      <c r="C54" s="295"/>
      <c r="D54" s="295"/>
      <c r="E54" s="295"/>
      <c r="F54" s="296"/>
      <c r="G54" s="296"/>
      <c r="H54" s="297"/>
      <c r="I54" s="297"/>
      <c r="J54" s="296"/>
      <c r="K54" s="296"/>
      <c r="L54" s="296"/>
      <c r="M54" s="298"/>
    </row>
    <row r="55" spans="1:16" s="209" customFormat="1" ht="10.5" customHeight="1">
      <c r="A55" s="805" t="s">
        <v>536</v>
      </c>
      <c r="B55" s="206"/>
      <c r="C55" s="295"/>
      <c r="D55" s="295"/>
      <c r="E55" s="295"/>
      <c r="F55" s="296"/>
      <c r="G55" s="296"/>
      <c r="H55" s="297"/>
      <c r="I55" s="297"/>
      <c r="J55" s="296"/>
      <c r="K55" s="296"/>
      <c r="L55" s="296"/>
      <c r="M55" s="298"/>
    </row>
    <row r="56" spans="1:16" s="209" customFormat="1" ht="12" customHeight="1">
      <c r="A56" s="803" t="s">
        <v>0</v>
      </c>
      <c r="B56" s="206"/>
      <c r="C56" s="309"/>
      <c r="D56" s="309"/>
      <c r="E56" s="309"/>
      <c r="F56" s="299"/>
      <c r="G56" s="299"/>
      <c r="H56" s="299"/>
      <c r="I56" s="299"/>
      <c r="J56" s="299"/>
      <c r="K56" s="299"/>
      <c r="L56" s="299"/>
      <c r="M56" s="299"/>
      <c r="N56" s="299"/>
      <c r="O56" s="299"/>
    </row>
    <row r="57" spans="1:16" s="209" customFormat="1" ht="12" customHeight="1">
      <c r="A57" s="803" t="s">
        <v>403</v>
      </c>
      <c r="B57" s="206"/>
      <c r="C57" s="300"/>
      <c r="D57" s="300"/>
      <c r="E57" s="300"/>
      <c r="F57" s="300"/>
      <c r="G57" s="300"/>
      <c r="H57" s="300"/>
      <c r="I57" s="300"/>
      <c r="J57" s="300"/>
      <c r="K57" s="300"/>
      <c r="L57" s="300"/>
      <c r="M57" s="300"/>
      <c r="N57" s="300"/>
      <c r="O57" s="300"/>
    </row>
    <row r="58" spans="1:16" s="209" customFormat="1" ht="12" customHeight="1">
      <c r="A58" s="804"/>
      <c r="B58" s="206"/>
      <c r="C58" s="299"/>
      <c r="D58" s="299"/>
      <c r="E58" s="299"/>
      <c r="F58" s="299"/>
      <c r="G58" s="299"/>
      <c r="H58" s="299"/>
      <c r="I58" s="299"/>
      <c r="J58" s="299"/>
      <c r="K58" s="299"/>
      <c r="L58" s="299"/>
      <c r="M58" s="299"/>
      <c r="N58" s="299"/>
      <c r="O58" s="299"/>
    </row>
    <row r="59" spans="1:16" s="209" customFormat="1" ht="12" customHeight="1">
      <c r="A59" s="804"/>
      <c r="B59" s="206"/>
      <c r="C59" s="668"/>
      <c r="D59" s="668"/>
      <c r="E59" s="668"/>
      <c r="F59" s="668"/>
      <c r="G59" s="668"/>
      <c r="H59" s="668"/>
      <c r="I59" s="668"/>
      <c r="J59" s="668"/>
      <c r="K59" s="668"/>
      <c r="L59" s="668"/>
      <c r="M59" s="668"/>
      <c r="N59" s="668"/>
      <c r="O59" s="668"/>
    </row>
    <row r="60" spans="1:16" s="209" customFormat="1" ht="12" customHeight="1">
      <c r="A60" s="804"/>
      <c r="B60" s="206"/>
      <c r="C60" s="299"/>
      <c r="D60" s="299"/>
      <c r="E60" s="299"/>
      <c r="F60" s="299"/>
      <c r="G60" s="299"/>
      <c r="H60" s="299"/>
      <c r="I60" s="299"/>
      <c r="J60" s="299"/>
      <c r="K60" s="299"/>
      <c r="L60" s="299"/>
      <c r="M60" s="299"/>
      <c r="N60" s="299"/>
      <c r="O60" s="299"/>
    </row>
    <row r="61" spans="1:16" s="209" customFormat="1" ht="12" customHeight="1">
      <c r="A61" s="804"/>
      <c r="B61" s="206"/>
      <c r="C61" s="299"/>
      <c r="D61" s="299"/>
      <c r="E61" s="299"/>
      <c r="F61" s="299"/>
      <c r="G61" s="299"/>
      <c r="H61" s="299"/>
      <c r="I61" s="299"/>
      <c r="J61" s="299"/>
      <c r="K61" s="299"/>
      <c r="L61" s="299"/>
      <c r="M61" s="299"/>
      <c r="N61" s="299"/>
      <c r="O61" s="299"/>
    </row>
    <row r="62" spans="1:16" s="209" customFormat="1" ht="12" customHeight="1">
      <c r="A62" s="804"/>
      <c r="B62" s="206"/>
      <c r="C62" s="299"/>
      <c r="D62" s="299"/>
      <c r="E62" s="299"/>
      <c r="F62" s="299"/>
      <c r="G62" s="299"/>
      <c r="H62" s="299"/>
      <c r="I62" s="299"/>
      <c r="J62" s="299"/>
      <c r="K62" s="299"/>
      <c r="L62" s="299"/>
      <c r="M62" s="299"/>
      <c r="N62" s="299"/>
      <c r="O62" s="299"/>
    </row>
    <row r="63" spans="1:16" s="209" customFormat="1" ht="12" customHeight="1">
      <c r="A63" s="804"/>
      <c r="B63" s="206"/>
      <c r="C63" s="299"/>
      <c r="D63" s="299"/>
      <c r="E63" s="299"/>
      <c r="F63" s="299"/>
      <c r="G63" s="299"/>
      <c r="H63" s="299"/>
      <c r="I63" s="299"/>
      <c r="J63" s="299"/>
      <c r="K63" s="299"/>
      <c r="L63" s="299"/>
      <c r="M63" s="299"/>
      <c r="N63" s="299"/>
      <c r="O63" s="299"/>
    </row>
    <row r="64" spans="1:16" s="209" customFormat="1" ht="12" customHeight="1">
      <c r="A64" s="805"/>
      <c r="C64" s="300"/>
      <c r="D64" s="300"/>
      <c r="E64" s="300"/>
      <c r="F64" s="300"/>
      <c r="G64" s="300"/>
      <c r="H64" s="300"/>
      <c r="I64" s="300"/>
      <c r="J64" s="300"/>
      <c r="K64" s="300"/>
      <c r="L64" s="300"/>
      <c r="M64" s="300"/>
      <c r="N64" s="300"/>
      <c r="O64" s="300"/>
    </row>
    <row r="65" spans="1:15" s="209" customFormat="1" ht="12" customHeight="1">
      <c r="A65" s="805"/>
      <c r="C65" s="300"/>
      <c r="D65" s="300"/>
      <c r="E65" s="300"/>
      <c r="F65" s="300"/>
      <c r="G65" s="300"/>
      <c r="H65" s="300"/>
      <c r="I65" s="300"/>
      <c r="J65" s="300"/>
      <c r="K65" s="300"/>
      <c r="L65" s="300"/>
      <c r="M65" s="300"/>
      <c r="N65" s="300"/>
      <c r="O65" s="300"/>
    </row>
    <row r="66" spans="1:15" s="209" customFormat="1" ht="12" customHeight="1">
      <c r="A66" s="805"/>
      <c r="C66" s="300"/>
      <c r="D66" s="300"/>
      <c r="E66" s="300"/>
      <c r="F66" s="300"/>
      <c r="G66" s="300"/>
      <c r="H66" s="300"/>
      <c r="I66" s="300"/>
      <c r="J66" s="300"/>
      <c r="K66" s="300"/>
      <c r="L66" s="300"/>
      <c r="M66" s="300"/>
      <c r="N66" s="300"/>
      <c r="O66" s="300"/>
    </row>
    <row r="67" spans="1:15" s="209" customFormat="1" ht="12" customHeight="1">
      <c r="A67" s="805"/>
      <c r="C67" s="300"/>
      <c r="D67" s="300"/>
      <c r="E67" s="300"/>
      <c r="F67" s="300"/>
      <c r="G67" s="300"/>
      <c r="H67" s="300"/>
      <c r="I67" s="300"/>
      <c r="J67" s="300"/>
      <c r="K67" s="300"/>
      <c r="L67" s="300"/>
      <c r="M67" s="300"/>
      <c r="N67" s="300"/>
      <c r="O67" s="300"/>
    </row>
    <row r="68" spans="1:15" s="209" customFormat="1" ht="12" customHeight="1">
      <c r="A68" s="805"/>
      <c r="C68" s="300"/>
      <c r="D68" s="300"/>
      <c r="E68" s="300"/>
      <c r="F68" s="300"/>
      <c r="G68" s="300"/>
      <c r="H68" s="300"/>
      <c r="I68" s="300"/>
      <c r="J68" s="300"/>
      <c r="K68" s="300"/>
      <c r="L68" s="300"/>
      <c r="M68" s="300"/>
      <c r="N68" s="300"/>
      <c r="O68" s="300"/>
    </row>
    <row r="69" spans="1:15" s="209" customFormat="1" ht="12" customHeight="1">
      <c r="A69" s="805"/>
      <c r="C69" s="300"/>
      <c r="D69" s="300"/>
      <c r="E69" s="300"/>
      <c r="F69" s="300"/>
      <c r="G69" s="300"/>
      <c r="H69" s="300"/>
      <c r="I69" s="300"/>
      <c r="J69" s="300"/>
      <c r="K69" s="300"/>
      <c r="L69" s="300"/>
      <c r="M69" s="300"/>
      <c r="N69" s="300"/>
      <c r="O69" s="300"/>
    </row>
    <row r="70" spans="1:15" s="209" customFormat="1" ht="12" customHeight="1">
      <c r="A70" s="805"/>
      <c r="C70" s="300"/>
      <c r="D70" s="300"/>
      <c r="E70" s="300"/>
      <c r="F70" s="300"/>
      <c r="G70" s="300"/>
      <c r="H70" s="300"/>
      <c r="I70" s="300"/>
      <c r="J70" s="300"/>
      <c r="K70" s="300"/>
      <c r="L70" s="300"/>
      <c r="M70" s="300"/>
      <c r="N70" s="300"/>
      <c r="O70" s="300"/>
    </row>
    <row r="71" spans="1:15" s="209" customFormat="1" ht="12" customHeight="1">
      <c r="A71" s="805"/>
      <c r="C71" s="300"/>
      <c r="D71" s="300"/>
      <c r="E71" s="300"/>
      <c r="F71" s="300"/>
      <c r="G71" s="300"/>
      <c r="H71" s="300"/>
      <c r="I71" s="300"/>
      <c r="J71" s="300"/>
      <c r="K71" s="300"/>
      <c r="L71" s="300"/>
      <c r="M71" s="300"/>
      <c r="N71" s="300"/>
      <c r="O71" s="300"/>
    </row>
    <row r="72" spans="1:15" s="209" customFormat="1" ht="12" customHeight="1">
      <c r="A72" s="805"/>
      <c r="C72" s="300"/>
      <c r="D72" s="300"/>
      <c r="E72" s="300"/>
      <c r="F72" s="300"/>
      <c r="G72" s="300"/>
      <c r="H72" s="300"/>
      <c r="I72" s="300"/>
      <c r="J72" s="300"/>
      <c r="K72" s="300"/>
      <c r="L72" s="300"/>
      <c r="M72" s="300"/>
      <c r="N72" s="300"/>
      <c r="O72" s="300"/>
    </row>
    <row r="73" spans="1:15" s="209" customFormat="1" ht="12" customHeight="1">
      <c r="A73" s="805"/>
      <c r="C73" s="300"/>
      <c r="D73" s="300"/>
      <c r="E73" s="300"/>
      <c r="F73" s="300"/>
      <c r="G73" s="300"/>
      <c r="H73" s="300"/>
      <c r="I73" s="300"/>
      <c r="J73" s="300"/>
      <c r="K73" s="300"/>
      <c r="L73" s="300"/>
      <c r="M73" s="300"/>
      <c r="N73" s="300"/>
      <c r="O73" s="300"/>
    </row>
    <row r="74" spans="1:15" s="209" customFormat="1" ht="12" customHeight="1">
      <c r="A74" s="805"/>
      <c r="C74" s="300"/>
      <c r="D74" s="300"/>
      <c r="E74" s="300"/>
      <c r="F74" s="300"/>
      <c r="G74" s="300"/>
      <c r="H74" s="300"/>
      <c r="I74" s="300"/>
      <c r="J74" s="300"/>
      <c r="K74" s="300"/>
      <c r="L74" s="300"/>
      <c r="M74" s="300"/>
      <c r="N74" s="300"/>
      <c r="O74" s="300"/>
    </row>
    <row r="75" spans="1:15" s="209" customFormat="1" ht="12" customHeight="1">
      <c r="A75" s="805"/>
      <c r="C75" s="300"/>
      <c r="D75" s="300"/>
      <c r="E75" s="300"/>
      <c r="F75" s="300"/>
      <c r="G75" s="300"/>
      <c r="H75" s="300"/>
      <c r="I75" s="300"/>
      <c r="J75" s="300"/>
      <c r="K75" s="300"/>
      <c r="L75" s="300"/>
      <c r="M75" s="300"/>
      <c r="N75" s="300"/>
      <c r="O75" s="300"/>
    </row>
    <row r="76" spans="1:15" s="209" customFormat="1" ht="12" customHeight="1">
      <c r="A76" s="805"/>
      <c r="C76" s="300"/>
      <c r="D76" s="300"/>
      <c r="E76" s="300"/>
      <c r="F76" s="300"/>
      <c r="G76" s="300"/>
      <c r="H76" s="300"/>
      <c r="I76" s="300"/>
      <c r="J76" s="300"/>
      <c r="K76" s="300"/>
      <c r="L76" s="300"/>
      <c r="M76" s="300"/>
      <c r="N76" s="300"/>
      <c r="O76" s="300"/>
    </row>
    <row r="77" spans="1:15" s="209" customFormat="1" ht="12" customHeight="1">
      <c r="A77" s="805"/>
      <c r="C77" s="300"/>
      <c r="D77" s="300"/>
      <c r="E77" s="300"/>
      <c r="F77" s="300"/>
      <c r="G77" s="300"/>
      <c r="H77" s="300"/>
      <c r="I77" s="300"/>
      <c r="J77" s="300"/>
      <c r="K77" s="300"/>
      <c r="L77" s="300"/>
      <c r="M77" s="300"/>
      <c r="N77" s="300"/>
      <c r="O77" s="300"/>
    </row>
    <row r="78" spans="1:15" s="209" customFormat="1" ht="12" customHeight="1">
      <c r="A78" s="805"/>
      <c r="C78" s="300"/>
      <c r="D78" s="300"/>
      <c r="E78" s="300"/>
      <c r="F78" s="300"/>
      <c r="G78" s="300"/>
      <c r="H78" s="300"/>
      <c r="I78" s="300"/>
      <c r="J78" s="300"/>
      <c r="K78" s="300"/>
      <c r="L78" s="300"/>
      <c r="M78" s="300"/>
      <c r="N78" s="300"/>
      <c r="O78" s="300"/>
    </row>
    <row r="79" spans="1:15" s="209" customFormat="1" ht="12" customHeight="1">
      <c r="A79" s="805"/>
      <c r="C79" s="300"/>
      <c r="D79" s="300"/>
      <c r="E79" s="300"/>
      <c r="F79" s="300"/>
      <c r="G79" s="300"/>
      <c r="H79" s="300"/>
      <c r="I79" s="300"/>
      <c r="J79" s="300"/>
      <c r="K79" s="300"/>
      <c r="L79" s="300"/>
      <c r="M79" s="300"/>
      <c r="N79" s="300"/>
      <c r="O79" s="300"/>
    </row>
    <row r="80" spans="1:15" s="209" customFormat="1" ht="12" customHeight="1">
      <c r="A80" s="805"/>
      <c r="C80" s="300"/>
      <c r="D80" s="300"/>
      <c r="E80" s="300"/>
      <c r="F80" s="300"/>
      <c r="G80" s="300"/>
      <c r="H80" s="300"/>
      <c r="I80" s="300"/>
      <c r="J80" s="300"/>
      <c r="K80" s="300"/>
      <c r="L80" s="300"/>
      <c r="M80" s="300"/>
      <c r="N80" s="300"/>
      <c r="O80" s="300"/>
    </row>
    <row r="81" spans="1:15" s="209" customFormat="1" ht="12" customHeight="1">
      <c r="A81" s="805"/>
      <c r="C81" s="300"/>
      <c r="D81" s="300"/>
      <c r="E81" s="300"/>
      <c r="F81" s="300"/>
      <c r="G81" s="300"/>
      <c r="H81" s="300"/>
      <c r="I81" s="300"/>
      <c r="J81" s="300"/>
      <c r="K81" s="300"/>
      <c r="L81" s="300"/>
      <c r="M81" s="300"/>
      <c r="N81" s="300"/>
      <c r="O81" s="300"/>
    </row>
    <row r="82" spans="1:15" s="209" customFormat="1" ht="12" customHeight="1">
      <c r="A82" s="805"/>
      <c r="C82" s="300"/>
      <c r="D82" s="300"/>
      <c r="E82" s="300"/>
      <c r="F82" s="300"/>
      <c r="G82" s="300"/>
      <c r="H82" s="300"/>
      <c r="I82" s="300"/>
      <c r="J82" s="300"/>
      <c r="K82" s="300"/>
      <c r="L82" s="300"/>
      <c r="M82" s="300"/>
      <c r="N82" s="300"/>
      <c r="O82" s="300"/>
    </row>
    <row r="83" spans="1:15" s="209" customFormat="1" ht="12" customHeight="1">
      <c r="A83" s="805"/>
      <c r="C83" s="300"/>
      <c r="D83" s="300"/>
      <c r="E83" s="300"/>
      <c r="F83" s="300"/>
      <c r="G83" s="300"/>
      <c r="H83" s="300"/>
      <c r="I83" s="300"/>
      <c r="J83" s="300"/>
      <c r="K83" s="300"/>
      <c r="L83" s="300"/>
      <c r="M83" s="300"/>
      <c r="N83" s="300"/>
      <c r="O83" s="300"/>
    </row>
    <row r="84" spans="1:15" s="209" customFormat="1" ht="12" customHeight="1">
      <c r="A84" s="805"/>
      <c r="C84" s="300"/>
      <c r="D84" s="300"/>
      <c r="E84" s="300"/>
      <c r="F84" s="300"/>
      <c r="G84" s="300"/>
      <c r="H84" s="300"/>
      <c r="I84" s="300"/>
      <c r="J84" s="300"/>
      <c r="K84" s="300"/>
      <c r="L84" s="300"/>
      <c r="M84" s="300"/>
      <c r="N84" s="300"/>
      <c r="O84" s="300"/>
    </row>
    <row r="85" spans="1:15" s="209" customFormat="1" ht="12" customHeight="1">
      <c r="A85" s="805"/>
    </row>
    <row r="86" spans="1:15" s="209" customFormat="1" ht="12" customHeight="1">
      <c r="A86" s="805"/>
    </row>
    <row r="87" spans="1:15" s="209" customFormat="1" ht="12" customHeight="1">
      <c r="A87" s="805"/>
    </row>
    <row r="88" spans="1:15" s="209" customFormat="1" ht="12" customHeight="1">
      <c r="A88" s="805"/>
    </row>
    <row r="89" spans="1:15" s="209" customFormat="1" ht="12" customHeight="1">
      <c r="A89" s="805"/>
    </row>
    <row r="90" spans="1:15" s="209" customFormat="1" ht="12" customHeight="1">
      <c r="A90" s="805"/>
    </row>
    <row r="91" spans="1:15" s="209" customFormat="1" ht="12" customHeight="1">
      <c r="A91" s="805"/>
    </row>
    <row r="92" spans="1:15" s="209" customFormat="1" ht="12" customHeight="1">
      <c r="A92" s="805"/>
    </row>
    <row r="93" spans="1:15" s="209" customFormat="1" ht="12" customHeight="1">
      <c r="A93" s="805"/>
    </row>
    <row r="94" spans="1:15" s="209" customFormat="1" ht="12" customHeight="1">
      <c r="A94" s="805"/>
    </row>
    <row r="95" spans="1:15" s="209" customFormat="1" ht="12" customHeight="1">
      <c r="A95" s="805"/>
    </row>
    <row r="96" spans="1:15" s="209" customFormat="1" ht="12" customHeight="1">
      <c r="A96" s="805"/>
    </row>
    <row r="97" spans="1:1" s="209" customFormat="1" ht="12" customHeight="1">
      <c r="A97" s="805"/>
    </row>
    <row r="98" spans="1:1" s="209" customFormat="1" ht="12" customHeight="1">
      <c r="A98" s="805"/>
    </row>
    <row r="99" spans="1:1" s="209" customFormat="1" ht="12" customHeight="1">
      <c r="A99" s="805"/>
    </row>
    <row r="100" spans="1:1" s="209" customFormat="1" ht="12" customHeight="1">
      <c r="A100" s="805"/>
    </row>
    <row r="101" spans="1:1" s="209" customFormat="1" ht="12" customHeight="1">
      <c r="A101" s="805"/>
    </row>
    <row r="102" spans="1:1" s="209" customFormat="1" ht="12" customHeight="1">
      <c r="A102" s="805"/>
    </row>
    <row r="103" spans="1:1" s="209" customFormat="1" ht="12" customHeight="1">
      <c r="A103" s="805"/>
    </row>
    <row r="104" spans="1:1" s="209" customFormat="1" ht="12" customHeight="1">
      <c r="A104" s="805"/>
    </row>
    <row r="105" spans="1:1" s="209" customFormat="1" ht="12" customHeight="1">
      <c r="A105" s="805"/>
    </row>
    <row r="106" spans="1:1" s="209" customFormat="1" ht="12" customHeight="1">
      <c r="A106" s="805"/>
    </row>
    <row r="107" spans="1:1" s="209" customFormat="1" ht="12" customHeight="1">
      <c r="A107" s="805"/>
    </row>
    <row r="108" spans="1:1" s="209" customFormat="1" ht="12" customHeight="1">
      <c r="A108" s="805"/>
    </row>
    <row r="109" spans="1:1" s="209" customFormat="1" ht="12" customHeight="1">
      <c r="A109" s="805"/>
    </row>
    <row r="110" spans="1:1" s="209" customFormat="1" ht="12" customHeight="1">
      <c r="A110" s="805"/>
    </row>
    <row r="111" spans="1:1" s="209" customFormat="1" ht="12" customHeight="1">
      <c r="A111" s="805"/>
    </row>
    <row r="112" spans="1:1" s="209" customFormat="1" ht="12" customHeight="1">
      <c r="A112" s="805"/>
    </row>
    <row r="113" spans="1:1" s="209" customFormat="1" ht="12" customHeight="1">
      <c r="A113" s="805"/>
    </row>
    <row r="114" spans="1:1" s="209" customFormat="1" ht="12" customHeight="1">
      <c r="A114" s="805"/>
    </row>
    <row r="115" spans="1:1" s="209" customFormat="1" ht="12" customHeight="1">
      <c r="A115" s="805"/>
    </row>
    <row r="116" spans="1:1" s="209" customFormat="1" ht="12" customHeight="1">
      <c r="A116" s="805"/>
    </row>
    <row r="117" spans="1:1" s="209" customFormat="1" ht="12" customHeight="1">
      <c r="A117" s="805"/>
    </row>
    <row r="118" spans="1:1" s="209" customFormat="1" ht="12" customHeight="1">
      <c r="A118" s="805"/>
    </row>
    <row r="119" spans="1:1" s="209" customFormat="1" ht="12" customHeight="1">
      <c r="A119" s="805"/>
    </row>
    <row r="120" spans="1:1" s="209" customFormat="1" ht="12" customHeight="1">
      <c r="A120" s="805"/>
    </row>
    <row r="121" spans="1:1" s="209" customFormat="1" ht="12" customHeight="1">
      <c r="A121" s="805"/>
    </row>
    <row r="122" spans="1:1" s="209" customFormat="1" ht="12" customHeight="1">
      <c r="A122" s="805"/>
    </row>
    <row r="123" spans="1:1" s="209" customFormat="1" ht="12" customHeight="1">
      <c r="A123" s="805"/>
    </row>
    <row r="124" spans="1:1" s="209" customFormat="1" ht="12" customHeight="1">
      <c r="A124" s="805"/>
    </row>
    <row r="125" spans="1:1" s="209" customFormat="1" ht="12" customHeight="1">
      <c r="A125" s="805"/>
    </row>
    <row r="126" spans="1:1" s="209" customFormat="1" ht="12" customHeight="1">
      <c r="A126" s="805"/>
    </row>
    <row r="127" spans="1:1" s="209" customFormat="1" ht="12" customHeight="1">
      <c r="A127" s="805"/>
    </row>
    <row r="128" spans="1:1" s="209" customFormat="1" ht="12" customHeight="1">
      <c r="A128" s="805"/>
    </row>
    <row r="129" spans="1:1" s="209" customFormat="1" ht="12" customHeight="1">
      <c r="A129" s="805"/>
    </row>
    <row r="130" spans="1:1" s="209" customFormat="1" ht="12" customHeight="1">
      <c r="A130" s="805"/>
    </row>
    <row r="131" spans="1:1" s="209" customFormat="1" ht="12" customHeight="1">
      <c r="A131" s="805"/>
    </row>
    <row r="132" spans="1:1" s="209" customFormat="1" ht="12" customHeight="1">
      <c r="A132" s="805"/>
    </row>
    <row r="133" spans="1:1" s="209" customFormat="1" ht="12" customHeight="1">
      <c r="A133" s="805"/>
    </row>
    <row r="134" spans="1:1" s="209" customFormat="1" ht="12.6" customHeight="1">
      <c r="A134" s="805"/>
    </row>
    <row r="135" spans="1:1" s="209" customFormat="1" ht="12.6" customHeight="1">
      <c r="A135" s="805"/>
    </row>
    <row r="136" spans="1:1" s="209" customFormat="1" ht="12.6" customHeight="1">
      <c r="A136" s="805"/>
    </row>
    <row r="137" spans="1:1" s="209" customFormat="1" ht="12.6" customHeight="1">
      <c r="A137" s="805"/>
    </row>
    <row r="138" spans="1:1" s="209" customFormat="1" ht="12.6" customHeight="1">
      <c r="A138" s="805"/>
    </row>
    <row r="139" spans="1:1" s="209" customFormat="1" ht="12.6" customHeight="1">
      <c r="A139" s="805"/>
    </row>
    <row r="140" spans="1:1" s="209" customFormat="1" ht="12.6" customHeight="1">
      <c r="A140" s="805"/>
    </row>
    <row r="141" spans="1:1" s="209" customFormat="1" ht="12.6" customHeight="1">
      <c r="A141" s="805"/>
    </row>
    <row r="142" spans="1:1" s="209" customFormat="1" ht="12.6" customHeight="1">
      <c r="A142" s="805"/>
    </row>
    <row r="143" spans="1:1" s="209" customFormat="1" ht="12.6" customHeight="1">
      <c r="A143" s="805"/>
    </row>
    <row r="144" spans="1:1" s="209" customFormat="1" ht="12.6" customHeight="1">
      <c r="A144" s="805"/>
    </row>
    <row r="145" spans="1:1" s="209" customFormat="1" ht="12.6" customHeight="1">
      <c r="A145" s="805"/>
    </row>
    <row r="146" spans="1:1" s="209" customFormat="1" ht="12.6" customHeight="1">
      <c r="A146" s="805"/>
    </row>
    <row r="147" spans="1:1" s="209" customFormat="1" ht="12.6" customHeight="1">
      <c r="A147" s="805"/>
    </row>
    <row r="148" spans="1:1" s="209" customFormat="1" ht="12.6" customHeight="1">
      <c r="A148" s="805"/>
    </row>
    <row r="149" spans="1:1" s="209" customFormat="1" ht="12.6" customHeight="1">
      <c r="A149" s="805"/>
    </row>
    <row r="150" spans="1:1" s="209" customFormat="1" ht="12.6" customHeight="1">
      <c r="A150" s="805"/>
    </row>
    <row r="151" spans="1:1" s="209" customFormat="1" ht="12.6" customHeight="1">
      <c r="A151" s="805"/>
    </row>
    <row r="152" spans="1:1" s="209" customFormat="1" ht="12.6" customHeight="1">
      <c r="A152" s="805"/>
    </row>
    <row r="153" spans="1:1" s="209" customFormat="1" ht="12.6" customHeight="1">
      <c r="A153" s="805"/>
    </row>
    <row r="154" spans="1:1" s="209" customFormat="1" ht="12.6" customHeight="1">
      <c r="A154" s="805"/>
    </row>
    <row r="155" spans="1:1" s="209" customFormat="1" ht="12.6" customHeight="1">
      <c r="A155" s="805"/>
    </row>
    <row r="156" spans="1:1" s="209" customFormat="1" ht="12.6" customHeight="1">
      <c r="A156" s="805"/>
    </row>
    <row r="157" spans="1:1" s="209" customFormat="1" ht="12.6" customHeight="1">
      <c r="A157" s="805"/>
    </row>
    <row r="158" spans="1:1" s="209" customFormat="1" ht="12.6" customHeight="1">
      <c r="A158" s="805"/>
    </row>
    <row r="159" spans="1:1" s="209" customFormat="1" ht="12.6" customHeight="1">
      <c r="A159" s="805"/>
    </row>
    <row r="160" spans="1:1" s="209" customFormat="1" ht="12.6" customHeight="1">
      <c r="A160" s="805"/>
    </row>
    <row r="161" spans="1:18" s="209" customFormat="1" ht="12.6" customHeight="1">
      <c r="A161" s="805"/>
    </row>
    <row r="162" spans="1:18" s="209" customFormat="1" ht="12.6" customHeight="1">
      <c r="A162" s="805"/>
    </row>
    <row r="163" spans="1:18" s="209" customFormat="1" ht="12.6" customHeight="1">
      <c r="A163" s="805"/>
    </row>
    <row r="164" spans="1:18" s="209" customFormat="1" ht="12.6" customHeight="1">
      <c r="A164" s="805"/>
    </row>
    <row r="165" spans="1:18" s="209" customFormat="1" ht="12.6" customHeight="1">
      <c r="A165" s="805"/>
    </row>
    <row r="166" spans="1:18" s="209" customFormat="1" ht="12.6" customHeight="1">
      <c r="A166" s="805"/>
    </row>
    <row r="167" spans="1:18" s="209" customFormat="1" ht="12.6" customHeight="1">
      <c r="A167" s="805"/>
      <c r="R167" s="206"/>
    </row>
    <row r="168" spans="1:18" s="209" customFormat="1" ht="12.6" customHeight="1">
      <c r="A168" s="805"/>
      <c r="R168" s="206"/>
    </row>
    <row r="169" spans="1:18" s="209" customFormat="1" ht="12.6" customHeight="1">
      <c r="A169" s="805"/>
      <c r="R169" s="206"/>
    </row>
    <row r="170" spans="1:18" s="209" customFormat="1" ht="12.6" customHeight="1">
      <c r="A170" s="805"/>
      <c r="R170" s="206"/>
    </row>
    <row r="171" spans="1:18" s="209" customFormat="1" ht="12.6" customHeight="1">
      <c r="A171" s="805"/>
      <c r="R171" s="206"/>
    </row>
    <row r="172" spans="1:18" s="209" customFormat="1" ht="12.6" customHeight="1">
      <c r="A172" s="805"/>
      <c r="R172" s="206"/>
    </row>
  </sheetData>
  <pageMargins left="0.6692913385826772" right="0.47244094488188981" top="0.98425196850393704" bottom="0.98425196850393704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30"/>
  <dimension ref="A1:AA172"/>
  <sheetViews>
    <sheetView showGridLines="0" zoomScaleNormal="100" workbookViewId="0"/>
  </sheetViews>
  <sheetFormatPr defaultColWidth="13" defaultRowHeight="13.5"/>
  <cols>
    <col min="1" max="1" width="2.7109375" style="804" customWidth="1"/>
    <col min="2" max="2" width="18.85546875" style="206" customWidth="1"/>
    <col min="3" max="10" width="7.7109375" style="206" customWidth="1"/>
    <col min="11" max="17" width="13" style="206"/>
    <col min="18" max="25" width="8.140625" style="206" customWidth="1"/>
    <col min="26" max="26" width="5.5703125" style="206" customWidth="1"/>
    <col min="27" max="27" width="8.42578125" style="206" customWidth="1"/>
    <col min="28" max="16384" width="13" style="206"/>
  </cols>
  <sheetData>
    <row r="1" spans="1:27" s="207" customFormat="1" ht="21" customHeight="1">
      <c r="A1" s="794" t="s">
        <v>586</v>
      </c>
      <c r="B1" s="228"/>
      <c r="C1" s="228"/>
      <c r="D1" s="228"/>
      <c r="E1" s="228"/>
      <c r="F1" s="228"/>
      <c r="G1" s="717"/>
      <c r="H1" s="717"/>
      <c r="I1" s="717"/>
      <c r="J1" s="716"/>
    </row>
    <row r="2" spans="1:27" s="207" customFormat="1" ht="17.100000000000001" customHeight="1">
      <c r="A2" s="795"/>
      <c r="B2" s="7" t="s">
        <v>454</v>
      </c>
      <c r="C2" s="411"/>
      <c r="D2" s="411"/>
      <c r="E2" s="411"/>
      <c r="F2" s="411"/>
      <c r="G2" s="715"/>
      <c r="H2" s="715"/>
      <c r="I2" s="715"/>
      <c r="J2" s="714"/>
    </row>
    <row r="3" spans="1:27" ht="8.25" customHeight="1">
      <c r="A3" s="796"/>
      <c r="B3" s="713"/>
      <c r="C3" s="713"/>
      <c r="D3" s="713"/>
      <c r="E3" s="713"/>
      <c r="F3" s="713"/>
      <c r="G3" s="712"/>
      <c r="H3" s="712"/>
      <c r="I3" s="711"/>
      <c r="J3" s="710"/>
    </row>
    <row r="4" spans="1:27" s="207" customFormat="1" ht="12.75" customHeight="1">
      <c r="A4" s="797"/>
      <c r="B4" s="206"/>
      <c r="C4" s="206"/>
      <c r="D4" s="206"/>
      <c r="E4" s="206"/>
      <c r="F4" s="206"/>
      <c r="G4" s="206"/>
      <c r="H4" s="206"/>
      <c r="I4" s="206"/>
      <c r="J4" s="294" t="s">
        <v>124</v>
      </c>
    </row>
    <row r="5" spans="1:27" s="208" customFormat="1" ht="12.75" customHeight="1">
      <c r="A5" s="709" t="s">
        <v>447</v>
      </c>
      <c r="B5" s="702"/>
      <c r="C5" s="320">
        <v>2017</v>
      </c>
      <c r="D5" s="637"/>
      <c r="E5" s="382"/>
      <c r="F5" s="546"/>
      <c r="G5" s="325">
        <v>2018</v>
      </c>
      <c r="H5" s="637"/>
      <c r="I5" s="382"/>
      <c r="J5" s="706"/>
    </row>
    <row r="6" spans="1:27" s="208" customFormat="1" ht="8.1" customHeight="1">
      <c r="A6" s="798"/>
      <c r="B6" s="695"/>
      <c r="C6" s="639"/>
      <c r="D6" s="640"/>
      <c r="E6" s="383"/>
      <c r="F6" s="691"/>
      <c r="G6" s="704"/>
      <c r="H6" s="640"/>
      <c r="I6" s="383"/>
      <c r="J6" s="703"/>
    </row>
    <row r="7" spans="1:27" s="208" customFormat="1" ht="12.75" customHeight="1">
      <c r="A7" s="708"/>
      <c r="B7" s="707"/>
      <c r="C7" s="320" t="s">
        <v>446</v>
      </c>
      <c r="D7" s="637"/>
      <c r="E7" s="382"/>
      <c r="F7" s="546"/>
      <c r="G7" s="325" t="s">
        <v>446</v>
      </c>
      <c r="H7" s="637"/>
      <c r="I7" s="382"/>
      <c r="J7" s="706"/>
    </row>
    <row r="8" spans="1:27" s="208" customFormat="1" ht="8.1" customHeight="1">
      <c r="A8" s="798"/>
      <c r="B8" s="705"/>
      <c r="C8" s="639"/>
      <c r="D8" s="640"/>
      <c r="E8" s="383"/>
      <c r="F8" s="691"/>
      <c r="G8" s="704"/>
      <c r="H8" s="640"/>
      <c r="I8" s="383"/>
      <c r="J8" s="703"/>
      <c r="M8" s="693"/>
      <c r="N8" s="693"/>
      <c r="O8" s="692"/>
    </row>
    <row r="9" spans="1:27" s="208" customFormat="1" ht="12.75" customHeight="1">
      <c r="A9" s="799"/>
      <c r="B9" s="688"/>
      <c r="C9" s="698" t="s">
        <v>310</v>
      </c>
      <c r="D9" s="702" t="s">
        <v>445</v>
      </c>
      <c r="E9" s="700"/>
      <c r="F9" s="688"/>
      <c r="G9" s="698" t="s">
        <v>310</v>
      </c>
      <c r="H9" s="702" t="s">
        <v>445</v>
      </c>
      <c r="I9" s="700"/>
      <c r="J9" s="653"/>
      <c r="M9" s="693"/>
      <c r="O9" s="692"/>
    </row>
    <row r="10" spans="1:27" s="208" customFormat="1" ht="12.75" customHeight="1">
      <c r="A10" s="799"/>
      <c r="B10" s="688"/>
      <c r="C10" s="696" t="s">
        <v>444</v>
      </c>
      <c r="D10" s="701" t="s">
        <v>443</v>
      </c>
      <c r="E10" s="700"/>
      <c r="F10" s="688"/>
      <c r="G10" s="696" t="s">
        <v>444</v>
      </c>
      <c r="H10" s="701" t="s">
        <v>443</v>
      </c>
      <c r="I10" s="700"/>
      <c r="J10" s="653"/>
      <c r="M10" s="693"/>
      <c r="O10" s="692"/>
    </row>
    <row r="11" spans="1:27" s="208" customFormat="1" ht="8.1" customHeight="1">
      <c r="A11" s="799"/>
      <c r="B11" s="688"/>
      <c r="C11" s="696"/>
      <c r="D11" s="699"/>
      <c r="E11" s="383"/>
      <c r="F11" s="688"/>
      <c r="G11" s="696"/>
      <c r="H11" s="699"/>
      <c r="I11" s="383"/>
      <c r="J11" s="653"/>
      <c r="M11" s="693"/>
      <c r="O11" s="692"/>
    </row>
    <row r="12" spans="1:27" s="208" customFormat="1" ht="12.75" customHeight="1">
      <c r="A12" s="799"/>
      <c r="B12" s="688"/>
      <c r="C12" s="696"/>
      <c r="D12" s="698" t="s">
        <v>128</v>
      </c>
      <c r="E12" s="698" t="s">
        <v>442</v>
      </c>
      <c r="F12" s="698" t="s">
        <v>126</v>
      </c>
      <c r="G12" s="695"/>
      <c r="H12" s="698" t="s">
        <v>128</v>
      </c>
      <c r="I12" s="698" t="s">
        <v>442</v>
      </c>
      <c r="J12" s="697" t="s">
        <v>126</v>
      </c>
      <c r="M12" s="693"/>
      <c r="O12" s="692"/>
    </row>
    <row r="13" spans="1:27" s="208" customFormat="1" ht="12.75" customHeight="1">
      <c r="A13" s="800"/>
      <c r="B13" s="691"/>
      <c r="C13" s="690"/>
      <c r="D13" s="689"/>
      <c r="E13" s="689" t="s">
        <v>91</v>
      </c>
      <c r="F13" s="689"/>
      <c r="G13" s="695"/>
      <c r="H13" s="695"/>
      <c r="I13" s="695" t="s">
        <v>91</v>
      </c>
      <c r="J13" s="694"/>
      <c r="M13" s="693"/>
      <c r="O13" s="692"/>
    </row>
    <row r="14" spans="1:27" s="208" customFormat="1" ht="4.5" customHeight="1">
      <c r="A14" s="799"/>
      <c r="B14" s="688"/>
      <c r="C14" s="688"/>
      <c r="D14" s="688"/>
      <c r="E14" s="688"/>
      <c r="F14" s="688"/>
      <c r="G14" s="351"/>
      <c r="H14" s="351"/>
      <c r="I14" s="351"/>
      <c r="J14" s="384"/>
      <c r="M14" s="693"/>
      <c r="O14" s="692"/>
    </row>
    <row r="15" spans="1:27" s="209" customFormat="1" ht="12.75" customHeight="1">
      <c r="A15" s="686" t="s">
        <v>441</v>
      </c>
      <c r="B15" s="656"/>
      <c r="C15" s="680">
        <v>15051.791371017851</v>
      </c>
      <c r="D15" s="680">
        <v>-202.1795298040787</v>
      </c>
      <c r="E15" s="680">
        <v>881.42598965175296</v>
      </c>
      <c r="F15" s="681">
        <v>679.24645984767426</v>
      </c>
      <c r="G15" s="680">
        <v>16305.72364304347</v>
      </c>
      <c r="H15" s="680">
        <v>-1021.1599113892046</v>
      </c>
      <c r="I15" s="680">
        <v>1028.3445291283228</v>
      </c>
      <c r="J15" s="679">
        <v>7.1846177391182664</v>
      </c>
      <c r="L15" s="208"/>
      <c r="M15" s="693"/>
      <c r="N15" s="208"/>
      <c r="O15" s="692"/>
      <c r="P15" s="208"/>
      <c r="Q15" s="208"/>
      <c r="R15" s="208"/>
      <c r="S15" s="208"/>
      <c r="T15" s="208"/>
      <c r="U15" s="208"/>
      <c r="V15" s="208"/>
      <c r="W15" s="208"/>
      <c r="X15" s="208"/>
      <c r="Y15" s="208"/>
      <c r="Z15" s="208"/>
      <c r="AA15" s="687"/>
    </row>
    <row r="16" spans="1:27" s="209" customFormat="1" ht="12.75" customHeight="1">
      <c r="A16" s="683"/>
      <c r="B16" s="656" t="s">
        <v>440</v>
      </c>
      <c r="C16" s="611">
        <v>3380.3966464412542</v>
      </c>
      <c r="D16" s="611">
        <v>35.360466843325653</v>
      </c>
      <c r="E16" s="611">
        <v>173.59248162757905</v>
      </c>
      <c r="F16" s="685">
        <v>208.95294847090469</v>
      </c>
      <c r="G16" s="611">
        <v>3822.850824279577</v>
      </c>
      <c r="H16" s="611">
        <v>-11.495878847348862</v>
      </c>
      <c r="I16" s="611">
        <v>189.91540911042409</v>
      </c>
      <c r="J16" s="684">
        <v>178.41953026307522</v>
      </c>
      <c r="K16" s="510"/>
      <c r="L16" s="208"/>
      <c r="M16" s="693"/>
      <c r="N16" s="208"/>
      <c r="O16" s="730"/>
      <c r="P16" s="730"/>
      <c r="Q16" s="729"/>
      <c r="R16" s="208"/>
      <c r="S16" s="208"/>
      <c r="T16" s="208"/>
      <c r="U16" s="208"/>
      <c r="V16" s="208"/>
      <c r="W16" s="208"/>
      <c r="X16" s="208"/>
      <c r="Y16" s="208"/>
      <c r="Z16" s="208"/>
      <c r="AA16" s="687"/>
    </row>
    <row r="17" spans="1:27" s="209" customFormat="1" ht="12.75" customHeight="1">
      <c r="A17" s="683"/>
      <c r="B17" s="656" t="s">
        <v>439</v>
      </c>
      <c r="C17" s="611">
        <v>4753.6457640994522</v>
      </c>
      <c r="D17" s="611">
        <v>-515.60890365838236</v>
      </c>
      <c r="E17" s="611">
        <v>267.7792590106182</v>
      </c>
      <c r="F17" s="685">
        <v>-247.82964464776416</v>
      </c>
      <c r="G17" s="611">
        <v>5456.4673093188667</v>
      </c>
      <c r="H17" s="611">
        <v>268.63559839298796</v>
      </c>
      <c r="I17" s="611">
        <v>258.86246408944805</v>
      </c>
      <c r="J17" s="684">
        <v>527.49806248243601</v>
      </c>
      <c r="K17" s="510"/>
      <c r="L17" s="208"/>
      <c r="M17" s="693"/>
      <c r="N17" s="208"/>
      <c r="O17" s="730"/>
      <c r="P17" s="730"/>
      <c r="Q17" s="208"/>
      <c r="R17" s="208"/>
      <c r="S17" s="208"/>
      <c r="T17" s="208"/>
      <c r="U17" s="208"/>
      <c r="V17" s="208"/>
      <c r="W17" s="208"/>
      <c r="X17" s="208"/>
      <c r="Y17" s="208"/>
      <c r="Z17" s="208"/>
      <c r="AA17" s="687"/>
    </row>
    <row r="18" spans="1:27" s="209" customFormat="1" ht="12.75" customHeight="1">
      <c r="A18" s="683"/>
      <c r="B18" s="656" t="s">
        <v>438</v>
      </c>
      <c r="C18" s="611">
        <v>1109.7929958041284</v>
      </c>
      <c r="D18" s="611">
        <v>103.01510567573547</v>
      </c>
      <c r="E18" s="611">
        <v>83.219235696056558</v>
      </c>
      <c r="F18" s="685">
        <v>186.23434137179203</v>
      </c>
      <c r="G18" s="611">
        <v>1100.8455032434285</v>
      </c>
      <c r="H18" s="611">
        <v>-88.379316391171841</v>
      </c>
      <c r="I18" s="611">
        <v>79.180234761049917</v>
      </c>
      <c r="J18" s="684">
        <v>-9.199081630121924</v>
      </c>
      <c r="K18" s="510"/>
      <c r="L18" s="208"/>
      <c r="M18" s="693"/>
      <c r="N18" s="208"/>
      <c r="O18" s="730"/>
      <c r="P18" s="730"/>
      <c r="Q18" s="208"/>
      <c r="R18" s="208"/>
      <c r="S18" s="208"/>
      <c r="T18" s="208"/>
      <c r="U18" s="208"/>
      <c r="V18" s="208"/>
      <c r="W18" s="208"/>
      <c r="X18" s="208"/>
      <c r="Y18" s="208"/>
      <c r="Z18" s="208"/>
      <c r="AA18" s="687"/>
    </row>
    <row r="19" spans="1:27" s="209" customFormat="1" ht="12.75" customHeight="1">
      <c r="A19" s="683"/>
      <c r="B19" s="656" t="s">
        <v>437</v>
      </c>
      <c r="C19" s="611">
        <v>841.01337320294692</v>
      </c>
      <c r="D19" s="611">
        <v>16.942936418426143</v>
      </c>
      <c r="E19" s="611">
        <v>126.94057652134792</v>
      </c>
      <c r="F19" s="685">
        <v>143.88351293977405</v>
      </c>
      <c r="G19" s="611">
        <v>1679.3438114405328</v>
      </c>
      <c r="H19" s="611">
        <v>361.42687923801805</v>
      </c>
      <c r="I19" s="611">
        <v>153.78439906770478</v>
      </c>
      <c r="J19" s="684">
        <v>515.21127830572277</v>
      </c>
      <c r="K19" s="510"/>
      <c r="L19" s="208"/>
      <c r="M19" s="693"/>
      <c r="N19" s="208"/>
      <c r="O19" s="730"/>
      <c r="P19" s="730"/>
      <c r="Q19" s="208"/>
      <c r="R19" s="208"/>
      <c r="S19" s="208"/>
      <c r="T19" s="208"/>
      <c r="U19" s="208"/>
      <c r="V19" s="208"/>
      <c r="W19" s="208"/>
      <c r="X19" s="208"/>
      <c r="Y19" s="208"/>
      <c r="Z19" s="208"/>
      <c r="AA19" s="687"/>
    </row>
    <row r="20" spans="1:27" s="209" customFormat="1" ht="12.75" customHeight="1">
      <c r="A20" s="683"/>
      <c r="B20" s="656" t="s">
        <v>436</v>
      </c>
      <c r="C20" s="611">
        <v>2579.8538530419787</v>
      </c>
      <c r="D20" s="611">
        <v>-176.62041112509141</v>
      </c>
      <c r="E20" s="611">
        <v>86.909461402851747</v>
      </c>
      <c r="F20" s="685">
        <v>-89.710949722239661</v>
      </c>
      <c r="G20" s="611">
        <v>2590.2173258415537</v>
      </c>
      <c r="H20" s="611">
        <v>-395.66621717319458</v>
      </c>
      <c r="I20" s="611">
        <v>180.06673073323577</v>
      </c>
      <c r="J20" s="684">
        <v>-215.59948643995881</v>
      </c>
      <c r="K20" s="510"/>
      <c r="L20" s="208"/>
      <c r="M20" s="693"/>
      <c r="N20" s="208"/>
      <c r="O20" s="730"/>
      <c r="P20" s="730"/>
      <c r="Q20" s="208"/>
      <c r="R20" s="208"/>
      <c r="S20" s="208"/>
      <c r="T20" s="208"/>
      <c r="U20" s="208"/>
      <c r="V20" s="208"/>
      <c r="W20" s="208"/>
      <c r="X20" s="208"/>
      <c r="Y20" s="208"/>
      <c r="Z20" s="208"/>
      <c r="AA20" s="687"/>
    </row>
    <row r="21" spans="1:27" s="209" customFormat="1" ht="12.75" customHeight="1">
      <c r="A21" s="683"/>
      <c r="B21" s="656" t="s">
        <v>435</v>
      </c>
      <c r="C21" s="611">
        <v>-53.111350765689231</v>
      </c>
      <c r="D21" s="611">
        <v>-368.29902776005486</v>
      </c>
      <c r="E21" s="611">
        <v>13.993668691406564</v>
      </c>
      <c r="F21" s="685">
        <v>-354.30535906864827</v>
      </c>
      <c r="G21" s="611">
        <v>-650.25420620568991</v>
      </c>
      <c r="H21" s="611">
        <v>-633.63644263313518</v>
      </c>
      <c r="I21" s="611">
        <v>24.225391453134691</v>
      </c>
      <c r="J21" s="684">
        <v>-609.41105118000053</v>
      </c>
      <c r="K21" s="510"/>
      <c r="L21" s="208"/>
      <c r="M21" s="693"/>
      <c r="N21" s="208"/>
      <c r="O21" s="730"/>
      <c r="P21" s="730"/>
      <c r="Q21" s="208"/>
      <c r="R21" s="208"/>
      <c r="S21" s="208"/>
      <c r="T21" s="208"/>
      <c r="U21" s="208"/>
      <c r="V21" s="208"/>
      <c r="W21" s="208"/>
      <c r="X21" s="208"/>
      <c r="Y21" s="208"/>
      <c r="Z21" s="208"/>
      <c r="AA21" s="687"/>
    </row>
    <row r="22" spans="1:27" s="209" customFormat="1" ht="12.75" customHeight="1">
      <c r="A22" s="683"/>
      <c r="B22" s="656" t="s">
        <v>511</v>
      </c>
      <c r="C22" s="611">
        <v>2440.2000891937814</v>
      </c>
      <c r="D22" s="611">
        <v>703.03030380196265</v>
      </c>
      <c r="E22" s="611">
        <v>128.99130670189285</v>
      </c>
      <c r="F22" s="685">
        <v>832.02161050385553</v>
      </c>
      <c r="G22" s="611">
        <v>2306.2530751252002</v>
      </c>
      <c r="H22" s="611">
        <v>-522.04453397536008</v>
      </c>
      <c r="I22" s="611">
        <v>142.30989991332572</v>
      </c>
      <c r="J22" s="684">
        <v>-379.73463406203439</v>
      </c>
      <c r="K22" s="510"/>
      <c r="L22" s="208"/>
      <c r="M22" s="693"/>
      <c r="N22" s="208"/>
      <c r="O22" s="730"/>
      <c r="P22" s="730"/>
      <c r="Q22" s="208"/>
      <c r="R22" s="208"/>
      <c r="S22" s="208"/>
      <c r="T22" s="208"/>
      <c r="U22" s="208"/>
      <c r="V22" s="208"/>
      <c r="W22" s="208"/>
      <c r="X22" s="208"/>
      <c r="Y22" s="208"/>
      <c r="Z22" s="208"/>
      <c r="AA22" s="687"/>
    </row>
    <row r="23" spans="1:27" s="209" customFormat="1" ht="6.6" customHeight="1">
      <c r="A23" s="683"/>
      <c r="B23" s="656"/>
      <c r="C23" s="612"/>
      <c r="D23" s="611"/>
      <c r="E23" s="611"/>
      <c r="F23" s="685"/>
      <c r="G23" s="612"/>
      <c r="H23" s="611"/>
      <c r="I23" s="611"/>
      <c r="J23" s="684"/>
      <c r="K23" s="510"/>
      <c r="L23" s="208"/>
      <c r="M23" s="693"/>
      <c r="N23" s="208"/>
      <c r="O23" s="692"/>
      <c r="P23" s="208"/>
      <c r="Q23" s="208"/>
      <c r="R23" s="208"/>
      <c r="S23" s="208"/>
      <c r="T23" s="208"/>
      <c r="U23" s="208"/>
      <c r="V23" s="208"/>
      <c r="W23" s="208"/>
      <c r="X23" s="208"/>
      <c r="Y23" s="208"/>
      <c r="Z23" s="208"/>
      <c r="AA23" s="687"/>
    </row>
    <row r="24" spans="1:27" s="209" customFormat="1" ht="12.75" customHeight="1">
      <c r="A24" s="686" t="s">
        <v>434</v>
      </c>
      <c r="B24" s="656"/>
      <c r="C24" s="680">
        <v>61820.212794132778</v>
      </c>
      <c r="D24" s="680">
        <v>-979.6195870706938</v>
      </c>
      <c r="E24" s="680">
        <v>3029.6001444767603</v>
      </c>
      <c r="F24" s="681">
        <v>2049.9805574060665</v>
      </c>
      <c r="G24" s="680">
        <v>73601.851640965673</v>
      </c>
      <c r="H24" s="680">
        <v>3747.5567188109267</v>
      </c>
      <c r="I24" s="680">
        <v>3731.2157717369296</v>
      </c>
      <c r="J24" s="679">
        <v>7478.7724905478563</v>
      </c>
      <c r="K24" s="510"/>
      <c r="L24" s="208"/>
      <c r="M24" s="693"/>
      <c r="N24" s="208"/>
      <c r="O24" s="692"/>
      <c r="P24" s="208"/>
      <c r="Q24" s="208"/>
      <c r="R24" s="208"/>
      <c r="S24" s="208"/>
      <c r="T24" s="208"/>
      <c r="U24" s="208"/>
      <c r="V24" s="208"/>
      <c r="W24" s="208"/>
      <c r="X24" s="208"/>
      <c r="Y24" s="208"/>
      <c r="Z24" s="208"/>
      <c r="AA24" s="687"/>
    </row>
    <row r="25" spans="1:27" s="209" customFormat="1" ht="12.75" customHeight="1">
      <c r="A25" s="683"/>
      <c r="B25" s="656" t="s">
        <v>433</v>
      </c>
      <c r="C25" s="611">
        <v>7581.4732791748702</v>
      </c>
      <c r="D25" s="611">
        <v>-288.47805624147901</v>
      </c>
      <c r="E25" s="611">
        <v>607.71364664570478</v>
      </c>
      <c r="F25" s="685">
        <v>319.23559040422577</v>
      </c>
      <c r="G25" s="611">
        <v>8073.2000026409605</v>
      </c>
      <c r="H25" s="611">
        <v>-502.53607444304748</v>
      </c>
      <c r="I25" s="611">
        <v>636.47979458816405</v>
      </c>
      <c r="J25" s="684">
        <v>133.94372014511657</v>
      </c>
      <c r="K25" s="510"/>
      <c r="L25" s="208"/>
      <c r="M25" s="693"/>
      <c r="N25" s="208"/>
      <c r="O25" s="730"/>
      <c r="P25" s="730"/>
      <c r="Q25" s="208"/>
      <c r="R25" s="208"/>
      <c r="S25" s="208"/>
      <c r="T25" s="208"/>
      <c r="U25" s="208"/>
      <c r="V25" s="208"/>
      <c r="W25" s="208"/>
      <c r="X25" s="208"/>
      <c r="Y25" s="208"/>
      <c r="Z25" s="208"/>
      <c r="AA25" s="687"/>
    </row>
    <row r="26" spans="1:27" s="209" customFormat="1" ht="12.75" customHeight="1">
      <c r="A26" s="683"/>
      <c r="B26" s="656" t="s">
        <v>432</v>
      </c>
      <c r="C26" s="611">
        <v>17493.359388614979</v>
      </c>
      <c r="D26" s="611">
        <v>1326.5031065501062</v>
      </c>
      <c r="E26" s="611">
        <v>644.30310994683134</v>
      </c>
      <c r="F26" s="685">
        <v>1970.8062164969374</v>
      </c>
      <c r="G26" s="611">
        <v>21973.892194328797</v>
      </c>
      <c r="H26" s="611">
        <v>473.89580363435283</v>
      </c>
      <c r="I26" s="611">
        <v>888.56227915354032</v>
      </c>
      <c r="J26" s="684">
        <v>1362.4580827878931</v>
      </c>
      <c r="K26" s="510"/>
      <c r="L26" s="208"/>
      <c r="M26" s="693"/>
      <c r="N26" s="208"/>
      <c r="O26" s="730"/>
      <c r="P26" s="730"/>
      <c r="Q26" s="208"/>
      <c r="R26" s="208"/>
      <c r="S26" s="208"/>
      <c r="T26" s="208"/>
      <c r="U26" s="208"/>
      <c r="V26" s="208"/>
      <c r="W26" s="208"/>
      <c r="X26" s="208"/>
      <c r="Y26" s="208"/>
      <c r="Z26" s="208"/>
      <c r="AA26" s="687"/>
    </row>
    <row r="27" spans="1:27" s="209" customFormat="1" ht="12.75" customHeight="1">
      <c r="A27" s="683"/>
      <c r="B27" s="656" t="s">
        <v>431</v>
      </c>
      <c r="C27" s="611">
        <v>7095.7583534839569</v>
      </c>
      <c r="D27" s="611">
        <v>-1202.5748246987121</v>
      </c>
      <c r="E27" s="611">
        <v>419.81527260325504</v>
      </c>
      <c r="F27" s="685">
        <v>-782.75955209545702</v>
      </c>
      <c r="G27" s="611">
        <v>9485.0576343194807</v>
      </c>
      <c r="H27" s="611">
        <v>1384.6177458524708</v>
      </c>
      <c r="I27" s="611">
        <v>548.34607985483694</v>
      </c>
      <c r="J27" s="684">
        <v>1932.9638257073077</v>
      </c>
      <c r="K27" s="510"/>
      <c r="L27" s="208"/>
      <c r="M27" s="693"/>
      <c r="N27" s="208"/>
      <c r="O27" s="730"/>
      <c r="P27" s="730"/>
      <c r="Q27" s="208"/>
      <c r="R27" s="208"/>
      <c r="S27" s="208"/>
      <c r="T27" s="208"/>
      <c r="U27" s="208"/>
      <c r="V27" s="208"/>
      <c r="W27" s="208"/>
      <c r="X27" s="208"/>
      <c r="Y27" s="208"/>
      <c r="Z27" s="208"/>
      <c r="AA27" s="687"/>
    </row>
    <row r="28" spans="1:27" s="209" customFormat="1" ht="12.75" customHeight="1">
      <c r="A28" s="683"/>
      <c r="B28" s="656" t="s">
        <v>430</v>
      </c>
      <c r="C28" s="611">
        <v>5952.9671805551252</v>
      </c>
      <c r="D28" s="611">
        <v>121.79671722970568</v>
      </c>
      <c r="E28" s="611">
        <v>307.63736747915669</v>
      </c>
      <c r="F28" s="685">
        <v>429.43408470886237</v>
      </c>
      <c r="G28" s="611">
        <v>7058.8082259118773</v>
      </c>
      <c r="H28" s="611">
        <v>189.58787705252058</v>
      </c>
      <c r="I28" s="611">
        <v>348.29865097933987</v>
      </c>
      <c r="J28" s="684">
        <v>537.88652803186051</v>
      </c>
      <c r="K28" s="510"/>
      <c r="L28" s="208"/>
      <c r="M28" s="693"/>
      <c r="N28" s="208"/>
      <c r="O28" s="730"/>
      <c r="P28" s="730"/>
      <c r="Q28" s="208"/>
      <c r="R28" s="208"/>
      <c r="S28" s="208"/>
      <c r="T28" s="208"/>
      <c r="U28" s="208"/>
      <c r="V28" s="208"/>
      <c r="W28" s="208"/>
      <c r="X28" s="208"/>
      <c r="Y28" s="208"/>
      <c r="Z28" s="208"/>
      <c r="AA28" s="687"/>
    </row>
    <row r="29" spans="1:27" s="209" customFormat="1" ht="12.75" customHeight="1">
      <c r="A29" s="683"/>
      <c r="B29" s="656" t="s">
        <v>429</v>
      </c>
      <c r="C29" s="611">
        <v>3111.7255626667238</v>
      </c>
      <c r="D29" s="611">
        <v>-127.87675253593474</v>
      </c>
      <c r="E29" s="611">
        <v>117.4731009739543</v>
      </c>
      <c r="F29" s="685">
        <v>-10.403651561980439</v>
      </c>
      <c r="G29" s="611">
        <v>3162.9650852843001</v>
      </c>
      <c r="H29" s="611">
        <v>-79.303439149774618</v>
      </c>
      <c r="I29" s="611">
        <v>130.599808835582</v>
      </c>
      <c r="J29" s="684">
        <v>51.296369685807377</v>
      </c>
      <c r="K29" s="510"/>
      <c r="L29" s="208"/>
      <c r="M29" s="693"/>
      <c r="N29" s="208"/>
      <c r="O29" s="730"/>
      <c r="P29" s="730"/>
      <c r="Q29" s="208"/>
      <c r="R29" s="208"/>
      <c r="S29" s="208"/>
      <c r="T29" s="208"/>
      <c r="U29" s="208"/>
      <c r="V29" s="208"/>
      <c r="W29" s="208"/>
      <c r="X29" s="208"/>
      <c r="Y29" s="208"/>
      <c r="Z29" s="208"/>
      <c r="AA29" s="687"/>
    </row>
    <row r="30" spans="1:27" s="209" customFormat="1" ht="12.75" customHeight="1">
      <c r="A30" s="683"/>
      <c r="B30" s="656" t="s">
        <v>428</v>
      </c>
      <c r="C30" s="611">
        <v>11683.290070627385</v>
      </c>
      <c r="D30" s="611">
        <v>-830.29165256084411</v>
      </c>
      <c r="E30" s="611">
        <v>551.32328648205339</v>
      </c>
      <c r="F30" s="685">
        <v>-278.96836607879072</v>
      </c>
      <c r="G30" s="611">
        <v>12833.152603235589</v>
      </c>
      <c r="H30" s="611">
        <v>1083.0109020180055</v>
      </c>
      <c r="I30" s="611">
        <v>702.01108395326935</v>
      </c>
      <c r="J30" s="684">
        <v>1785.0219859712747</v>
      </c>
      <c r="K30" s="510"/>
      <c r="L30" s="208"/>
      <c r="M30" s="693"/>
      <c r="N30" s="208"/>
      <c r="O30" s="730"/>
      <c r="P30" s="730"/>
      <c r="Q30" s="208"/>
      <c r="R30" s="208"/>
      <c r="S30" s="208"/>
      <c r="T30" s="208"/>
      <c r="U30" s="208"/>
      <c r="V30" s="208"/>
      <c r="W30" s="208"/>
      <c r="X30" s="208"/>
      <c r="Y30" s="208"/>
      <c r="Z30" s="208"/>
      <c r="AA30" s="687"/>
    </row>
    <row r="31" spans="1:27" s="209" customFormat="1" ht="12.75" customHeight="1">
      <c r="A31" s="683"/>
      <c r="B31" s="656" t="s">
        <v>427</v>
      </c>
      <c r="C31" s="611">
        <v>3019.1735972617075</v>
      </c>
      <c r="D31" s="611">
        <v>258.52595318822182</v>
      </c>
      <c r="E31" s="611">
        <v>154.10359472875564</v>
      </c>
      <c r="F31" s="685">
        <v>412.62954791697746</v>
      </c>
      <c r="G31" s="611">
        <v>4294.1116735070873</v>
      </c>
      <c r="H31" s="611">
        <v>593.1386490452735</v>
      </c>
      <c r="I31" s="611">
        <v>225.97941761531041</v>
      </c>
      <c r="J31" s="684">
        <v>819.11806666058396</v>
      </c>
      <c r="K31" s="510"/>
      <c r="L31" s="208"/>
      <c r="M31" s="693"/>
      <c r="N31" s="208"/>
      <c r="O31" s="730"/>
      <c r="P31" s="730"/>
      <c r="Q31" s="208"/>
      <c r="R31" s="208"/>
      <c r="S31" s="208"/>
      <c r="T31" s="208"/>
      <c r="U31" s="208"/>
      <c r="V31" s="208"/>
      <c r="W31" s="208"/>
      <c r="X31" s="208"/>
      <c r="Y31" s="208"/>
      <c r="Z31" s="208"/>
      <c r="AA31" s="687"/>
    </row>
    <row r="32" spans="1:27" s="209" customFormat="1" ht="12.75" customHeight="1">
      <c r="A32" s="683"/>
      <c r="B32" s="656" t="s">
        <v>426</v>
      </c>
      <c r="C32" s="611">
        <v>1108.695667429489</v>
      </c>
      <c r="D32" s="611">
        <v>194.72306667860573</v>
      </c>
      <c r="E32" s="611">
        <v>50.0400960428384</v>
      </c>
      <c r="F32" s="685">
        <v>244.76316272144413</v>
      </c>
      <c r="G32" s="611">
        <v>1409.1863082635921</v>
      </c>
      <c r="H32" s="611">
        <v>163.96927915676108</v>
      </c>
      <c r="I32" s="611">
        <v>59.608513785375145</v>
      </c>
      <c r="J32" s="684">
        <v>223.57779294213623</v>
      </c>
      <c r="K32" s="510"/>
      <c r="L32" s="208"/>
      <c r="M32" s="693"/>
      <c r="N32" s="208"/>
      <c r="O32" s="730"/>
      <c r="P32" s="730"/>
      <c r="Q32" s="208"/>
      <c r="R32" s="208"/>
      <c r="S32" s="208"/>
      <c r="T32" s="208"/>
      <c r="U32" s="208"/>
      <c r="V32" s="208"/>
      <c r="W32" s="208"/>
      <c r="X32" s="208"/>
      <c r="Y32" s="208"/>
      <c r="Z32" s="208"/>
      <c r="AA32" s="687"/>
    </row>
    <row r="33" spans="1:27" s="209" customFormat="1" ht="12.75" customHeight="1">
      <c r="A33" s="683"/>
      <c r="B33" s="656" t="s">
        <v>425</v>
      </c>
      <c r="C33" s="611">
        <v>4773.769694318531</v>
      </c>
      <c r="D33" s="611">
        <v>-431.94714468036335</v>
      </c>
      <c r="E33" s="611">
        <v>177.19066957421077</v>
      </c>
      <c r="F33" s="685">
        <v>-254.75647510615258</v>
      </c>
      <c r="G33" s="611">
        <v>5311.4779134739874</v>
      </c>
      <c r="H33" s="611">
        <v>441.17597564436545</v>
      </c>
      <c r="I33" s="611">
        <v>191.33014297151172</v>
      </c>
      <c r="J33" s="684">
        <v>632.5061186158772</v>
      </c>
      <c r="K33" s="510"/>
      <c r="L33" s="208"/>
      <c r="M33" s="693"/>
      <c r="N33" s="208"/>
      <c r="O33" s="730"/>
      <c r="P33" s="730"/>
      <c r="Q33" s="208"/>
      <c r="R33" s="208"/>
      <c r="S33" s="208"/>
      <c r="T33" s="208"/>
      <c r="U33" s="208"/>
      <c r="V33" s="208"/>
      <c r="W33" s="208"/>
      <c r="X33" s="208"/>
      <c r="Y33" s="208"/>
      <c r="Z33" s="208"/>
      <c r="AA33" s="687"/>
    </row>
    <row r="34" spans="1:27" s="209" customFormat="1" ht="6.6" customHeight="1">
      <c r="A34" s="683"/>
      <c r="B34" s="656"/>
      <c r="C34" s="612"/>
      <c r="D34" s="611"/>
      <c r="E34" s="611"/>
      <c r="F34" s="685"/>
      <c r="G34" s="612"/>
      <c r="H34" s="611"/>
      <c r="I34" s="611"/>
      <c r="J34" s="684"/>
      <c r="K34" s="510"/>
      <c r="L34" s="208"/>
      <c r="M34" s="693"/>
      <c r="N34" s="208"/>
      <c r="O34" s="692"/>
      <c r="P34" s="208"/>
      <c r="Q34" s="208"/>
      <c r="R34" s="208"/>
      <c r="S34" s="208"/>
      <c r="T34" s="208"/>
      <c r="U34" s="208"/>
      <c r="V34" s="208"/>
      <c r="W34" s="208"/>
      <c r="X34" s="208"/>
      <c r="Y34" s="208"/>
      <c r="Z34" s="208"/>
      <c r="AA34" s="687"/>
    </row>
    <row r="35" spans="1:27" s="209" customFormat="1" ht="12.75" customHeight="1">
      <c r="A35" s="686" t="s">
        <v>424</v>
      </c>
      <c r="B35" s="656"/>
      <c r="C35" s="680">
        <v>35320.855165549772</v>
      </c>
      <c r="D35" s="680">
        <v>-371.55449190004055</v>
      </c>
      <c r="E35" s="680">
        <v>2268.0469405439553</v>
      </c>
      <c r="F35" s="681">
        <v>1896.4924486439147</v>
      </c>
      <c r="G35" s="680">
        <v>38491.764506621694</v>
      </c>
      <c r="H35" s="680">
        <v>-834.62948366436717</v>
      </c>
      <c r="I35" s="680">
        <v>2835.8671583359578</v>
      </c>
      <c r="J35" s="679">
        <v>2001.2376746715906</v>
      </c>
      <c r="K35" s="510"/>
      <c r="L35" s="208"/>
      <c r="M35" s="693"/>
      <c r="N35" s="208"/>
      <c r="O35" s="692"/>
      <c r="P35" s="208"/>
      <c r="Q35" s="208"/>
      <c r="R35" s="208"/>
      <c r="S35" s="208"/>
      <c r="T35" s="208"/>
      <c r="U35" s="208"/>
      <c r="V35" s="208"/>
      <c r="W35" s="208"/>
      <c r="X35" s="208"/>
      <c r="Y35" s="208"/>
      <c r="Z35" s="208"/>
      <c r="AA35" s="687"/>
    </row>
    <row r="36" spans="1:27" s="209" customFormat="1" ht="12.75" customHeight="1">
      <c r="A36" s="683"/>
      <c r="B36" s="656" t="s">
        <v>423</v>
      </c>
      <c r="C36" s="611">
        <v>6435.2477435919764</v>
      </c>
      <c r="D36" s="611">
        <v>743.63608428043756</v>
      </c>
      <c r="E36" s="611">
        <v>190.79622677630857</v>
      </c>
      <c r="F36" s="685">
        <v>934.43231105674613</v>
      </c>
      <c r="G36" s="611">
        <v>7669.5629717376451</v>
      </c>
      <c r="H36" s="611">
        <v>713.27547778135693</v>
      </c>
      <c r="I36" s="611">
        <v>217.21150944652749</v>
      </c>
      <c r="J36" s="684">
        <v>930.48698722788436</v>
      </c>
      <c r="K36" s="510"/>
      <c r="L36" s="208"/>
      <c r="M36" s="693"/>
      <c r="N36" s="208"/>
      <c r="O36" s="730"/>
      <c r="P36" s="730"/>
      <c r="Q36" s="208"/>
      <c r="R36" s="208"/>
      <c r="S36" s="208"/>
      <c r="T36" s="208"/>
      <c r="U36" s="208"/>
      <c r="V36" s="208"/>
      <c r="W36" s="208"/>
      <c r="X36" s="208"/>
      <c r="Y36" s="208"/>
      <c r="Z36" s="208"/>
      <c r="AA36" s="687"/>
    </row>
    <row r="37" spans="1:27" s="209" customFormat="1" ht="12.75" customHeight="1">
      <c r="A37" s="683"/>
      <c r="B37" s="656" t="s">
        <v>422</v>
      </c>
      <c r="C37" s="611">
        <v>18207.585857794944</v>
      </c>
      <c r="D37" s="611">
        <v>-347.54184193915654</v>
      </c>
      <c r="E37" s="611">
        <v>1412.7728668533105</v>
      </c>
      <c r="F37" s="685">
        <v>1065.231024914154</v>
      </c>
      <c r="G37" s="611">
        <v>19158.823571912049</v>
      </c>
      <c r="H37" s="611">
        <v>-1159.4101515220261</v>
      </c>
      <c r="I37" s="611">
        <v>1680.1434833098021</v>
      </c>
      <c r="J37" s="684">
        <v>520.73333178777602</v>
      </c>
      <c r="K37" s="510"/>
      <c r="L37" s="208"/>
      <c r="M37" s="693"/>
      <c r="N37" s="208"/>
      <c r="O37" s="730"/>
      <c r="P37" s="730"/>
      <c r="Q37" s="208"/>
      <c r="R37" s="208"/>
      <c r="S37" s="208"/>
      <c r="T37" s="208"/>
      <c r="U37" s="208"/>
      <c r="V37" s="208"/>
      <c r="W37" s="208"/>
      <c r="X37" s="208"/>
      <c r="Y37" s="208"/>
      <c r="Z37" s="208"/>
      <c r="AA37" s="687"/>
    </row>
    <row r="38" spans="1:27" s="209" customFormat="1" ht="12.75" customHeight="1">
      <c r="A38" s="683"/>
      <c r="B38" s="656" t="s">
        <v>421</v>
      </c>
      <c r="C38" s="611">
        <v>7215.9291360352463</v>
      </c>
      <c r="D38" s="611">
        <v>-289.87938816693759</v>
      </c>
      <c r="E38" s="611">
        <v>404.14278267072649</v>
      </c>
      <c r="F38" s="685">
        <v>114.2633945037889</v>
      </c>
      <c r="G38" s="611">
        <v>7366.0301875169953</v>
      </c>
      <c r="H38" s="611">
        <v>-580.48785281507344</v>
      </c>
      <c r="I38" s="611">
        <v>574.90190582254684</v>
      </c>
      <c r="J38" s="684">
        <v>-5.5859469925266012</v>
      </c>
      <c r="K38" s="510"/>
      <c r="L38" s="208"/>
      <c r="M38" s="693"/>
      <c r="N38" s="208"/>
      <c r="O38" s="730"/>
      <c r="P38" s="730"/>
      <c r="Q38" s="208"/>
      <c r="R38" s="208"/>
      <c r="S38" s="208"/>
      <c r="T38" s="208"/>
      <c r="U38" s="208"/>
      <c r="V38" s="208"/>
      <c r="W38" s="208"/>
      <c r="X38" s="208"/>
      <c r="Y38" s="208"/>
      <c r="Z38" s="208"/>
      <c r="AA38" s="687"/>
    </row>
    <row r="39" spans="1:27" s="209" customFormat="1" ht="12.75" customHeight="1">
      <c r="A39" s="683"/>
      <c r="B39" s="656" t="s">
        <v>420</v>
      </c>
      <c r="C39" s="611">
        <v>3462.0924281276079</v>
      </c>
      <c r="D39" s="611">
        <v>-477.76934607438398</v>
      </c>
      <c r="E39" s="611">
        <v>260.33506424360939</v>
      </c>
      <c r="F39" s="685">
        <v>-217.43428183077458</v>
      </c>
      <c r="G39" s="611">
        <v>4297.3477754550067</v>
      </c>
      <c r="H39" s="611">
        <v>191.99304289137558</v>
      </c>
      <c r="I39" s="611">
        <v>363.61025975708134</v>
      </c>
      <c r="J39" s="684">
        <v>555.60330264845697</v>
      </c>
      <c r="K39" s="510"/>
      <c r="L39" s="208"/>
      <c r="M39" s="693"/>
      <c r="N39" s="208"/>
      <c r="O39" s="730"/>
      <c r="P39" s="730"/>
      <c r="Q39" s="208"/>
      <c r="R39" s="208"/>
      <c r="S39" s="208"/>
      <c r="T39" s="208"/>
      <c r="U39" s="208"/>
      <c r="V39" s="208"/>
      <c r="W39" s="208"/>
      <c r="X39" s="208"/>
      <c r="Y39" s="208"/>
      <c r="Z39" s="208"/>
      <c r="AA39" s="687"/>
    </row>
    <row r="40" spans="1:27" s="209" customFormat="1" ht="6.6" customHeight="1">
      <c r="A40" s="683"/>
      <c r="B40" s="656"/>
      <c r="C40" s="612"/>
      <c r="D40" s="611"/>
      <c r="E40" s="611"/>
      <c r="F40" s="685"/>
      <c r="G40" s="612"/>
      <c r="H40" s="611"/>
      <c r="I40" s="611"/>
      <c r="J40" s="684"/>
      <c r="K40" s="510"/>
      <c r="L40" s="208"/>
      <c r="M40" s="693"/>
      <c r="N40" s="208"/>
      <c r="O40" s="692"/>
      <c r="P40" s="208"/>
      <c r="Q40" s="208"/>
      <c r="R40" s="208"/>
      <c r="S40" s="208"/>
      <c r="T40" s="208"/>
      <c r="U40" s="208"/>
      <c r="V40" s="208"/>
      <c r="W40" s="208"/>
      <c r="X40" s="208"/>
      <c r="Y40" s="208"/>
      <c r="Z40" s="208"/>
      <c r="AA40" s="687"/>
    </row>
    <row r="41" spans="1:27" s="209" customFormat="1" ht="12.75" customHeight="1">
      <c r="A41" s="686" t="s">
        <v>419</v>
      </c>
      <c r="B41" s="656"/>
      <c r="C41" s="680">
        <v>581239.96247237339</v>
      </c>
      <c r="D41" s="680">
        <v>-11425.739121727698</v>
      </c>
      <c r="E41" s="680">
        <v>38782.027758708282</v>
      </c>
      <c r="F41" s="681">
        <v>27356.288636980586</v>
      </c>
      <c r="G41" s="680">
        <v>632745.89526842069</v>
      </c>
      <c r="H41" s="680">
        <v>-9012.6210924681163</v>
      </c>
      <c r="I41" s="680">
        <v>43925.920220879081</v>
      </c>
      <c r="J41" s="679">
        <v>34913.299128410967</v>
      </c>
      <c r="K41" s="510"/>
      <c r="L41" s="208"/>
      <c r="M41" s="693"/>
      <c r="N41" s="208"/>
      <c r="O41" s="692"/>
      <c r="P41" s="208"/>
      <c r="Q41" s="208"/>
      <c r="R41" s="208"/>
      <c r="S41" s="208"/>
      <c r="T41" s="208"/>
      <c r="U41" s="208"/>
      <c r="V41" s="208"/>
      <c r="W41" s="208"/>
      <c r="X41" s="208"/>
      <c r="Y41" s="208"/>
      <c r="Z41" s="208"/>
      <c r="AA41" s="687"/>
    </row>
    <row r="42" spans="1:27" s="209" customFormat="1" ht="12.75" customHeight="1">
      <c r="A42" s="683"/>
      <c r="B42" s="656" t="s">
        <v>418</v>
      </c>
      <c r="C42" s="611">
        <v>1451.1447496246838</v>
      </c>
      <c r="D42" s="611">
        <v>-369.37964476979909</v>
      </c>
      <c r="E42" s="611">
        <v>193.61449736379166</v>
      </c>
      <c r="F42" s="685">
        <v>-175.76514740600743</v>
      </c>
      <c r="G42" s="611">
        <v>1678.2237200790221</v>
      </c>
      <c r="H42" s="611">
        <v>-123.88188306119378</v>
      </c>
      <c r="I42" s="611">
        <v>245.69155524430985</v>
      </c>
      <c r="J42" s="684">
        <v>121.80967218311608</v>
      </c>
      <c r="K42" s="510"/>
      <c r="L42" s="208"/>
      <c r="M42" s="693"/>
      <c r="N42" s="208"/>
      <c r="O42" s="730"/>
      <c r="P42" s="730"/>
      <c r="Q42" s="208"/>
      <c r="R42" s="208"/>
      <c r="S42" s="208"/>
      <c r="T42" s="208"/>
      <c r="U42" s="208"/>
      <c r="V42" s="208"/>
      <c r="W42" s="208"/>
      <c r="X42" s="208"/>
      <c r="Y42" s="208"/>
      <c r="Z42" s="208"/>
      <c r="AA42" s="687"/>
    </row>
    <row r="43" spans="1:27" s="209" customFormat="1" ht="12.75" customHeight="1">
      <c r="A43" s="683"/>
      <c r="B43" s="656" t="s">
        <v>417</v>
      </c>
      <c r="C43" s="611">
        <v>110170.49057125882</v>
      </c>
      <c r="D43" s="611">
        <v>-2141.7443051601485</v>
      </c>
      <c r="E43" s="611">
        <v>8241.1213359260655</v>
      </c>
      <c r="F43" s="685">
        <v>6099.377030765917</v>
      </c>
      <c r="G43" s="611">
        <v>122536.54006928395</v>
      </c>
      <c r="H43" s="611">
        <v>45.936501114708619</v>
      </c>
      <c r="I43" s="611">
        <v>8513.2772588983553</v>
      </c>
      <c r="J43" s="684">
        <v>8559.2137600130645</v>
      </c>
      <c r="K43" s="510"/>
      <c r="L43" s="208"/>
      <c r="M43" s="693"/>
      <c r="N43" s="208"/>
      <c r="O43" s="730"/>
      <c r="P43" s="730"/>
      <c r="Q43" s="208"/>
      <c r="R43" s="208"/>
      <c r="S43" s="208"/>
      <c r="T43" s="208"/>
      <c r="U43" s="208"/>
      <c r="V43" s="208"/>
      <c r="W43" s="208"/>
      <c r="X43" s="208"/>
      <c r="Y43" s="208"/>
      <c r="Z43" s="208"/>
      <c r="AA43" s="687"/>
    </row>
    <row r="44" spans="1:27" s="209" customFormat="1" ht="12.75" customHeight="1">
      <c r="A44" s="683"/>
      <c r="B44" s="656" t="s">
        <v>416</v>
      </c>
      <c r="C44" s="611">
        <v>153479.99009823834</v>
      </c>
      <c r="D44" s="611">
        <v>3345.0706299614349</v>
      </c>
      <c r="E44" s="611">
        <v>9575.5955278658257</v>
      </c>
      <c r="F44" s="685">
        <v>12920.666157827261</v>
      </c>
      <c r="G44" s="611">
        <v>169986.10306532489</v>
      </c>
      <c r="H44" s="611">
        <v>-483.04971671609792</v>
      </c>
      <c r="I44" s="611">
        <v>12784.638785099341</v>
      </c>
      <c r="J44" s="684">
        <v>12301.589068383244</v>
      </c>
      <c r="K44" s="510"/>
      <c r="L44" s="208"/>
      <c r="M44" s="693"/>
      <c r="N44" s="208"/>
      <c r="O44" s="730"/>
      <c r="P44" s="730"/>
      <c r="Q44" s="208"/>
      <c r="R44" s="208"/>
      <c r="S44" s="208"/>
      <c r="T44" s="208"/>
      <c r="U44" s="208"/>
      <c r="V44" s="208"/>
      <c r="W44" s="208"/>
      <c r="X44" s="208"/>
      <c r="Y44" s="208"/>
      <c r="Z44" s="208"/>
      <c r="AA44" s="687"/>
    </row>
    <row r="45" spans="1:27" s="209" customFormat="1" ht="12.75" customHeight="1">
      <c r="A45" s="683"/>
      <c r="B45" s="656" t="s">
        <v>415</v>
      </c>
      <c r="C45" s="611">
        <v>316138.33705325151</v>
      </c>
      <c r="D45" s="611">
        <v>-12259.685801759186</v>
      </c>
      <c r="E45" s="611">
        <v>20771.696397552605</v>
      </c>
      <c r="F45" s="685">
        <v>8512.0105957934193</v>
      </c>
      <c r="G45" s="611">
        <v>338545.02841373289</v>
      </c>
      <c r="H45" s="611">
        <v>-8451.6259938055337</v>
      </c>
      <c r="I45" s="611">
        <v>22382.312621637069</v>
      </c>
      <c r="J45" s="684">
        <v>13930.686627831536</v>
      </c>
      <c r="K45" s="510"/>
      <c r="L45" s="208"/>
      <c r="M45" s="693"/>
      <c r="N45" s="208"/>
      <c r="O45" s="730"/>
      <c r="P45" s="730"/>
      <c r="Q45" s="208"/>
      <c r="R45" s="208"/>
      <c r="S45" s="208"/>
      <c r="T45" s="208"/>
      <c r="U45" s="208"/>
      <c r="V45" s="208"/>
      <c r="W45" s="208"/>
      <c r="X45" s="208"/>
      <c r="Y45" s="208"/>
      <c r="Z45" s="208"/>
      <c r="AA45" s="687"/>
    </row>
    <row r="46" spans="1:27" s="209" customFormat="1" ht="6.6" customHeight="1">
      <c r="A46" s="683"/>
      <c r="B46" s="656"/>
      <c r="C46" s="612"/>
      <c r="D46" s="611"/>
      <c r="E46" s="611"/>
      <c r="F46" s="685"/>
      <c r="G46" s="612"/>
      <c r="H46" s="611"/>
      <c r="I46" s="611"/>
      <c r="J46" s="684"/>
      <c r="K46" s="510"/>
      <c r="L46" s="208"/>
      <c r="M46" s="693"/>
      <c r="N46" s="208"/>
      <c r="O46" s="692"/>
      <c r="P46" s="208"/>
      <c r="Q46" s="208"/>
      <c r="R46" s="208"/>
      <c r="S46" s="208"/>
      <c r="T46" s="208"/>
      <c r="U46" s="208"/>
      <c r="V46" s="208"/>
      <c r="W46" s="208"/>
      <c r="X46" s="208"/>
      <c r="Y46" s="208"/>
      <c r="Z46" s="208"/>
      <c r="AA46" s="687"/>
    </row>
    <row r="47" spans="1:27" s="209" customFormat="1" ht="12.75" customHeight="1">
      <c r="A47" s="686" t="s">
        <v>414</v>
      </c>
      <c r="B47" s="656"/>
      <c r="C47" s="680">
        <v>107535.806780236</v>
      </c>
      <c r="D47" s="680">
        <v>1271.9278207698794</v>
      </c>
      <c r="E47" s="680">
        <v>5425.2938946899021</v>
      </c>
      <c r="F47" s="681">
        <v>6697.221715459782</v>
      </c>
      <c r="G47" s="680">
        <v>120182.24260066776</v>
      </c>
      <c r="H47" s="680">
        <v>2345.0393641154915</v>
      </c>
      <c r="I47" s="680">
        <v>7759.612063552755</v>
      </c>
      <c r="J47" s="679">
        <v>10104.651427668246</v>
      </c>
      <c r="K47" s="510"/>
      <c r="L47" s="208"/>
      <c r="M47" s="693"/>
      <c r="N47" s="208"/>
      <c r="O47" s="692"/>
      <c r="P47" s="208"/>
      <c r="Q47" s="208"/>
      <c r="R47" s="208"/>
      <c r="S47" s="208"/>
      <c r="T47" s="208"/>
      <c r="U47" s="208"/>
      <c r="V47" s="208"/>
      <c r="W47" s="208"/>
      <c r="X47" s="208"/>
      <c r="Y47" s="208"/>
      <c r="Z47" s="208"/>
      <c r="AA47" s="687"/>
    </row>
    <row r="48" spans="1:27" s="209" customFormat="1" ht="12.75" customHeight="1">
      <c r="A48" s="683"/>
      <c r="B48" s="656" t="s">
        <v>413</v>
      </c>
      <c r="C48" s="611">
        <v>13655.49046872339</v>
      </c>
      <c r="D48" s="611">
        <v>-276.64058009777364</v>
      </c>
      <c r="E48" s="611">
        <v>1076.6893266917959</v>
      </c>
      <c r="F48" s="685">
        <v>800.0487465940223</v>
      </c>
      <c r="G48" s="611">
        <v>13326.42831704795</v>
      </c>
      <c r="H48" s="611">
        <v>365.70268325580332</v>
      </c>
      <c r="I48" s="611">
        <v>1163.5438983504007</v>
      </c>
      <c r="J48" s="684">
        <v>1529.246581606204</v>
      </c>
      <c r="K48" s="510"/>
      <c r="L48" s="208"/>
      <c r="M48" s="693"/>
      <c r="N48" s="208"/>
      <c r="O48" s="730"/>
      <c r="P48" s="730"/>
      <c r="Q48" s="208"/>
      <c r="R48" s="208"/>
      <c r="S48" s="208"/>
      <c r="T48" s="208"/>
      <c r="U48" s="208"/>
      <c r="V48" s="208"/>
      <c r="W48" s="208"/>
      <c r="X48" s="208"/>
      <c r="Y48" s="208"/>
      <c r="Z48" s="208"/>
      <c r="AA48" s="687"/>
    </row>
    <row r="49" spans="1:27" s="209" customFormat="1" ht="12.75" customHeight="1">
      <c r="A49" s="683"/>
      <c r="B49" s="656" t="s">
        <v>412</v>
      </c>
      <c r="C49" s="611">
        <v>80372.904155961907</v>
      </c>
      <c r="D49" s="611">
        <v>403.42115199248246</v>
      </c>
      <c r="E49" s="611">
        <v>3343.5864473863417</v>
      </c>
      <c r="F49" s="685">
        <v>3747.0075993788241</v>
      </c>
      <c r="G49" s="611">
        <v>90337.16293450183</v>
      </c>
      <c r="H49" s="611">
        <v>1036.5766426694868</v>
      </c>
      <c r="I49" s="611">
        <v>5422.9758046405841</v>
      </c>
      <c r="J49" s="684">
        <v>6459.5524473100704</v>
      </c>
      <c r="K49" s="510"/>
      <c r="L49" s="208"/>
      <c r="M49" s="693"/>
      <c r="N49" s="208"/>
      <c r="O49" s="730"/>
      <c r="P49" s="730"/>
      <c r="Q49" s="208"/>
      <c r="R49" s="208"/>
      <c r="S49" s="208"/>
      <c r="T49" s="208"/>
      <c r="U49" s="208"/>
      <c r="V49" s="208"/>
      <c r="W49" s="208"/>
      <c r="X49" s="208"/>
      <c r="Y49" s="208"/>
      <c r="Z49" s="208"/>
      <c r="AA49" s="687"/>
    </row>
    <row r="50" spans="1:27" s="209" customFormat="1" ht="12.75" customHeight="1">
      <c r="A50" s="683"/>
      <c r="B50" s="656" t="s">
        <v>411</v>
      </c>
      <c r="C50" s="611">
        <v>13507.412155550704</v>
      </c>
      <c r="D50" s="611">
        <v>1145.1472488751706</v>
      </c>
      <c r="E50" s="611">
        <v>1005.0181206117643</v>
      </c>
      <c r="F50" s="685">
        <v>2150.1653694869347</v>
      </c>
      <c r="G50" s="611">
        <v>16518.651349117976</v>
      </c>
      <c r="H50" s="611">
        <v>942.76003819020161</v>
      </c>
      <c r="I50" s="611">
        <v>1173.0923605617697</v>
      </c>
      <c r="J50" s="684">
        <v>2115.8523987519711</v>
      </c>
      <c r="K50" s="510"/>
      <c r="L50" s="208"/>
      <c r="M50" s="693"/>
      <c r="N50" s="208"/>
      <c r="O50" s="730"/>
      <c r="P50" s="730"/>
      <c r="Q50" s="208"/>
      <c r="R50" s="208"/>
      <c r="S50" s="208"/>
      <c r="T50" s="208"/>
      <c r="U50" s="208"/>
      <c r="V50" s="208"/>
      <c r="W50" s="208"/>
      <c r="X50" s="208"/>
      <c r="Y50" s="208"/>
      <c r="Z50" s="208"/>
      <c r="AA50" s="687"/>
    </row>
    <row r="51" spans="1:27" s="209" customFormat="1" ht="6.6" customHeight="1">
      <c r="A51" s="683"/>
      <c r="B51" s="656"/>
      <c r="C51" s="612"/>
      <c r="D51" s="612"/>
      <c r="E51" s="612"/>
      <c r="F51" s="682"/>
      <c r="G51" s="612"/>
      <c r="H51" s="612"/>
      <c r="I51" s="612"/>
      <c r="J51" s="613"/>
      <c r="K51" s="510"/>
      <c r="L51" s="208"/>
      <c r="M51" s="693"/>
      <c r="N51" s="208"/>
      <c r="O51" s="692"/>
      <c r="P51" s="208"/>
      <c r="Q51" s="208"/>
      <c r="R51" s="208"/>
      <c r="S51" s="208"/>
      <c r="T51" s="208"/>
      <c r="U51" s="208"/>
      <c r="V51" s="208"/>
      <c r="W51" s="208"/>
      <c r="X51" s="208"/>
      <c r="Y51" s="208"/>
      <c r="Z51" s="208"/>
      <c r="AA51" s="687"/>
    </row>
    <row r="52" spans="1:27" s="209" customFormat="1" ht="12.75" customHeight="1">
      <c r="A52" s="808" t="s">
        <v>448</v>
      </c>
      <c r="B52" s="656"/>
      <c r="C52" s="680">
        <v>800968.62858330971</v>
      </c>
      <c r="D52" s="680">
        <v>-11707.164909732632</v>
      </c>
      <c r="E52" s="680">
        <v>50386.394728070649</v>
      </c>
      <c r="F52" s="681">
        <v>38679.229818338019</v>
      </c>
      <c r="G52" s="680">
        <v>881327.4776597193</v>
      </c>
      <c r="H52" s="680">
        <v>-4775.8144045952704</v>
      </c>
      <c r="I52" s="680">
        <v>59280.959743633044</v>
      </c>
      <c r="J52" s="679">
        <v>54505.145339037772</v>
      </c>
      <c r="K52" s="510"/>
      <c r="L52" s="208"/>
      <c r="M52" s="693"/>
      <c r="N52" s="208"/>
      <c r="O52" s="692"/>
      <c r="P52" s="208"/>
      <c r="Q52" s="208"/>
      <c r="R52" s="208"/>
      <c r="S52" s="208"/>
      <c r="T52" s="208"/>
      <c r="U52" s="208"/>
      <c r="V52" s="208"/>
      <c r="W52" s="208"/>
      <c r="X52" s="208"/>
      <c r="Y52" s="208"/>
      <c r="Z52" s="208"/>
      <c r="AA52" s="687"/>
    </row>
    <row r="53" spans="1:27" s="209" customFormat="1" ht="6.6" customHeight="1">
      <c r="A53" s="683"/>
      <c r="B53" s="656"/>
      <c r="C53" s="612"/>
      <c r="D53" s="612"/>
      <c r="E53" s="612"/>
      <c r="F53" s="682"/>
      <c r="G53" s="612"/>
      <c r="H53" s="612"/>
      <c r="I53" s="612"/>
      <c r="J53" s="613"/>
      <c r="K53" s="510"/>
      <c r="L53" s="208"/>
      <c r="M53" s="693"/>
      <c r="N53" s="208"/>
      <c r="O53" s="692"/>
      <c r="P53" s="208"/>
      <c r="Q53" s="208"/>
      <c r="R53" s="208"/>
      <c r="S53" s="208"/>
      <c r="T53" s="208"/>
      <c r="U53" s="208"/>
      <c r="V53" s="208"/>
      <c r="W53" s="208"/>
      <c r="X53" s="208"/>
      <c r="Y53" s="208"/>
      <c r="Z53" s="208"/>
      <c r="AA53" s="687"/>
    </row>
    <row r="54" spans="1:27" s="209" customFormat="1" ht="12.75" customHeight="1">
      <c r="A54" s="808" t="s">
        <v>450</v>
      </c>
      <c r="B54" s="656"/>
      <c r="C54" s="680">
        <v>789403.27116724872</v>
      </c>
      <c r="D54" s="680">
        <v>-7497.5308251753067</v>
      </c>
      <c r="E54" s="680">
        <v>54312.276948485982</v>
      </c>
      <c r="F54" s="681">
        <v>46814.746123310673</v>
      </c>
      <c r="G54" s="680">
        <v>871134.44181334483</v>
      </c>
      <c r="H54" s="680">
        <v>-3492.024261366666</v>
      </c>
      <c r="I54" s="680">
        <v>62881.446593774759</v>
      </c>
      <c r="J54" s="679">
        <v>59389.422332408096</v>
      </c>
      <c r="K54" s="510"/>
      <c r="L54" s="208"/>
      <c r="M54" s="693"/>
      <c r="N54" s="208"/>
      <c r="O54" s="692"/>
      <c r="P54" s="208"/>
      <c r="Q54" s="208"/>
      <c r="R54" s="208"/>
      <c r="S54" s="208"/>
      <c r="T54" s="208"/>
      <c r="U54" s="208"/>
      <c r="V54" s="208"/>
      <c r="W54" s="208"/>
      <c r="X54" s="208"/>
      <c r="Y54" s="208"/>
      <c r="Z54" s="208"/>
      <c r="AA54" s="687"/>
    </row>
    <row r="55" spans="1:27" s="209" customFormat="1" ht="6.6" customHeight="1">
      <c r="A55" s="683"/>
      <c r="B55" s="656"/>
      <c r="C55" s="612"/>
      <c r="D55" s="612"/>
      <c r="E55" s="612"/>
      <c r="F55" s="682"/>
      <c r="G55" s="612"/>
      <c r="H55" s="612"/>
      <c r="I55" s="612"/>
      <c r="J55" s="613"/>
      <c r="K55" s="510"/>
      <c r="L55" s="208"/>
      <c r="M55" s="693"/>
      <c r="N55" s="208"/>
      <c r="O55" s="692"/>
      <c r="P55" s="208"/>
      <c r="Q55" s="208"/>
      <c r="R55" s="208"/>
      <c r="S55" s="208"/>
      <c r="T55" s="208"/>
      <c r="U55" s="208"/>
      <c r="V55" s="208"/>
      <c r="W55" s="208"/>
      <c r="X55" s="208"/>
      <c r="Y55" s="208"/>
      <c r="Z55" s="208"/>
      <c r="AA55" s="687"/>
    </row>
    <row r="56" spans="1:27" s="209" customFormat="1" ht="12.75" customHeight="1">
      <c r="A56" s="808" t="s">
        <v>451</v>
      </c>
      <c r="B56" s="656"/>
      <c r="C56" s="680">
        <v>11565.357416060986</v>
      </c>
      <c r="D56" s="680">
        <v>-4209.634084557325</v>
      </c>
      <c r="E56" s="680">
        <v>-3925.882220415333</v>
      </c>
      <c r="F56" s="681">
        <v>-8135.5163049726543</v>
      </c>
      <c r="G56" s="680">
        <v>10193.035846374463</v>
      </c>
      <c r="H56" s="680">
        <v>-1283.7901432286044</v>
      </c>
      <c r="I56" s="680">
        <v>-3600.486850141715</v>
      </c>
      <c r="J56" s="679">
        <v>-4884.2769933703239</v>
      </c>
      <c r="K56" s="510"/>
      <c r="L56" s="208"/>
      <c r="M56" s="693"/>
      <c r="N56" s="208"/>
      <c r="O56" s="692"/>
      <c r="P56" s="208"/>
      <c r="Q56" s="208"/>
      <c r="R56" s="208"/>
      <c r="S56" s="208"/>
      <c r="T56" s="208"/>
      <c r="U56" s="208"/>
      <c r="V56" s="208"/>
      <c r="W56" s="208"/>
      <c r="X56" s="208"/>
      <c r="Y56" s="208"/>
      <c r="Z56" s="208"/>
      <c r="AA56" s="687"/>
    </row>
    <row r="57" spans="1:27" s="209" customFormat="1" ht="8.1" customHeight="1">
      <c r="A57" s="678"/>
      <c r="B57" s="660"/>
      <c r="C57" s="660"/>
      <c r="D57" s="660"/>
      <c r="E57" s="660"/>
      <c r="F57" s="660"/>
      <c r="G57" s="395"/>
      <c r="H57" s="395"/>
      <c r="I57" s="395"/>
      <c r="J57" s="396"/>
      <c r="L57" s="208"/>
      <c r="M57" s="693"/>
      <c r="N57" s="208"/>
      <c r="O57" s="692"/>
      <c r="P57" s="208"/>
      <c r="Q57" s="208"/>
      <c r="R57" s="208"/>
      <c r="S57" s="208"/>
      <c r="T57" s="208"/>
      <c r="U57" s="208"/>
      <c r="V57" s="208"/>
      <c r="W57" s="208"/>
      <c r="X57" s="208"/>
      <c r="Y57" s="208"/>
      <c r="Z57" s="208"/>
    </row>
    <row r="58" spans="1:27" s="209" customFormat="1" ht="6" customHeight="1">
      <c r="A58" s="677"/>
      <c r="B58" s="206"/>
      <c r="C58" s="206"/>
      <c r="D58" s="206"/>
      <c r="E58" s="206"/>
      <c r="F58" s="206"/>
      <c r="G58" s="676"/>
      <c r="H58" s="676"/>
      <c r="I58" s="675"/>
      <c r="J58" s="675"/>
      <c r="L58" s="208"/>
      <c r="M58" s="693"/>
      <c r="N58" s="208"/>
      <c r="O58" s="692"/>
      <c r="P58" s="208"/>
      <c r="Q58" s="208"/>
      <c r="R58" s="208"/>
      <c r="S58" s="208"/>
      <c r="T58" s="208"/>
      <c r="U58" s="208"/>
      <c r="V58" s="208"/>
      <c r="W58" s="208"/>
      <c r="X58" s="208"/>
      <c r="Y58" s="208"/>
      <c r="Z58" s="208"/>
    </row>
    <row r="59" spans="1:27" s="209" customFormat="1" ht="10.5" customHeight="1">
      <c r="A59" s="801" t="s">
        <v>449</v>
      </c>
      <c r="B59" s="206"/>
      <c r="C59" s="206"/>
      <c r="D59" s="206"/>
      <c r="E59" s="206"/>
      <c r="F59" s="206"/>
      <c r="G59" s="676"/>
      <c r="H59" s="676"/>
      <c r="I59" s="675"/>
      <c r="J59" s="675"/>
      <c r="L59" s="208"/>
      <c r="M59" s="693"/>
      <c r="N59" s="208"/>
      <c r="O59" s="692"/>
      <c r="P59" s="208"/>
      <c r="Q59" s="208"/>
      <c r="R59" s="208"/>
      <c r="S59" s="208"/>
      <c r="T59" s="208"/>
      <c r="U59" s="208"/>
      <c r="V59" s="208"/>
      <c r="W59" s="208"/>
      <c r="X59" s="208"/>
      <c r="Y59" s="208"/>
      <c r="Z59" s="208"/>
    </row>
    <row r="60" spans="1:27" s="209" customFormat="1" ht="10.5" customHeight="1">
      <c r="A60" s="801" t="s">
        <v>534</v>
      </c>
      <c r="B60" s="206"/>
      <c r="C60" s="206"/>
      <c r="D60" s="206"/>
      <c r="E60" s="206"/>
      <c r="F60" s="206"/>
      <c r="G60" s="676"/>
      <c r="H60" s="676"/>
      <c r="I60" s="675"/>
      <c r="J60" s="675"/>
      <c r="L60" s="208"/>
      <c r="M60" s="693"/>
      <c r="N60" s="208"/>
      <c r="O60" s="692"/>
      <c r="P60" s="208"/>
      <c r="Q60" s="208"/>
      <c r="R60" s="208"/>
      <c r="S60" s="208"/>
      <c r="T60" s="208"/>
      <c r="U60" s="208"/>
      <c r="V60" s="208"/>
      <c r="W60" s="208"/>
      <c r="X60" s="208"/>
      <c r="Y60" s="208"/>
      <c r="Z60" s="208"/>
    </row>
    <row r="61" spans="1:27" s="209" customFormat="1" ht="10.5" customHeight="1">
      <c r="A61" s="801" t="s">
        <v>455</v>
      </c>
      <c r="B61" s="206"/>
      <c r="C61" s="206"/>
      <c r="D61" s="206"/>
      <c r="E61" s="206"/>
      <c r="F61" s="206"/>
      <c r="G61" s="676"/>
      <c r="H61" s="676"/>
      <c r="I61" s="675"/>
      <c r="J61" s="675"/>
      <c r="L61" s="208"/>
      <c r="M61" s="693"/>
      <c r="N61" s="208"/>
      <c r="O61" s="692"/>
      <c r="P61" s="208"/>
      <c r="Q61" s="208"/>
      <c r="R61" s="208"/>
      <c r="S61" s="208"/>
      <c r="T61" s="208"/>
      <c r="U61" s="208"/>
      <c r="V61" s="208"/>
      <c r="W61" s="208"/>
      <c r="X61" s="208"/>
      <c r="Y61" s="208"/>
      <c r="Z61" s="208"/>
    </row>
    <row r="62" spans="1:27" s="210" customFormat="1" ht="12" customHeight="1">
      <c r="A62" s="803" t="s">
        <v>456</v>
      </c>
      <c r="L62" s="208"/>
      <c r="M62" s="693"/>
      <c r="N62" s="208"/>
      <c r="O62" s="692"/>
      <c r="P62" s="208"/>
      <c r="Q62" s="208"/>
      <c r="R62" s="208"/>
      <c r="S62" s="208"/>
      <c r="T62" s="208"/>
      <c r="U62" s="208"/>
      <c r="V62" s="208"/>
      <c r="W62" s="208"/>
      <c r="X62" s="208"/>
      <c r="Y62" s="208"/>
      <c r="Z62" s="208"/>
    </row>
    <row r="63" spans="1:27" s="209" customFormat="1" ht="12" customHeight="1">
      <c r="A63" s="803" t="s">
        <v>410</v>
      </c>
      <c r="B63" s="206"/>
      <c r="C63" s="206"/>
      <c r="D63" s="206"/>
      <c r="E63" s="206"/>
      <c r="F63" s="206"/>
      <c r="G63" s="299"/>
      <c r="H63" s="299"/>
      <c r="I63" s="299"/>
      <c r="J63" s="299"/>
      <c r="L63" s="208"/>
      <c r="M63" s="693"/>
      <c r="N63" s="208"/>
      <c r="O63" s="692"/>
      <c r="P63" s="208"/>
      <c r="Q63" s="208"/>
      <c r="R63" s="208"/>
      <c r="S63" s="208"/>
      <c r="T63" s="208"/>
      <c r="U63" s="208"/>
      <c r="V63" s="208"/>
      <c r="W63" s="208"/>
      <c r="X63" s="208"/>
      <c r="Y63" s="208"/>
      <c r="Z63" s="208"/>
    </row>
    <row r="64" spans="1:27" s="209" customFormat="1" ht="12" customHeight="1">
      <c r="A64" s="802" t="s">
        <v>189</v>
      </c>
      <c r="B64" s="206"/>
      <c r="C64" s="206"/>
      <c r="D64" s="206"/>
      <c r="E64" s="206"/>
      <c r="F64" s="206"/>
      <c r="G64" s="299"/>
      <c r="H64" s="299"/>
      <c r="I64" s="299"/>
      <c r="J64" s="299"/>
      <c r="L64" s="208"/>
      <c r="M64" s="693"/>
      <c r="N64" s="208"/>
      <c r="O64" s="692"/>
      <c r="P64" s="208"/>
      <c r="Q64" s="208"/>
      <c r="R64" s="208"/>
      <c r="S64" s="208"/>
      <c r="T64" s="208"/>
      <c r="U64" s="208"/>
      <c r="V64" s="208"/>
      <c r="W64" s="208"/>
      <c r="X64" s="208"/>
      <c r="Y64" s="208"/>
      <c r="Z64" s="208"/>
    </row>
    <row r="65" spans="1:26" s="35" customFormat="1" ht="12" customHeight="1">
      <c r="A65" s="803" t="s">
        <v>457</v>
      </c>
      <c r="L65" s="208"/>
      <c r="M65" s="693"/>
      <c r="N65" s="208"/>
      <c r="O65" s="692"/>
      <c r="P65" s="208"/>
      <c r="Q65" s="208"/>
      <c r="R65" s="208"/>
      <c r="S65" s="208"/>
      <c r="T65" s="208"/>
      <c r="U65" s="208"/>
      <c r="V65" s="208"/>
      <c r="W65" s="208"/>
      <c r="X65" s="208"/>
      <c r="Y65" s="208"/>
      <c r="Z65" s="208"/>
    </row>
    <row r="66" spans="1:26" s="209" customFormat="1" ht="12" customHeight="1">
      <c r="A66" s="804"/>
      <c r="B66" s="206"/>
      <c r="C66" s="206"/>
      <c r="D66" s="206"/>
      <c r="E66" s="206"/>
      <c r="F66" s="206"/>
      <c r="G66" s="299"/>
      <c r="H66" s="299"/>
      <c r="I66" s="299"/>
      <c r="J66" s="299"/>
      <c r="L66" s="208"/>
      <c r="M66" s="693"/>
      <c r="N66" s="208"/>
      <c r="O66" s="692"/>
      <c r="P66" s="208"/>
      <c r="Q66" s="208"/>
      <c r="R66" s="208"/>
      <c r="S66" s="208"/>
      <c r="T66" s="208"/>
      <c r="U66" s="208"/>
      <c r="V66" s="208"/>
      <c r="W66" s="208"/>
      <c r="X66" s="208"/>
      <c r="Y66" s="208"/>
      <c r="Z66" s="208"/>
    </row>
    <row r="67" spans="1:26" s="209" customFormat="1" ht="12" customHeight="1">
      <c r="A67" s="804"/>
      <c r="G67" s="299"/>
      <c r="H67" s="299"/>
      <c r="I67" s="299"/>
      <c r="J67" s="299"/>
      <c r="L67" s="208"/>
      <c r="M67" s="693"/>
      <c r="N67" s="208"/>
      <c r="O67" s="692"/>
      <c r="P67" s="208"/>
      <c r="Q67" s="208"/>
      <c r="R67" s="208"/>
      <c r="S67" s="208"/>
      <c r="T67" s="208"/>
      <c r="U67" s="208"/>
      <c r="V67" s="208"/>
      <c r="W67" s="208"/>
      <c r="X67" s="208"/>
      <c r="Y67" s="208"/>
      <c r="Z67" s="208"/>
    </row>
    <row r="68" spans="1:26" s="209" customFormat="1" ht="12" customHeight="1">
      <c r="A68" s="805"/>
      <c r="E68" s="771"/>
      <c r="G68" s="299"/>
      <c r="H68" s="299"/>
      <c r="I68" s="771"/>
      <c r="J68" s="299"/>
      <c r="L68" s="208"/>
      <c r="M68" s="693"/>
      <c r="N68" s="208"/>
      <c r="O68" s="692"/>
      <c r="P68" s="208"/>
      <c r="Q68" s="208"/>
      <c r="R68" s="208"/>
      <c r="S68" s="208"/>
      <c r="T68" s="208"/>
      <c r="U68" s="208"/>
      <c r="V68" s="208"/>
      <c r="W68" s="208"/>
      <c r="X68" s="208"/>
      <c r="Y68" s="208"/>
      <c r="Z68" s="208"/>
    </row>
    <row r="69" spans="1:26" s="209" customFormat="1" ht="12" customHeight="1">
      <c r="A69" s="805"/>
      <c r="G69" s="300"/>
      <c r="H69" s="300"/>
      <c r="J69" s="300"/>
      <c r="L69" s="208"/>
      <c r="M69" s="693"/>
      <c r="N69" s="208"/>
      <c r="O69" s="692"/>
      <c r="P69" s="208"/>
      <c r="Q69" s="208"/>
      <c r="R69" s="208"/>
      <c r="S69" s="208"/>
      <c r="T69" s="208"/>
      <c r="U69" s="208"/>
      <c r="V69" s="208"/>
      <c r="W69" s="208"/>
      <c r="X69" s="208"/>
      <c r="Y69" s="208"/>
      <c r="Z69" s="208"/>
    </row>
    <row r="70" spans="1:26" s="209" customFormat="1" ht="12" customHeight="1">
      <c r="A70" s="805"/>
      <c r="E70" s="771"/>
      <c r="G70" s="300"/>
      <c r="H70" s="300"/>
      <c r="I70" s="771"/>
      <c r="J70" s="300"/>
      <c r="L70" s="208"/>
      <c r="M70" s="693"/>
      <c r="N70" s="208"/>
      <c r="O70" s="692"/>
      <c r="P70" s="208"/>
      <c r="Q70" s="208"/>
      <c r="R70" s="208"/>
      <c r="S70" s="208"/>
      <c r="T70" s="208"/>
      <c r="U70" s="208"/>
      <c r="V70" s="208"/>
      <c r="W70" s="208"/>
      <c r="X70" s="208"/>
      <c r="Y70" s="208"/>
      <c r="Z70" s="208"/>
    </row>
    <row r="71" spans="1:26" s="209" customFormat="1" ht="12" customHeight="1">
      <c r="A71" s="805"/>
      <c r="G71" s="300"/>
      <c r="H71" s="300"/>
      <c r="I71" s="300"/>
      <c r="J71" s="300"/>
      <c r="L71" s="208"/>
      <c r="M71" s="693"/>
      <c r="N71" s="208"/>
      <c r="O71" s="692"/>
      <c r="P71" s="208"/>
      <c r="Q71" s="208"/>
      <c r="R71" s="208"/>
      <c r="S71" s="208"/>
      <c r="T71" s="208"/>
      <c r="U71" s="208"/>
      <c r="V71" s="208"/>
      <c r="W71" s="208"/>
      <c r="X71" s="208"/>
      <c r="Y71" s="208"/>
      <c r="Z71" s="208"/>
    </row>
    <row r="72" spans="1:26" s="209" customFormat="1" ht="12" customHeight="1">
      <c r="A72" s="805"/>
      <c r="G72" s="300"/>
      <c r="H72" s="300"/>
      <c r="I72" s="300"/>
      <c r="J72" s="300"/>
      <c r="L72" s="208"/>
      <c r="M72" s="693"/>
      <c r="N72" s="208"/>
      <c r="O72" s="692"/>
      <c r="P72" s="208"/>
      <c r="Q72" s="208"/>
      <c r="R72" s="208"/>
      <c r="S72" s="208"/>
      <c r="T72" s="208"/>
      <c r="U72" s="208"/>
      <c r="V72" s="208"/>
      <c r="W72" s="208"/>
      <c r="X72" s="208"/>
      <c r="Y72" s="208"/>
      <c r="Z72" s="208"/>
    </row>
    <row r="73" spans="1:26" s="209" customFormat="1" ht="12" customHeight="1">
      <c r="A73" s="805"/>
      <c r="G73" s="300"/>
      <c r="H73" s="300"/>
      <c r="I73" s="300"/>
      <c r="J73" s="300"/>
      <c r="L73" s="208"/>
      <c r="M73" s="693"/>
      <c r="N73" s="208"/>
      <c r="O73" s="692"/>
      <c r="P73" s="208"/>
      <c r="Q73" s="208"/>
      <c r="R73" s="208"/>
      <c r="S73" s="208"/>
      <c r="T73" s="208"/>
      <c r="U73" s="208"/>
      <c r="V73" s="208"/>
      <c r="W73" s="208"/>
      <c r="X73" s="208"/>
      <c r="Y73" s="208"/>
      <c r="Z73" s="208"/>
    </row>
    <row r="74" spans="1:26" s="209" customFormat="1" ht="12" customHeight="1">
      <c r="A74" s="805"/>
      <c r="G74" s="300"/>
      <c r="H74" s="300"/>
      <c r="I74" s="300"/>
      <c r="J74" s="300"/>
      <c r="L74" s="208"/>
      <c r="M74" s="693"/>
      <c r="N74" s="208"/>
      <c r="O74" s="692"/>
      <c r="P74" s="208"/>
      <c r="Q74" s="208"/>
      <c r="R74" s="208"/>
      <c r="S74" s="208"/>
      <c r="T74" s="208"/>
      <c r="U74" s="208"/>
      <c r="V74" s="208"/>
      <c r="W74" s="208"/>
      <c r="X74" s="208"/>
      <c r="Y74" s="208"/>
      <c r="Z74" s="208"/>
    </row>
    <row r="75" spans="1:26" s="209" customFormat="1" ht="12" customHeight="1">
      <c r="A75" s="805"/>
      <c r="G75" s="300"/>
      <c r="H75" s="300"/>
      <c r="I75" s="300"/>
      <c r="J75" s="300"/>
      <c r="L75" s="208"/>
      <c r="M75" s="693"/>
      <c r="N75" s="208"/>
      <c r="O75" s="692"/>
      <c r="P75" s="208"/>
      <c r="Q75" s="208"/>
      <c r="R75" s="208"/>
      <c r="S75" s="208"/>
      <c r="T75" s="208"/>
      <c r="U75" s="208"/>
      <c r="V75" s="208"/>
      <c r="W75" s="208"/>
      <c r="X75" s="208"/>
      <c r="Y75" s="208"/>
      <c r="Z75" s="208"/>
    </row>
    <row r="76" spans="1:26" s="209" customFormat="1" ht="12" customHeight="1">
      <c r="A76" s="805"/>
      <c r="G76" s="300"/>
      <c r="H76" s="300"/>
      <c r="I76" s="300"/>
      <c r="J76" s="300"/>
      <c r="L76" s="208"/>
      <c r="M76" s="693"/>
      <c r="N76" s="208"/>
      <c r="O76" s="692"/>
      <c r="P76" s="208"/>
      <c r="Q76" s="208"/>
      <c r="R76" s="208"/>
      <c r="S76" s="208"/>
      <c r="T76" s="208"/>
      <c r="U76" s="208"/>
      <c r="V76" s="208"/>
      <c r="W76" s="208"/>
      <c r="X76" s="208"/>
      <c r="Y76" s="208"/>
      <c r="Z76" s="208"/>
    </row>
    <row r="77" spans="1:26" s="209" customFormat="1" ht="12" customHeight="1">
      <c r="A77" s="805"/>
      <c r="G77" s="300"/>
      <c r="H77" s="300"/>
      <c r="I77" s="300"/>
      <c r="J77" s="300"/>
      <c r="L77" s="208"/>
      <c r="M77" s="693"/>
      <c r="N77" s="208"/>
      <c r="O77" s="692"/>
      <c r="P77" s="208"/>
      <c r="Q77" s="208"/>
      <c r="R77" s="208"/>
      <c r="S77" s="208"/>
      <c r="T77" s="208"/>
      <c r="U77" s="208"/>
      <c r="V77" s="208"/>
      <c r="W77" s="208"/>
      <c r="X77" s="208"/>
      <c r="Y77" s="208"/>
      <c r="Z77" s="208"/>
    </row>
    <row r="78" spans="1:26" s="209" customFormat="1" ht="12" customHeight="1">
      <c r="A78" s="805"/>
      <c r="G78" s="300"/>
      <c r="H78" s="300"/>
      <c r="I78" s="300"/>
      <c r="J78" s="300"/>
      <c r="L78" s="208"/>
      <c r="M78" s="693"/>
      <c r="N78" s="208"/>
      <c r="O78" s="692"/>
      <c r="P78" s="208"/>
      <c r="Q78" s="208"/>
      <c r="R78" s="208"/>
      <c r="S78" s="208"/>
      <c r="T78" s="208"/>
      <c r="U78" s="208"/>
      <c r="V78" s="208"/>
      <c r="W78" s="208"/>
      <c r="X78" s="208"/>
      <c r="Y78" s="208"/>
      <c r="Z78" s="208"/>
    </row>
    <row r="79" spans="1:26" s="209" customFormat="1" ht="12" customHeight="1">
      <c r="A79" s="805"/>
      <c r="G79" s="300"/>
      <c r="H79" s="300"/>
      <c r="I79" s="300"/>
      <c r="J79" s="300"/>
      <c r="L79" s="208"/>
      <c r="M79" s="693"/>
      <c r="N79" s="208"/>
      <c r="O79" s="692"/>
      <c r="P79" s="208"/>
      <c r="Q79" s="208"/>
      <c r="R79" s="208"/>
      <c r="S79" s="208"/>
      <c r="T79" s="208"/>
      <c r="U79" s="208"/>
      <c r="V79" s="208"/>
      <c r="W79" s="208"/>
      <c r="X79" s="208"/>
      <c r="Y79" s="208"/>
      <c r="Z79" s="208"/>
    </row>
    <row r="80" spans="1:26" s="209" customFormat="1" ht="12" customHeight="1">
      <c r="A80" s="805"/>
      <c r="G80" s="300"/>
      <c r="H80" s="300"/>
      <c r="I80" s="300"/>
      <c r="J80" s="300"/>
      <c r="L80" s="208"/>
      <c r="M80" s="693"/>
      <c r="N80" s="208"/>
      <c r="O80" s="692"/>
      <c r="P80" s="208"/>
      <c r="Q80" s="208"/>
      <c r="R80" s="208"/>
      <c r="S80" s="208"/>
      <c r="T80" s="208"/>
      <c r="U80" s="208"/>
      <c r="V80" s="208"/>
      <c r="W80" s="208"/>
      <c r="X80" s="208"/>
      <c r="Y80" s="208"/>
      <c r="Z80" s="208"/>
    </row>
    <row r="81" spans="1:26" s="209" customFormat="1" ht="12" customHeight="1">
      <c r="A81" s="805"/>
      <c r="G81" s="300"/>
      <c r="H81" s="300"/>
      <c r="I81" s="300"/>
      <c r="J81" s="300"/>
      <c r="L81" s="208"/>
      <c r="M81" s="693"/>
      <c r="N81" s="208"/>
      <c r="O81" s="692"/>
      <c r="P81" s="208"/>
      <c r="Q81" s="208"/>
      <c r="R81" s="208"/>
      <c r="S81" s="208"/>
      <c r="T81" s="208"/>
      <c r="U81" s="208"/>
      <c r="V81" s="208"/>
      <c r="W81" s="208"/>
      <c r="X81" s="208"/>
      <c r="Y81" s="208"/>
      <c r="Z81" s="208"/>
    </row>
    <row r="82" spans="1:26" s="209" customFormat="1" ht="12" customHeight="1">
      <c r="A82" s="805"/>
      <c r="G82" s="300"/>
      <c r="H82" s="300"/>
      <c r="I82" s="300"/>
      <c r="J82" s="300"/>
      <c r="L82" s="208"/>
      <c r="M82" s="693"/>
      <c r="N82" s="208"/>
      <c r="O82" s="692"/>
      <c r="P82" s="208"/>
      <c r="Q82" s="208"/>
      <c r="R82" s="208"/>
      <c r="S82" s="208"/>
      <c r="T82" s="208"/>
      <c r="U82" s="208"/>
      <c r="V82" s="208"/>
      <c r="W82" s="208"/>
      <c r="X82" s="208"/>
      <c r="Y82" s="208"/>
      <c r="Z82" s="208"/>
    </row>
    <row r="83" spans="1:26" s="209" customFormat="1" ht="12" customHeight="1">
      <c r="A83" s="805"/>
      <c r="G83" s="300"/>
      <c r="H83" s="300"/>
      <c r="I83" s="300"/>
      <c r="J83" s="300"/>
      <c r="L83" s="208"/>
      <c r="M83" s="693"/>
      <c r="N83" s="208"/>
      <c r="O83" s="692"/>
      <c r="P83" s="208"/>
      <c r="Q83" s="208"/>
      <c r="R83" s="208"/>
      <c r="S83" s="208"/>
      <c r="T83" s="208"/>
      <c r="U83" s="208"/>
      <c r="V83" s="208"/>
      <c r="W83" s="208"/>
      <c r="X83" s="208"/>
      <c r="Y83" s="208"/>
      <c r="Z83" s="208"/>
    </row>
    <row r="84" spans="1:26" s="209" customFormat="1" ht="12" customHeight="1">
      <c r="A84" s="805"/>
      <c r="L84" s="208"/>
      <c r="M84" s="693"/>
      <c r="N84" s="208"/>
      <c r="O84" s="692"/>
      <c r="P84" s="208"/>
      <c r="Q84" s="208"/>
      <c r="R84" s="208"/>
      <c r="S84" s="208"/>
      <c r="T84" s="208"/>
      <c r="U84" s="208"/>
      <c r="V84" s="208"/>
      <c r="W84" s="208"/>
      <c r="X84" s="208"/>
      <c r="Y84" s="208"/>
      <c r="Z84" s="208"/>
    </row>
    <row r="85" spans="1:26" s="209" customFormat="1" ht="12" customHeight="1">
      <c r="A85" s="805"/>
      <c r="L85" s="208"/>
      <c r="M85" s="693"/>
      <c r="N85" s="208"/>
      <c r="O85" s="692"/>
      <c r="P85" s="208"/>
      <c r="Q85" s="208"/>
      <c r="R85" s="208"/>
      <c r="S85" s="208"/>
      <c r="T85" s="208"/>
      <c r="U85" s="208"/>
      <c r="V85" s="208"/>
      <c r="W85" s="208"/>
      <c r="X85" s="208"/>
      <c r="Y85" s="208"/>
      <c r="Z85" s="208"/>
    </row>
    <row r="86" spans="1:26" s="209" customFormat="1" ht="12" customHeight="1">
      <c r="A86" s="805"/>
      <c r="L86" s="208"/>
      <c r="M86" s="693"/>
      <c r="N86" s="208"/>
      <c r="O86" s="692"/>
      <c r="P86" s="208"/>
      <c r="Q86" s="208"/>
      <c r="R86" s="208"/>
      <c r="S86" s="208"/>
      <c r="T86" s="208"/>
      <c r="U86" s="208"/>
      <c r="V86" s="208"/>
      <c r="W86" s="208"/>
      <c r="X86" s="208"/>
      <c r="Y86" s="208"/>
      <c r="Z86" s="208"/>
    </row>
    <row r="87" spans="1:26" s="209" customFormat="1" ht="12" customHeight="1">
      <c r="A87" s="805"/>
      <c r="L87" s="208"/>
      <c r="M87" s="693"/>
      <c r="N87" s="208"/>
      <c r="O87" s="692"/>
      <c r="P87" s="208"/>
      <c r="Q87" s="208"/>
      <c r="R87" s="208"/>
      <c r="S87" s="208"/>
      <c r="T87" s="208"/>
      <c r="U87" s="208"/>
      <c r="V87" s="208"/>
      <c r="W87" s="208"/>
      <c r="X87" s="208"/>
      <c r="Y87" s="208"/>
      <c r="Z87" s="208"/>
    </row>
    <row r="88" spans="1:26" s="209" customFormat="1" ht="12" customHeight="1">
      <c r="A88" s="805"/>
      <c r="L88" s="208"/>
      <c r="M88" s="693"/>
      <c r="N88" s="208"/>
      <c r="O88" s="692"/>
      <c r="P88" s="208"/>
      <c r="Q88" s="208"/>
      <c r="R88" s="208"/>
      <c r="S88" s="208"/>
      <c r="T88" s="208"/>
      <c r="U88" s="208"/>
      <c r="V88" s="208"/>
      <c r="W88" s="208"/>
      <c r="X88" s="208"/>
      <c r="Y88" s="208"/>
      <c r="Z88" s="208"/>
    </row>
    <row r="89" spans="1:26" s="209" customFormat="1" ht="12" customHeight="1">
      <c r="A89" s="805"/>
      <c r="L89" s="208"/>
      <c r="M89" s="693"/>
      <c r="N89" s="208"/>
      <c r="O89" s="692"/>
      <c r="P89" s="208"/>
      <c r="Q89" s="208"/>
      <c r="R89" s="208"/>
      <c r="S89" s="208"/>
      <c r="T89" s="208"/>
      <c r="U89" s="208"/>
      <c r="V89" s="208"/>
      <c r="W89" s="208"/>
      <c r="X89" s="208"/>
      <c r="Y89" s="208"/>
      <c r="Z89" s="208"/>
    </row>
    <row r="90" spans="1:26" s="209" customFormat="1" ht="12" customHeight="1">
      <c r="A90" s="805"/>
      <c r="L90" s="208"/>
      <c r="M90" s="693"/>
      <c r="N90" s="208"/>
      <c r="O90" s="692"/>
      <c r="P90" s="208"/>
      <c r="Q90" s="208"/>
      <c r="R90" s="208"/>
      <c r="S90" s="208"/>
      <c r="T90" s="208"/>
      <c r="U90" s="208"/>
      <c r="V90" s="208"/>
      <c r="W90" s="208"/>
      <c r="X90" s="208"/>
      <c r="Y90" s="208"/>
      <c r="Z90" s="208"/>
    </row>
    <row r="91" spans="1:26" s="209" customFormat="1" ht="12" customHeight="1">
      <c r="A91" s="805"/>
      <c r="L91" s="208"/>
      <c r="M91" s="693"/>
      <c r="N91" s="208"/>
      <c r="O91" s="692"/>
      <c r="P91" s="208"/>
      <c r="Q91" s="208"/>
      <c r="R91" s="208"/>
      <c r="S91" s="208"/>
      <c r="T91" s="208"/>
      <c r="U91" s="208"/>
      <c r="V91" s="208"/>
      <c r="W91" s="208"/>
      <c r="X91" s="208"/>
      <c r="Y91" s="208"/>
      <c r="Z91" s="208"/>
    </row>
    <row r="92" spans="1:26" s="209" customFormat="1" ht="12" customHeight="1">
      <c r="A92" s="805"/>
      <c r="L92" s="208"/>
      <c r="M92" s="693"/>
      <c r="N92" s="208"/>
      <c r="O92" s="692"/>
      <c r="P92" s="208"/>
      <c r="Q92" s="208"/>
      <c r="R92" s="208"/>
      <c r="S92" s="208"/>
      <c r="T92" s="208"/>
      <c r="U92" s="208"/>
      <c r="V92" s="208"/>
      <c r="W92" s="208"/>
      <c r="X92" s="208"/>
      <c r="Y92" s="208"/>
      <c r="Z92" s="208"/>
    </row>
    <row r="93" spans="1:26" s="209" customFormat="1" ht="12" customHeight="1">
      <c r="A93" s="805"/>
      <c r="L93" s="208"/>
      <c r="M93" s="693"/>
      <c r="N93" s="208"/>
      <c r="O93" s="692"/>
      <c r="P93" s="208"/>
      <c r="Q93" s="208"/>
      <c r="R93" s="208"/>
      <c r="S93" s="208"/>
      <c r="T93" s="208"/>
      <c r="U93" s="208"/>
      <c r="V93" s="208"/>
      <c r="W93" s="208"/>
      <c r="X93" s="208"/>
      <c r="Y93" s="208"/>
      <c r="Z93" s="208"/>
    </row>
    <row r="94" spans="1:26" s="209" customFormat="1" ht="12" customHeight="1">
      <c r="A94" s="805"/>
      <c r="L94" s="208"/>
      <c r="M94" s="693"/>
      <c r="N94" s="208"/>
      <c r="O94" s="692"/>
      <c r="P94" s="208"/>
      <c r="Q94" s="208"/>
      <c r="R94" s="208"/>
      <c r="S94" s="208"/>
      <c r="T94" s="208"/>
      <c r="U94" s="208"/>
      <c r="V94" s="208"/>
      <c r="W94" s="208"/>
      <c r="X94" s="208"/>
      <c r="Y94" s="208"/>
      <c r="Z94" s="208"/>
    </row>
    <row r="95" spans="1:26" s="209" customFormat="1" ht="12" customHeight="1">
      <c r="A95" s="805"/>
      <c r="L95" s="208"/>
      <c r="M95" s="693"/>
      <c r="N95" s="208"/>
      <c r="O95" s="692"/>
      <c r="P95" s="208"/>
      <c r="Q95" s="208"/>
      <c r="R95" s="208"/>
      <c r="S95" s="208"/>
      <c r="T95" s="208"/>
      <c r="U95" s="208"/>
      <c r="V95" s="208"/>
      <c r="W95" s="208"/>
      <c r="X95" s="208"/>
      <c r="Y95" s="208"/>
      <c r="Z95" s="208"/>
    </row>
    <row r="96" spans="1:26" s="209" customFormat="1" ht="12" customHeight="1">
      <c r="A96" s="805"/>
      <c r="L96" s="208"/>
      <c r="M96" s="693"/>
      <c r="N96" s="208"/>
      <c r="O96" s="692"/>
      <c r="P96" s="208"/>
      <c r="Q96" s="208"/>
      <c r="R96" s="208"/>
      <c r="S96" s="208"/>
      <c r="T96" s="208"/>
      <c r="U96" s="208"/>
      <c r="V96" s="208"/>
      <c r="W96" s="208"/>
      <c r="X96" s="208"/>
      <c r="Y96" s="208"/>
      <c r="Z96" s="208"/>
    </row>
    <row r="97" spans="1:26" s="209" customFormat="1" ht="12" customHeight="1">
      <c r="A97" s="805"/>
      <c r="L97" s="208"/>
      <c r="M97" s="693"/>
      <c r="N97" s="208"/>
      <c r="O97" s="692"/>
      <c r="P97" s="208"/>
      <c r="Q97" s="208"/>
      <c r="R97" s="208"/>
      <c r="S97" s="208"/>
      <c r="T97" s="208"/>
      <c r="U97" s="208"/>
      <c r="V97" s="208"/>
      <c r="W97" s="208"/>
      <c r="X97" s="208"/>
      <c r="Y97" s="208"/>
      <c r="Z97" s="208"/>
    </row>
    <row r="98" spans="1:26" s="209" customFormat="1" ht="12" customHeight="1">
      <c r="A98" s="805"/>
      <c r="L98" s="208"/>
      <c r="M98" s="693"/>
      <c r="N98" s="208"/>
      <c r="O98" s="692"/>
      <c r="P98" s="208"/>
      <c r="Q98" s="208"/>
      <c r="R98" s="208"/>
      <c r="S98" s="208"/>
      <c r="T98" s="208"/>
      <c r="U98" s="208"/>
      <c r="V98" s="208"/>
      <c r="W98" s="208"/>
      <c r="X98" s="208"/>
      <c r="Y98" s="208"/>
      <c r="Z98" s="208"/>
    </row>
    <row r="99" spans="1:26" s="209" customFormat="1" ht="12" customHeight="1">
      <c r="A99" s="805"/>
      <c r="L99" s="208"/>
      <c r="M99" s="693"/>
      <c r="N99" s="208"/>
      <c r="O99" s="692"/>
      <c r="P99" s="208"/>
      <c r="Q99" s="208"/>
      <c r="R99" s="208"/>
      <c r="S99" s="208"/>
      <c r="T99" s="208"/>
      <c r="U99" s="208"/>
      <c r="V99" s="208"/>
      <c r="W99" s="208"/>
      <c r="X99" s="208"/>
      <c r="Y99" s="208"/>
      <c r="Z99" s="208"/>
    </row>
    <row r="100" spans="1:26" s="209" customFormat="1" ht="12" customHeight="1">
      <c r="A100" s="805"/>
      <c r="L100" s="208"/>
      <c r="M100" s="693"/>
      <c r="N100" s="208"/>
      <c r="O100" s="692"/>
      <c r="P100" s="208"/>
      <c r="Q100" s="208"/>
      <c r="R100" s="208"/>
      <c r="S100" s="208"/>
      <c r="T100" s="208"/>
      <c r="U100" s="208"/>
      <c r="V100" s="208"/>
      <c r="W100" s="208"/>
      <c r="X100" s="208"/>
      <c r="Y100" s="208"/>
      <c r="Z100" s="208"/>
    </row>
    <row r="101" spans="1:26" s="209" customFormat="1" ht="12" customHeight="1">
      <c r="A101" s="805"/>
      <c r="L101" s="208"/>
      <c r="M101" s="693"/>
      <c r="N101" s="208"/>
      <c r="O101" s="692"/>
      <c r="P101" s="208"/>
      <c r="Q101" s="208"/>
      <c r="R101" s="208"/>
      <c r="S101" s="208"/>
      <c r="T101" s="208"/>
      <c r="U101" s="208"/>
      <c r="V101" s="208"/>
      <c r="W101" s="208"/>
      <c r="X101" s="208"/>
      <c r="Y101" s="208"/>
      <c r="Z101" s="208"/>
    </row>
    <row r="102" spans="1:26" s="209" customFormat="1" ht="12" customHeight="1">
      <c r="A102" s="805"/>
      <c r="L102" s="208"/>
      <c r="M102" s="693"/>
      <c r="N102" s="208"/>
      <c r="O102" s="692"/>
      <c r="P102" s="208"/>
      <c r="Q102" s="208"/>
      <c r="R102" s="208"/>
      <c r="S102" s="208"/>
      <c r="T102" s="208"/>
      <c r="U102" s="208"/>
      <c r="V102" s="208"/>
      <c r="W102" s="208"/>
      <c r="X102" s="208"/>
      <c r="Y102" s="208"/>
      <c r="Z102" s="208"/>
    </row>
    <row r="103" spans="1:26" s="209" customFormat="1" ht="12" customHeight="1">
      <c r="A103" s="805"/>
      <c r="L103" s="208"/>
      <c r="M103" s="693"/>
      <c r="N103" s="208"/>
      <c r="O103" s="692"/>
      <c r="P103" s="208"/>
      <c r="Q103" s="208"/>
      <c r="R103" s="208"/>
      <c r="S103" s="208"/>
      <c r="T103" s="208"/>
      <c r="U103" s="208"/>
      <c r="V103" s="208"/>
      <c r="W103" s="208"/>
      <c r="X103" s="208"/>
      <c r="Y103" s="208"/>
      <c r="Z103" s="208"/>
    </row>
    <row r="104" spans="1:26" s="209" customFormat="1" ht="12" customHeight="1">
      <c r="A104" s="805"/>
      <c r="L104" s="208"/>
      <c r="M104" s="693"/>
      <c r="N104" s="208"/>
      <c r="O104" s="692"/>
      <c r="P104" s="208"/>
      <c r="Q104" s="208"/>
      <c r="R104" s="208"/>
      <c r="S104" s="208"/>
      <c r="T104" s="208"/>
      <c r="U104" s="208"/>
      <c r="V104" s="208"/>
      <c r="W104" s="208"/>
      <c r="X104" s="208"/>
      <c r="Y104" s="208"/>
      <c r="Z104" s="208"/>
    </row>
    <row r="105" spans="1:26" s="209" customFormat="1" ht="12" customHeight="1">
      <c r="A105" s="805"/>
      <c r="L105" s="208"/>
      <c r="M105" s="693"/>
      <c r="N105" s="208"/>
      <c r="O105" s="692"/>
      <c r="P105" s="208"/>
      <c r="Q105" s="208"/>
      <c r="R105" s="208"/>
      <c r="S105" s="208"/>
      <c r="T105" s="208"/>
      <c r="U105" s="208"/>
      <c r="V105" s="208"/>
      <c r="W105" s="208"/>
      <c r="X105" s="208"/>
      <c r="Y105" s="208"/>
      <c r="Z105" s="208"/>
    </row>
    <row r="106" spans="1:26" s="209" customFormat="1" ht="12" customHeight="1">
      <c r="A106" s="805"/>
      <c r="L106" s="208"/>
      <c r="M106" s="693"/>
      <c r="N106" s="208"/>
      <c r="O106" s="692"/>
      <c r="P106" s="208"/>
      <c r="Q106" s="208"/>
      <c r="R106" s="208"/>
      <c r="S106" s="208"/>
      <c r="T106" s="208"/>
      <c r="U106" s="208"/>
      <c r="V106" s="208"/>
      <c r="W106" s="208"/>
      <c r="X106" s="208"/>
      <c r="Y106" s="208"/>
      <c r="Z106" s="208"/>
    </row>
    <row r="107" spans="1:26" s="209" customFormat="1" ht="12" customHeight="1">
      <c r="A107" s="805"/>
      <c r="L107" s="208"/>
      <c r="M107" s="693"/>
      <c r="N107" s="208"/>
      <c r="O107" s="692"/>
      <c r="P107" s="208"/>
      <c r="Q107" s="208"/>
      <c r="R107" s="208"/>
      <c r="S107" s="208"/>
      <c r="T107" s="208"/>
      <c r="U107" s="208"/>
      <c r="V107" s="208"/>
      <c r="W107" s="208"/>
      <c r="X107" s="208"/>
      <c r="Y107" s="208"/>
      <c r="Z107" s="208"/>
    </row>
    <row r="108" spans="1:26" s="209" customFormat="1" ht="12" customHeight="1">
      <c r="A108" s="805"/>
      <c r="L108" s="208"/>
      <c r="M108" s="693"/>
      <c r="N108" s="208"/>
      <c r="O108" s="692"/>
      <c r="P108" s="208"/>
      <c r="Q108" s="208"/>
      <c r="R108" s="208"/>
      <c r="S108" s="208"/>
      <c r="T108" s="208"/>
      <c r="U108" s="208"/>
      <c r="V108" s="208"/>
      <c r="W108" s="208"/>
      <c r="X108" s="208"/>
      <c r="Y108" s="208"/>
      <c r="Z108" s="208"/>
    </row>
    <row r="109" spans="1:26" s="209" customFormat="1" ht="12" customHeight="1">
      <c r="A109" s="805"/>
      <c r="L109" s="208"/>
      <c r="M109" s="693"/>
      <c r="N109" s="208"/>
      <c r="O109" s="692"/>
      <c r="P109" s="208"/>
      <c r="Q109" s="208"/>
      <c r="R109" s="208"/>
      <c r="S109" s="208"/>
      <c r="T109" s="208"/>
      <c r="U109" s="208"/>
      <c r="V109" s="208"/>
      <c r="W109" s="208"/>
      <c r="X109" s="208"/>
      <c r="Y109" s="208"/>
      <c r="Z109" s="208"/>
    </row>
    <row r="110" spans="1:26" s="209" customFormat="1" ht="12" customHeight="1">
      <c r="A110" s="805"/>
      <c r="L110" s="208"/>
      <c r="M110" s="693"/>
      <c r="N110" s="208"/>
      <c r="O110" s="692"/>
      <c r="P110" s="208"/>
      <c r="Q110" s="208"/>
      <c r="R110" s="208"/>
      <c r="S110" s="208"/>
      <c r="T110" s="208"/>
      <c r="U110" s="208"/>
      <c r="V110" s="208"/>
      <c r="W110" s="208"/>
      <c r="X110" s="208"/>
      <c r="Y110" s="208"/>
      <c r="Z110" s="208"/>
    </row>
    <row r="111" spans="1:26" s="209" customFormat="1" ht="12" customHeight="1">
      <c r="A111" s="805"/>
      <c r="L111" s="208"/>
      <c r="M111" s="693"/>
      <c r="N111" s="208"/>
      <c r="O111" s="692"/>
      <c r="P111" s="208"/>
      <c r="Q111" s="208"/>
      <c r="R111" s="208"/>
      <c r="S111" s="208"/>
      <c r="T111" s="208"/>
      <c r="U111" s="208"/>
      <c r="V111" s="208"/>
      <c r="W111" s="208"/>
      <c r="X111" s="208"/>
      <c r="Y111" s="208"/>
      <c r="Z111" s="208"/>
    </row>
    <row r="112" spans="1:26" s="209" customFormat="1" ht="12" customHeight="1">
      <c r="A112" s="805"/>
      <c r="L112" s="208"/>
      <c r="M112" s="693"/>
      <c r="N112" s="208"/>
      <c r="O112" s="692"/>
      <c r="P112" s="208"/>
      <c r="Q112" s="208"/>
      <c r="R112" s="208"/>
      <c r="S112" s="208"/>
      <c r="T112" s="208"/>
      <c r="U112" s="208"/>
      <c r="V112" s="208"/>
      <c r="W112" s="208"/>
      <c r="X112" s="208"/>
      <c r="Y112" s="208"/>
      <c r="Z112" s="208"/>
    </row>
    <row r="113" spans="1:26" s="209" customFormat="1" ht="12" customHeight="1">
      <c r="A113" s="805"/>
      <c r="L113" s="208"/>
      <c r="M113" s="693"/>
      <c r="N113" s="208"/>
      <c r="O113" s="692"/>
      <c r="P113" s="208"/>
      <c r="Q113" s="208"/>
      <c r="R113" s="208"/>
      <c r="S113" s="208"/>
      <c r="T113" s="208"/>
      <c r="U113" s="208"/>
      <c r="V113" s="208"/>
      <c r="W113" s="208"/>
      <c r="X113" s="208"/>
      <c r="Y113" s="208"/>
      <c r="Z113" s="208"/>
    </row>
    <row r="114" spans="1:26" s="209" customFormat="1" ht="12" customHeight="1">
      <c r="A114" s="805"/>
      <c r="L114" s="208"/>
      <c r="M114" s="693"/>
      <c r="N114" s="208"/>
      <c r="O114" s="692"/>
      <c r="P114" s="208"/>
      <c r="Q114" s="208"/>
      <c r="R114" s="208"/>
      <c r="S114" s="208"/>
      <c r="T114" s="208"/>
      <c r="U114" s="208"/>
      <c r="V114" s="208"/>
      <c r="W114" s="208"/>
      <c r="X114" s="208"/>
      <c r="Y114" s="208"/>
      <c r="Z114" s="208"/>
    </row>
    <row r="115" spans="1:26" s="209" customFormat="1" ht="12" customHeight="1">
      <c r="A115" s="805"/>
      <c r="L115" s="208"/>
      <c r="M115" s="693"/>
      <c r="N115" s="208"/>
      <c r="O115" s="692"/>
      <c r="P115" s="208"/>
      <c r="Q115" s="208"/>
      <c r="R115" s="208"/>
      <c r="S115" s="208"/>
      <c r="T115" s="208"/>
      <c r="U115" s="208"/>
      <c r="V115" s="208"/>
      <c r="W115" s="208"/>
      <c r="X115" s="208"/>
      <c r="Y115" s="208"/>
      <c r="Z115" s="208"/>
    </row>
    <row r="116" spans="1:26" s="209" customFormat="1" ht="12" customHeight="1">
      <c r="A116" s="805"/>
      <c r="L116" s="208"/>
      <c r="M116" s="693"/>
      <c r="N116" s="208"/>
      <c r="O116" s="692"/>
      <c r="P116" s="208"/>
      <c r="Q116" s="208"/>
      <c r="R116" s="208"/>
      <c r="S116" s="208"/>
      <c r="T116" s="208"/>
      <c r="U116" s="208"/>
      <c r="V116" s="208"/>
      <c r="W116" s="208"/>
      <c r="X116" s="208"/>
      <c r="Y116" s="208"/>
      <c r="Z116" s="208"/>
    </row>
    <row r="117" spans="1:26" s="209" customFormat="1" ht="12" customHeight="1">
      <c r="A117" s="805"/>
      <c r="L117" s="208"/>
      <c r="M117" s="693"/>
      <c r="N117" s="208"/>
      <c r="O117" s="692"/>
      <c r="P117" s="208"/>
      <c r="Q117" s="208"/>
      <c r="R117" s="208"/>
      <c r="S117" s="208"/>
      <c r="T117" s="208"/>
      <c r="U117" s="208"/>
      <c r="V117" s="208"/>
      <c r="W117" s="208"/>
      <c r="X117" s="208"/>
      <c r="Y117" s="208"/>
      <c r="Z117" s="208"/>
    </row>
    <row r="118" spans="1:26" s="209" customFormat="1" ht="12" customHeight="1">
      <c r="A118" s="805"/>
      <c r="L118" s="208"/>
      <c r="M118" s="693"/>
      <c r="N118" s="208"/>
      <c r="O118" s="692"/>
      <c r="P118" s="208"/>
      <c r="Q118" s="208"/>
      <c r="R118" s="208"/>
      <c r="S118" s="208"/>
      <c r="T118" s="208"/>
      <c r="U118" s="208"/>
      <c r="V118" s="208"/>
      <c r="W118" s="208"/>
      <c r="X118" s="208"/>
      <c r="Y118" s="208"/>
      <c r="Z118" s="208"/>
    </row>
    <row r="119" spans="1:26" s="209" customFormat="1" ht="12" customHeight="1">
      <c r="A119" s="805"/>
      <c r="L119" s="208"/>
      <c r="M119" s="693"/>
      <c r="N119" s="208"/>
      <c r="O119" s="692"/>
      <c r="P119" s="208"/>
      <c r="Q119" s="208"/>
      <c r="R119" s="208"/>
      <c r="S119" s="208"/>
      <c r="T119" s="208"/>
      <c r="U119" s="208"/>
      <c r="V119" s="208"/>
      <c r="W119" s="208"/>
      <c r="X119" s="208"/>
      <c r="Y119" s="208"/>
      <c r="Z119" s="208"/>
    </row>
    <row r="120" spans="1:26" s="209" customFormat="1" ht="12" customHeight="1">
      <c r="A120" s="805"/>
      <c r="L120" s="208"/>
      <c r="M120" s="693"/>
      <c r="N120" s="208"/>
      <c r="O120" s="692"/>
      <c r="P120" s="208"/>
      <c r="Q120" s="208"/>
      <c r="R120" s="208"/>
      <c r="S120" s="208"/>
      <c r="T120" s="208"/>
      <c r="U120" s="208"/>
      <c r="V120" s="208"/>
      <c r="W120" s="208"/>
      <c r="X120" s="208"/>
      <c r="Y120" s="208"/>
      <c r="Z120" s="208"/>
    </row>
    <row r="121" spans="1:26" s="209" customFormat="1" ht="12" customHeight="1">
      <c r="A121" s="805"/>
      <c r="L121" s="208"/>
      <c r="M121" s="693"/>
      <c r="N121" s="208"/>
      <c r="O121" s="692"/>
      <c r="P121" s="208"/>
      <c r="Q121" s="208"/>
      <c r="R121" s="208"/>
      <c r="S121" s="208"/>
      <c r="T121" s="208"/>
      <c r="U121" s="208"/>
      <c r="V121" s="208"/>
      <c r="W121" s="208"/>
      <c r="X121" s="208"/>
      <c r="Y121" s="208"/>
      <c r="Z121" s="208"/>
    </row>
    <row r="122" spans="1:26" s="209" customFormat="1" ht="12" customHeight="1">
      <c r="A122" s="805"/>
      <c r="L122" s="208"/>
      <c r="M122" s="693"/>
      <c r="N122" s="208"/>
      <c r="O122" s="692"/>
      <c r="P122" s="208"/>
      <c r="Q122" s="208"/>
      <c r="R122" s="208"/>
      <c r="S122" s="208"/>
      <c r="T122" s="208"/>
      <c r="U122" s="208"/>
      <c r="V122" s="208"/>
      <c r="W122" s="208"/>
      <c r="X122" s="208"/>
      <c r="Y122" s="208"/>
      <c r="Z122" s="208"/>
    </row>
    <row r="123" spans="1:26" s="209" customFormat="1" ht="12" customHeight="1">
      <c r="A123" s="805"/>
      <c r="L123" s="208"/>
      <c r="M123" s="693"/>
      <c r="N123" s="208"/>
      <c r="O123" s="692"/>
      <c r="P123" s="208"/>
      <c r="Q123" s="208"/>
      <c r="R123" s="208"/>
      <c r="S123" s="208"/>
      <c r="T123" s="208"/>
      <c r="U123" s="208"/>
      <c r="V123" s="208"/>
      <c r="W123" s="208"/>
      <c r="X123" s="208"/>
      <c r="Y123" s="208"/>
      <c r="Z123" s="208"/>
    </row>
    <row r="124" spans="1:26" s="209" customFormat="1" ht="12" customHeight="1">
      <c r="A124" s="805"/>
      <c r="L124" s="208"/>
      <c r="M124" s="693"/>
      <c r="N124" s="208"/>
      <c r="O124" s="692"/>
      <c r="P124" s="208"/>
      <c r="Q124" s="208"/>
      <c r="R124" s="208"/>
      <c r="S124" s="208"/>
      <c r="T124" s="208"/>
      <c r="U124" s="208"/>
      <c r="V124" s="208"/>
      <c r="W124" s="208"/>
      <c r="X124" s="208"/>
      <c r="Y124" s="208"/>
      <c r="Z124" s="208"/>
    </row>
    <row r="125" spans="1:26" s="209" customFormat="1" ht="12" customHeight="1">
      <c r="A125" s="805"/>
      <c r="L125" s="208"/>
      <c r="M125" s="693"/>
      <c r="N125" s="208"/>
      <c r="O125" s="692"/>
      <c r="P125" s="208"/>
      <c r="Q125" s="208"/>
      <c r="R125" s="208"/>
      <c r="S125" s="208"/>
      <c r="T125" s="208"/>
      <c r="U125" s="208"/>
      <c r="V125" s="208"/>
      <c r="W125" s="208"/>
      <c r="X125" s="208"/>
      <c r="Y125" s="208"/>
      <c r="Z125" s="208"/>
    </row>
    <row r="126" spans="1:26" s="209" customFormat="1" ht="12" customHeight="1">
      <c r="A126" s="805"/>
      <c r="L126" s="208"/>
      <c r="M126" s="693"/>
      <c r="N126" s="208"/>
      <c r="O126" s="692"/>
      <c r="P126" s="208"/>
      <c r="Q126" s="208"/>
      <c r="R126" s="208"/>
      <c r="S126" s="208"/>
      <c r="T126" s="208"/>
      <c r="U126" s="208"/>
      <c r="V126" s="208"/>
      <c r="W126" s="208"/>
      <c r="X126" s="208"/>
      <c r="Y126" s="208"/>
      <c r="Z126" s="208"/>
    </row>
    <row r="127" spans="1:26" s="209" customFormat="1" ht="12" customHeight="1">
      <c r="A127" s="805"/>
      <c r="L127" s="208"/>
      <c r="M127" s="693"/>
      <c r="N127" s="208"/>
      <c r="O127" s="692"/>
      <c r="P127" s="208"/>
      <c r="Q127" s="208"/>
      <c r="R127" s="208"/>
      <c r="S127" s="208"/>
      <c r="T127" s="208"/>
      <c r="U127" s="208"/>
      <c r="V127" s="208"/>
      <c r="W127" s="208"/>
      <c r="X127" s="208"/>
      <c r="Y127" s="208"/>
      <c r="Z127" s="208"/>
    </row>
    <row r="128" spans="1:26" s="209" customFormat="1" ht="12" customHeight="1">
      <c r="A128" s="805"/>
      <c r="L128" s="208"/>
      <c r="M128" s="693"/>
      <c r="N128" s="208"/>
      <c r="O128" s="692"/>
      <c r="P128" s="208"/>
      <c r="Q128" s="208"/>
      <c r="R128" s="208"/>
      <c r="S128" s="208"/>
      <c r="T128" s="208"/>
      <c r="U128" s="208"/>
      <c r="V128" s="208"/>
      <c r="W128" s="208"/>
      <c r="X128" s="208"/>
      <c r="Y128" s="208"/>
      <c r="Z128" s="208"/>
    </row>
    <row r="129" spans="1:26" s="209" customFormat="1" ht="12" customHeight="1">
      <c r="A129" s="805"/>
      <c r="L129" s="208"/>
      <c r="M129" s="693"/>
      <c r="N129" s="208"/>
      <c r="O129" s="692"/>
      <c r="P129" s="208"/>
      <c r="Q129" s="208"/>
      <c r="R129" s="208"/>
      <c r="S129" s="208"/>
      <c r="T129" s="208"/>
      <c r="U129" s="208"/>
      <c r="V129" s="208"/>
      <c r="W129" s="208"/>
      <c r="X129" s="208"/>
      <c r="Y129" s="208"/>
      <c r="Z129" s="208"/>
    </row>
    <row r="130" spans="1:26" s="209" customFormat="1" ht="12" customHeight="1">
      <c r="A130" s="805"/>
      <c r="L130" s="208"/>
      <c r="M130" s="693"/>
      <c r="N130" s="208"/>
      <c r="O130" s="692"/>
      <c r="P130" s="208"/>
      <c r="Q130" s="208"/>
      <c r="R130" s="208"/>
      <c r="S130" s="208"/>
      <c r="T130" s="208"/>
      <c r="U130" s="208"/>
      <c r="V130" s="208"/>
      <c r="W130" s="208"/>
      <c r="X130" s="208"/>
      <c r="Y130" s="208"/>
      <c r="Z130" s="208"/>
    </row>
    <row r="131" spans="1:26" s="209" customFormat="1" ht="12" customHeight="1">
      <c r="A131" s="805"/>
      <c r="L131" s="208"/>
      <c r="M131" s="693"/>
      <c r="N131" s="208"/>
      <c r="O131" s="692"/>
      <c r="P131" s="208"/>
      <c r="Q131" s="208"/>
      <c r="R131" s="208"/>
      <c r="S131" s="208"/>
      <c r="T131" s="208"/>
      <c r="U131" s="208"/>
      <c r="V131" s="208"/>
      <c r="W131" s="208"/>
      <c r="X131" s="208"/>
      <c r="Y131" s="208"/>
      <c r="Z131" s="208"/>
    </row>
    <row r="132" spans="1:26" s="209" customFormat="1" ht="12" customHeight="1">
      <c r="A132" s="805"/>
      <c r="L132" s="208"/>
      <c r="M132" s="693"/>
      <c r="N132" s="208"/>
      <c r="O132" s="692"/>
      <c r="P132" s="208"/>
      <c r="Q132" s="208"/>
      <c r="R132" s="208"/>
      <c r="S132" s="208"/>
      <c r="T132" s="208"/>
      <c r="U132" s="208"/>
      <c r="V132" s="208"/>
      <c r="W132" s="208"/>
      <c r="X132" s="208"/>
      <c r="Y132" s="208"/>
      <c r="Z132" s="208"/>
    </row>
    <row r="133" spans="1:26" s="209" customFormat="1" ht="12.6" customHeight="1">
      <c r="A133" s="805"/>
      <c r="L133" s="208"/>
      <c r="M133" s="693"/>
      <c r="N133" s="208"/>
      <c r="O133" s="692"/>
      <c r="P133" s="208"/>
      <c r="Q133" s="208"/>
      <c r="R133" s="208"/>
      <c r="S133" s="208"/>
      <c r="T133" s="208"/>
      <c r="U133" s="208"/>
      <c r="V133" s="208"/>
      <c r="W133" s="208"/>
      <c r="X133" s="208"/>
      <c r="Y133" s="208"/>
      <c r="Z133" s="208"/>
    </row>
    <row r="134" spans="1:26" s="209" customFormat="1" ht="12.6" customHeight="1">
      <c r="A134" s="805"/>
      <c r="L134" s="208"/>
      <c r="M134" s="693"/>
      <c r="N134" s="208"/>
      <c r="O134" s="692"/>
      <c r="P134" s="208"/>
      <c r="Q134" s="208"/>
      <c r="R134" s="208"/>
      <c r="S134" s="208"/>
      <c r="T134" s="208"/>
      <c r="U134" s="208"/>
      <c r="V134" s="208"/>
      <c r="W134" s="208"/>
      <c r="X134" s="208"/>
      <c r="Y134" s="208"/>
      <c r="Z134" s="208"/>
    </row>
    <row r="135" spans="1:26" s="209" customFormat="1" ht="12.6" customHeight="1">
      <c r="A135" s="805"/>
      <c r="L135" s="208"/>
      <c r="M135" s="693"/>
      <c r="N135" s="208"/>
      <c r="O135" s="692"/>
      <c r="P135" s="208"/>
      <c r="Q135" s="208"/>
      <c r="R135" s="208"/>
      <c r="S135" s="208"/>
      <c r="T135" s="208"/>
      <c r="U135" s="208"/>
      <c r="V135" s="208"/>
      <c r="W135" s="208"/>
      <c r="X135" s="208"/>
      <c r="Y135" s="208"/>
      <c r="Z135" s="208"/>
    </row>
    <row r="136" spans="1:26" s="209" customFormat="1" ht="12.6" customHeight="1">
      <c r="A136" s="805"/>
      <c r="L136" s="208"/>
      <c r="M136" s="693"/>
      <c r="N136" s="208"/>
      <c r="O136" s="692"/>
      <c r="P136" s="208"/>
      <c r="Q136" s="208"/>
      <c r="R136" s="208"/>
      <c r="S136" s="208"/>
      <c r="T136" s="208"/>
      <c r="U136" s="208"/>
      <c r="V136" s="208"/>
      <c r="W136" s="208"/>
      <c r="X136" s="208"/>
      <c r="Y136" s="208"/>
      <c r="Z136" s="208"/>
    </row>
    <row r="137" spans="1:26" s="209" customFormat="1" ht="12.6" customHeight="1">
      <c r="A137" s="805"/>
      <c r="L137" s="208"/>
      <c r="M137" s="693"/>
      <c r="N137" s="208"/>
      <c r="O137" s="692"/>
      <c r="P137" s="208"/>
      <c r="Q137" s="208"/>
      <c r="R137" s="208"/>
      <c r="S137" s="208"/>
      <c r="T137" s="208"/>
      <c r="U137" s="208"/>
      <c r="V137" s="208"/>
      <c r="W137" s="208"/>
      <c r="X137" s="208"/>
      <c r="Y137" s="208"/>
      <c r="Z137" s="208"/>
    </row>
    <row r="138" spans="1:26" s="209" customFormat="1" ht="12.6" customHeight="1">
      <c r="A138" s="805"/>
      <c r="L138" s="208"/>
      <c r="M138" s="693"/>
      <c r="N138" s="208"/>
      <c r="O138" s="692"/>
      <c r="P138" s="208"/>
      <c r="Q138" s="208"/>
      <c r="R138" s="208"/>
      <c r="S138" s="208"/>
      <c r="T138" s="208"/>
      <c r="U138" s="208"/>
      <c r="V138" s="208"/>
      <c r="W138" s="208"/>
      <c r="X138" s="208"/>
      <c r="Y138" s="208"/>
      <c r="Z138" s="208"/>
    </row>
    <row r="139" spans="1:26" s="209" customFormat="1" ht="12.6" customHeight="1">
      <c r="A139" s="805"/>
      <c r="L139" s="208"/>
      <c r="M139" s="693"/>
      <c r="N139" s="208"/>
      <c r="O139" s="692"/>
      <c r="P139" s="208"/>
      <c r="Q139" s="208"/>
      <c r="R139" s="208"/>
      <c r="S139" s="208"/>
      <c r="T139" s="208"/>
      <c r="U139" s="208"/>
      <c r="V139" s="208"/>
      <c r="W139" s="208"/>
      <c r="X139" s="208"/>
      <c r="Y139" s="208"/>
      <c r="Z139" s="208"/>
    </row>
    <row r="140" spans="1:26" s="209" customFormat="1" ht="12.6" customHeight="1">
      <c r="A140" s="805"/>
      <c r="L140" s="208"/>
      <c r="M140" s="693"/>
      <c r="N140" s="208"/>
      <c r="O140" s="692"/>
      <c r="P140" s="208"/>
      <c r="Q140" s="208"/>
      <c r="R140" s="208"/>
      <c r="S140" s="208"/>
      <c r="T140" s="208"/>
      <c r="U140" s="208"/>
      <c r="V140" s="208"/>
      <c r="W140" s="208"/>
      <c r="X140" s="208"/>
      <c r="Y140" s="208"/>
      <c r="Z140" s="208"/>
    </row>
    <row r="141" spans="1:26" s="209" customFormat="1" ht="12.6" customHeight="1">
      <c r="A141" s="805"/>
      <c r="L141" s="208"/>
      <c r="M141" s="693"/>
      <c r="N141" s="208"/>
      <c r="O141" s="692"/>
      <c r="P141" s="208"/>
      <c r="Q141" s="208"/>
      <c r="R141" s="208"/>
      <c r="S141" s="208"/>
      <c r="T141" s="208"/>
      <c r="U141" s="208"/>
      <c r="V141" s="208"/>
      <c r="W141" s="208"/>
      <c r="X141" s="208"/>
      <c r="Y141" s="208"/>
      <c r="Z141" s="208"/>
    </row>
    <row r="142" spans="1:26" s="209" customFormat="1" ht="12.6" customHeight="1">
      <c r="A142" s="805"/>
      <c r="L142" s="208"/>
      <c r="M142" s="693"/>
      <c r="N142" s="208"/>
      <c r="O142" s="692"/>
      <c r="P142" s="208"/>
      <c r="Q142" s="208"/>
      <c r="R142" s="208"/>
      <c r="S142" s="208"/>
      <c r="T142" s="208"/>
      <c r="U142" s="208"/>
      <c r="V142" s="208"/>
      <c r="W142" s="208"/>
      <c r="X142" s="208"/>
      <c r="Y142" s="208"/>
      <c r="Z142" s="208"/>
    </row>
    <row r="143" spans="1:26" s="209" customFormat="1" ht="12.6" customHeight="1">
      <c r="A143" s="805"/>
      <c r="L143" s="208"/>
      <c r="M143" s="693"/>
      <c r="N143" s="208"/>
      <c r="O143" s="692"/>
      <c r="P143" s="208"/>
      <c r="Q143" s="208"/>
      <c r="R143" s="208"/>
      <c r="S143" s="208"/>
      <c r="T143" s="208"/>
      <c r="U143" s="208"/>
      <c r="V143" s="208"/>
      <c r="W143" s="208"/>
      <c r="X143" s="208"/>
      <c r="Y143" s="208"/>
      <c r="Z143" s="208"/>
    </row>
    <row r="144" spans="1:26" s="209" customFormat="1" ht="12.6" customHeight="1">
      <c r="A144" s="805"/>
      <c r="L144" s="208"/>
      <c r="M144" s="693"/>
      <c r="N144" s="208"/>
      <c r="O144" s="692"/>
      <c r="P144" s="208"/>
      <c r="Q144" s="208"/>
      <c r="R144" s="208"/>
      <c r="S144" s="208"/>
      <c r="T144" s="208"/>
      <c r="U144" s="208"/>
      <c r="V144" s="208"/>
      <c r="W144" s="208"/>
      <c r="X144" s="208"/>
      <c r="Y144" s="208"/>
      <c r="Z144" s="208"/>
    </row>
    <row r="145" spans="1:26" s="209" customFormat="1" ht="12.6" customHeight="1">
      <c r="A145" s="805"/>
      <c r="L145" s="208"/>
      <c r="M145" s="693"/>
      <c r="N145" s="208"/>
      <c r="O145" s="692"/>
      <c r="P145" s="208"/>
      <c r="Q145" s="208"/>
      <c r="R145" s="208"/>
      <c r="S145" s="208"/>
      <c r="T145" s="208"/>
      <c r="U145" s="208"/>
      <c r="V145" s="208"/>
      <c r="W145" s="208"/>
      <c r="X145" s="208"/>
      <c r="Y145" s="208"/>
      <c r="Z145" s="208"/>
    </row>
    <row r="146" spans="1:26" s="209" customFormat="1" ht="12.6" customHeight="1">
      <c r="A146" s="805"/>
      <c r="L146" s="208"/>
      <c r="M146" s="693"/>
      <c r="N146" s="208"/>
      <c r="O146" s="692"/>
      <c r="P146" s="208"/>
      <c r="Q146" s="208"/>
      <c r="R146" s="208"/>
      <c r="S146" s="208"/>
      <c r="T146" s="208"/>
      <c r="U146" s="208"/>
      <c r="V146" s="208"/>
      <c r="W146" s="208"/>
      <c r="X146" s="208"/>
      <c r="Y146" s="208"/>
      <c r="Z146" s="208"/>
    </row>
    <row r="147" spans="1:26" s="209" customFormat="1" ht="12.6" customHeight="1">
      <c r="A147" s="805"/>
      <c r="L147" s="208"/>
      <c r="M147" s="693"/>
      <c r="N147" s="208"/>
      <c r="O147" s="692"/>
      <c r="P147" s="208"/>
      <c r="Q147" s="208"/>
      <c r="R147" s="208"/>
      <c r="S147" s="208"/>
      <c r="T147" s="208"/>
      <c r="U147" s="208"/>
      <c r="V147" s="208"/>
      <c r="W147" s="208"/>
      <c r="X147" s="208"/>
      <c r="Y147" s="208"/>
      <c r="Z147" s="208"/>
    </row>
    <row r="148" spans="1:26" s="209" customFormat="1" ht="12.6" customHeight="1">
      <c r="A148" s="805"/>
      <c r="L148" s="208"/>
      <c r="M148" s="693"/>
      <c r="N148" s="208"/>
      <c r="O148" s="692"/>
      <c r="P148" s="208"/>
      <c r="Q148" s="208"/>
      <c r="R148" s="208"/>
      <c r="S148" s="208"/>
      <c r="T148" s="208"/>
      <c r="U148" s="208"/>
      <c r="V148" s="208"/>
      <c r="W148" s="208"/>
      <c r="X148" s="208"/>
      <c r="Y148" s="208"/>
      <c r="Z148" s="208"/>
    </row>
    <row r="149" spans="1:26" s="209" customFormat="1" ht="12.6" customHeight="1">
      <c r="A149" s="805"/>
      <c r="L149" s="208"/>
      <c r="M149" s="693"/>
      <c r="N149" s="208"/>
      <c r="O149" s="692"/>
      <c r="P149" s="208"/>
      <c r="Q149" s="208"/>
      <c r="R149" s="208"/>
      <c r="S149" s="208"/>
      <c r="T149" s="208"/>
      <c r="U149" s="208"/>
      <c r="V149" s="208"/>
      <c r="W149" s="208"/>
      <c r="X149" s="208"/>
      <c r="Y149" s="208"/>
      <c r="Z149" s="208"/>
    </row>
    <row r="150" spans="1:26" s="209" customFormat="1" ht="12.6" customHeight="1">
      <c r="A150" s="805"/>
      <c r="L150" s="208"/>
      <c r="M150" s="693"/>
      <c r="N150" s="208"/>
      <c r="O150" s="692"/>
      <c r="P150" s="208"/>
      <c r="Q150" s="208"/>
      <c r="R150" s="208"/>
      <c r="S150" s="208"/>
      <c r="T150" s="208"/>
      <c r="U150" s="208"/>
      <c r="V150" s="208"/>
      <c r="W150" s="208"/>
      <c r="X150" s="208"/>
      <c r="Y150" s="208"/>
      <c r="Z150" s="208"/>
    </row>
    <row r="151" spans="1:26" s="209" customFormat="1" ht="12.6" customHeight="1">
      <c r="A151" s="805"/>
      <c r="L151" s="208"/>
      <c r="M151" s="693"/>
      <c r="N151" s="208"/>
      <c r="O151" s="692"/>
      <c r="P151" s="208"/>
      <c r="Q151" s="208"/>
      <c r="R151" s="208"/>
      <c r="S151" s="208"/>
      <c r="T151" s="208"/>
      <c r="U151" s="208"/>
      <c r="V151" s="208"/>
      <c r="W151" s="208"/>
      <c r="X151" s="208"/>
      <c r="Y151" s="208"/>
      <c r="Z151" s="208"/>
    </row>
    <row r="152" spans="1:26" s="209" customFormat="1" ht="12.6" customHeight="1">
      <c r="A152" s="805"/>
      <c r="L152" s="208"/>
      <c r="M152" s="693"/>
      <c r="N152" s="208"/>
      <c r="O152" s="692"/>
      <c r="P152" s="208"/>
      <c r="Q152" s="208"/>
      <c r="R152" s="208"/>
      <c r="S152" s="208"/>
      <c r="T152" s="208"/>
      <c r="U152" s="208"/>
      <c r="V152" s="208"/>
      <c r="W152" s="208"/>
      <c r="X152" s="208"/>
      <c r="Y152" s="208"/>
      <c r="Z152" s="208"/>
    </row>
    <row r="153" spans="1:26" s="209" customFormat="1" ht="12.6" customHeight="1">
      <c r="A153" s="805"/>
      <c r="L153" s="208"/>
      <c r="M153" s="693"/>
      <c r="N153" s="208"/>
      <c r="O153" s="692"/>
      <c r="P153" s="208"/>
      <c r="Q153" s="208"/>
      <c r="R153" s="208"/>
      <c r="S153" s="208"/>
      <c r="T153" s="208"/>
      <c r="U153" s="208"/>
      <c r="V153" s="208"/>
      <c r="W153" s="208"/>
      <c r="X153" s="208"/>
      <c r="Y153" s="208"/>
      <c r="Z153" s="208"/>
    </row>
    <row r="154" spans="1:26" s="209" customFormat="1" ht="12.6" customHeight="1">
      <c r="A154" s="805"/>
      <c r="L154" s="208"/>
      <c r="M154" s="693"/>
      <c r="N154" s="208"/>
      <c r="O154" s="692"/>
      <c r="P154" s="208"/>
      <c r="Q154" s="208"/>
      <c r="R154" s="208"/>
      <c r="S154" s="208"/>
      <c r="T154" s="208"/>
      <c r="U154" s="208"/>
      <c r="V154" s="208"/>
      <c r="W154" s="208"/>
      <c r="X154" s="208"/>
      <c r="Y154" s="208"/>
      <c r="Z154" s="208"/>
    </row>
    <row r="155" spans="1:26" s="209" customFormat="1" ht="12.6" customHeight="1">
      <c r="A155" s="805"/>
      <c r="L155" s="208"/>
      <c r="M155" s="693"/>
      <c r="N155" s="208"/>
      <c r="O155" s="692"/>
      <c r="P155" s="208"/>
      <c r="Q155" s="208"/>
      <c r="R155" s="208"/>
      <c r="S155" s="208"/>
      <c r="T155" s="208"/>
      <c r="U155" s="208"/>
      <c r="V155" s="208"/>
      <c r="W155" s="208"/>
      <c r="X155" s="208"/>
      <c r="Y155" s="208"/>
      <c r="Z155" s="208"/>
    </row>
    <row r="156" spans="1:26" s="209" customFormat="1" ht="12.6" customHeight="1">
      <c r="A156" s="805"/>
      <c r="L156" s="208"/>
      <c r="M156" s="693"/>
      <c r="N156" s="208"/>
      <c r="O156" s="692"/>
      <c r="P156" s="208"/>
      <c r="Q156" s="208"/>
      <c r="R156" s="208"/>
      <c r="S156" s="208"/>
      <c r="T156" s="208"/>
      <c r="U156" s="208"/>
      <c r="V156" s="208"/>
      <c r="W156" s="208"/>
      <c r="X156" s="208"/>
      <c r="Y156" s="208"/>
      <c r="Z156" s="208"/>
    </row>
    <row r="157" spans="1:26" s="209" customFormat="1" ht="12.6" customHeight="1">
      <c r="A157" s="805"/>
      <c r="L157" s="208"/>
      <c r="M157" s="693"/>
      <c r="N157" s="208"/>
      <c r="O157" s="692"/>
      <c r="P157" s="208"/>
      <c r="Q157" s="208"/>
      <c r="R157" s="208"/>
      <c r="S157" s="208"/>
      <c r="T157" s="208"/>
      <c r="U157" s="208"/>
      <c r="V157" s="208"/>
      <c r="W157" s="208"/>
      <c r="X157" s="208"/>
      <c r="Y157" s="208"/>
      <c r="Z157" s="208"/>
    </row>
    <row r="158" spans="1:26" s="209" customFormat="1" ht="12.6" customHeight="1">
      <c r="A158" s="805"/>
      <c r="L158" s="208"/>
      <c r="M158" s="693"/>
      <c r="N158" s="208"/>
      <c r="O158" s="692"/>
      <c r="P158" s="208"/>
      <c r="Q158" s="208"/>
      <c r="R158" s="208"/>
      <c r="S158" s="208"/>
      <c r="T158" s="208"/>
      <c r="U158" s="208"/>
      <c r="V158" s="208"/>
      <c r="W158" s="208"/>
      <c r="X158" s="208"/>
      <c r="Y158" s="208"/>
      <c r="Z158" s="208"/>
    </row>
    <row r="159" spans="1:26" s="209" customFormat="1" ht="12.6" customHeight="1">
      <c r="A159" s="805"/>
      <c r="L159" s="208"/>
      <c r="M159" s="693"/>
      <c r="N159" s="208"/>
      <c r="O159" s="692"/>
      <c r="P159" s="208"/>
      <c r="Q159" s="208"/>
      <c r="R159" s="208"/>
      <c r="S159" s="208"/>
      <c r="T159" s="208"/>
      <c r="U159" s="208"/>
      <c r="V159" s="208"/>
      <c r="W159" s="208"/>
      <c r="X159" s="208"/>
      <c r="Y159" s="208"/>
      <c r="Z159" s="208"/>
    </row>
    <row r="160" spans="1:26" s="209" customFormat="1" ht="12.6" customHeight="1">
      <c r="A160" s="805"/>
      <c r="L160" s="208"/>
      <c r="M160" s="693"/>
      <c r="N160" s="208"/>
      <c r="O160" s="692"/>
      <c r="P160" s="208"/>
      <c r="Q160" s="208"/>
      <c r="R160" s="208"/>
      <c r="S160" s="208"/>
      <c r="T160" s="208"/>
      <c r="U160" s="208"/>
      <c r="V160" s="208"/>
      <c r="W160" s="208"/>
      <c r="X160" s="208"/>
      <c r="Y160" s="208"/>
      <c r="Z160" s="208"/>
    </row>
    <row r="161" spans="1:26" s="209" customFormat="1" ht="12.6" customHeight="1">
      <c r="A161" s="805"/>
      <c r="L161" s="208"/>
      <c r="M161" s="693"/>
      <c r="N161" s="208"/>
      <c r="O161" s="692"/>
      <c r="P161" s="208"/>
      <c r="Q161" s="208"/>
      <c r="R161" s="208"/>
      <c r="S161" s="208"/>
      <c r="T161" s="208"/>
      <c r="U161" s="208"/>
      <c r="V161" s="208"/>
      <c r="W161" s="208"/>
      <c r="X161" s="208"/>
      <c r="Y161" s="208"/>
      <c r="Z161" s="208"/>
    </row>
    <row r="162" spans="1:26" s="209" customFormat="1" ht="12.6" customHeight="1">
      <c r="A162" s="805"/>
      <c r="L162" s="208"/>
      <c r="M162" s="693"/>
      <c r="N162" s="208"/>
      <c r="O162" s="692"/>
      <c r="P162" s="208"/>
      <c r="Q162" s="208"/>
      <c r="R162" s="208"/>
      <c r="S162" s="208"/>
      <c r="T162" s="208"/>
      <c r="U162" s="208"/>
      <c r="V162" s="208"/>
      <c r="W162" s="208"/>
      <c r="X162" s="208"/>
      <c r="Y162" s="208"/>
      <c r="Z162" s="208"/>
    </row>
    <row r="163" spans="1:26" s="209" customFormat="1" ht="12.6" customHeight="1">
      <c r="A163" s="805"/>
      <c r="L163" s="208"/>
      <c r="M163" s="693"/>
      <c r="N163" s="208"/>
      <c r="O163" s="692"/>
      <c r="P163" s="208"/>
      <c r="Q163" s="208"/>
      <c r="R163" s="208"/>
      <c r="S163" s="208"/>
      <c r="T163" s="208"/>
      <c r="U163" s="208"/>
      <c r="V163" s="208"/>
      <c r="W163" s="208"/>
      <c r="X163" s="208"/>
      <c r="Y163" s="208"/>
      <c r="Z163" s="208"/>
    </row>
    <row r="164" spans="1:26" s="209" customFormat="1" ht="12.6" customHeight="1">
      <c r="A164" s="805"/>
      <c r="L164" s="208"/>
      <c r="M164" s="693"/>
      <c r="N164" s="208"/>
      <c r="O164" s="692"/>
      <c r="P164" s="208"/>
      <c r="Q164" s="208"/>
      <c r="R164" s="208"/>
      <c r="S164" s="208"/>
      <c r="T164" s="208"/>
      <c r="U164" s="208"/>
      <c r="V164" s="208"/>
      <c r="W164" s="208"/>
      <c r="X164" s="208"/>
      <c r="Y164" s="208"/>
      <c r="Z164" s="208"/>
    </row>
    <row r="165" spans="1:26" s="209" customFormat="1" ht="12.6" customHeight="1">
      <c r="A165" s="805"/>
      <c r="L165" s="208"/>
      <c r="M165" s="693"/>
      <c r="N165" s="208"/>
      <c r="O165" s="692"/>
      <c r="P165" s="208"/>
      <c r="Q165" s="208"/>
      <c r="R165" s="208"/>
      <c r="S165" s="208"/>
      <c r="T165" s="208"/>
      <c r="U165" s="208"/>
      <c r="V165" s="208"/>
      <c r="W165" s="208"/>
      <c r="X165" s="208"/>
      <c r="Y165" s="208"/>
      <c r="Z165" s="208"/>
    </row>
    <row r="166" spans="1:26" s="209" customFormat="1" ht="12.6" customHeight="1">
      <c r="A166" s="805"/>
      <c r="L166" s="208"/>
      <c r="M166" s="693"/>
      <c r="N166" s="208"/>
      <c r="O166" s="692"/>
      <c r="P166" s="208"/>
      <c r="Q166" s="208"/>
      <c r="R166" s="208"/>
      <c r="S166" s="208"/>
      <c r="T166" s="208"/>
      <c r="U166" s="208"/>
      <c r="V166" s="208"/>
      <c r="W166" s="208"/>
      <c r="X166" s="208"/>
      <c r="Y166" s="208"/>
      <c r="Z166" s="208"/>
    </row>
    <row r="167" spans="1:26" s="209" customFormat="1" ht="12.6" customHeight="1">
      <c r="A167" s="805"/>
    </row>
    <row r="168" spans="1:26" s="209" customFormat="1" ht="12.6" customHeight="1">
      <c r="A168" s="805"/>
    </row>
    <row r="169" spans="1:26" s="209" customFormat="1" ht="12.6" customHeight="1">
      <c r="A169" s="805"/>
    </row>
    <row r="170" spans="1:26" s="209" customFormat="1" ht="12.6" customHeight="1">
      <c r="A170" s="805"/>
    </row>
    <row r="171" spans="1:26" s="209" customFormat="1" ht="12.6" customHeight="1">
      <c r="A171" s="805"/>
    </row>
    <row r="172" spans="1:26">
      <c r="A172" s="805"/>
    </row>
  </sheetData>
  <conditionalFormatting sqref="G5">
    <cfRule type="expression" dxfId="7" priority="4" stopIfTrue="1">
      <formula>G$8="Janeiro"</formula>
    </cfRule>
  </conditionalFormatting>
  <conditionalFormatting sqref="G7">
    <cfRule type="expression" dxfId="6" priority="3" stopIfTrue="1">
      <formula>G$8="Janeiro"</formula>
    </cfRule>
  </conditionalFormatting>
  <conditionalFormatting sqref="C5">
    <cfRule type="expression" dxfId="5" priority="2" stopIfTrue="1">
      <formula>C$8="Janeiro"</formula>
    </cfRule>
  </conditionalFormatting>
  <conditionalFormatting sqref="C7">
    <cfRule type="expression" dxfId="4" priority="1" stopIfTrue="1">
      <formula>C$8="Janeiro"</formula>
    </cfRule>
  </conditionalFormatting>
  <pageMargins left="0.6692913385826772" right="0.6692913385826772" top="0.78740157480314965" bottom="0.59055118110236227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31"/>
  <dimension ref="A1:Q170"/>
  <sheetViews>
    <sheetView showGridLines="0" zoomScaleNormal="100" workbookViewId="0"/>
  </sheetViews>
  <sheetFormatPr defaultColWidth="13" defaultRowHeight="13.5"/>
  <cols>
    <col min="1" max="1" width="2.7109375" style="804" customWidth="1"/>
    <col min="2" max="2" width="18.85546875" style="206" customWidth="1"/>
    <col min="3" max="10" width="7.7109375" style="206" customWidth="1"/>
    <col min="11" max="12" width="6.140625" style="206" customWidth="1"/>
    <col min="13" max="13" width="14.5703125" style="206" customWidth="1"/>
    <col min="14" max="15" width="14" style="206" bestFit="1" customWidth="1"/>
    <col min="16" max="16384" width="13" style="206"/>
  </cols>
  <sheetData>
    <row r="1" spans="1:17" s="207" customFormat="1" ht="21" customHeight="1">
      <c r="A1" s="794" t="s">
        <v>587</v>
      </c>
      <c r="B1" s="228"/>
      <c r="C1" s="228"/>
      <c r="D1" s="228"/>
      <c r="E1" s="228"/>
      <c r="F1" s="228"/>
      <c r="G1" s="717"/>
      <c r="H1" s="717"/>
      <c r="I1" s="717"/>
      <c r="J1" s="716"/>
    </row>
    <row r="2" spans="1:17" s="207" customFormat="1" ht="17.100000000000001" customHeight="1">
      <c r="A2" s="795"/>
      <c r="B2" s="7" t="s">
        <v>454</v>
      </c>
      <c r="C2" s="411"/>
      <c r="D2" s="411"/>
      <c r="E2" s="411"/>
      <c r="F2" s="411"/>
      <c r="G2" s="715"/>
      <c r="H2" s="715"/>
      <c r="I2" s="715"/>
      <c r="J2" s="714"/>
    </row>
    <row r="3" spans="1:17" ht="8.25" customHeight="1">
      <c r="A3" s="796"/>
      <c r="B3" s="713"/>
      <c r="C3" s="713"/>
      <c r="D3" s="713"/>
      <c r="E3" s="713"/>
      <c r="F3" s="713"/>
      <c r="G3" s="712"/>
      <c r="H3" s="712"/>
      <c r="I3" s="711"/>
      <c r="J3" s="710"/>
    </row>
    <row r="4" spans="1:17" s="207" customFormat="1" ht="12.75" customHeight="1">
      <c r="A4" s="797"/>
      <c r="B4" s="206"/>
      <c r="C4" s="206"/>
      <c r="D4" s="206"/>
      <c r="E4" s="206"/>
      <c r="F4" s="206"/>
      <c r="G4" s="206"/>
      <c r="H4" s="206"/>
      <c r="I4" s="206"/>
      <c r="J4" s="727" t="s">
        <v>452</v>
      </c>
    </row>
    <row r="5" spans="1:17" s="208" customFormat="1" ht="12.75" customHeight="1">
      <c r="A5" s="709" t="s">
        <v>447</v>
      </c>
      <c r="B5" s="702"/>
      <c r="C5" s="320">
        <v>2017</v>
      </c>
      <c r="D5" s="637"/>
      <c r="E5" s="382"/>
      <c r="F5" s="546"/>
      <c r="G5" s="325">
        <v>2018</v>
      </c>
      <c r="H5" s="637"/>
      <c r="I5" s="382"/>
      <c r="J5" s="706"/>
    </row>
    <row r="6" spans="1:17" s="208" customFormat="1" ht="8.1" customHeight="1">
      <c r="A6" s="798"/>
      <c r="B6" s="695"/>
      <c r="C6" s="639"/>
      <c r="D6" s="640"/>
      <c r="E6" s="383"/>
      <c r="F6" s="691"/>
      <c r="G6" s="704"/>
      <c r="H6" s="640"/>
      <c r="I6" s="383"/>
      <c r="J6" s="703"/>
    </row>
    <row r="7" spans="1:17" s="208" customFormat="1" ht="12.75" customHeight="1">
      <c r="A7" s="708"/>
      <c r="B7" s="707"/>
      <c r="C7" s="320" t="s">
        <v>446</v>
      </c>
      <c r="D7" s="637"/>
      <c r="E7" s="382"/>
      <c r="F7" s="546"/>
      <c r="G7" s="325" t="s">
        <v>446</v>
      </c>
      <c r="H7" s="637"/>
      <c r="I7" s="382"/>
      <c r="J7" s="706"/>
    </row>
    <row r="8" spans="1:17" s="208" customFormat="1" ht="8.1" customHeight="1">
      <c r="A8" s="798"/>
      <c r="B8" s="705"/>
      <c r="C8" s="639"/>
      <c r="D8" s="640"/>
      <c r="E8" s="383"/>
      <c r="F8" s="691"/>
      <c r="G8" s="704"/>
      <c r="H8" s="640"/>
      <c r="I8" s="383"/>
      <c r="J8" s="703"/>
      <c r="M8" s="693"/>
      <c r="N8" s="692"/>
    </row>
    <row r="9" spans="1:17" s="208" customFormat="1" ht="12.75" customHeight="1">
      <c r="A9" s="799"/>
      <c r="B9" s="688"/>
      <c r="C9" s="698" t="s">
        <v>310</v>
      </c>
      <c r="D9" s="702" t="s">
        <v>445</v>
      </c>
      <c r="E9" s="700"/>
      <c r="F9" s="688"/>
      <c r="G9" s="698" t="s">
        <v>310</v>
      </c>
      <c r="H9" s="702" t="s">
        <v>445</v>
      </c>
      <c r="I9" s="700"/>
      <c r="J9" s="653"/>
      <c r="N9" s="692"/>
    </row>
    <row r="10" spans="1:17" s="208" customFormat="1" ht="12.75" customHeight="1">
      <c r="A10" s="799"/>
      <c r="B10" s="688"/>
      <c r="C10" s="696" t="s">
        <v>444</v>
      </c>
      <c r="D10" s="701" t="s">
        <v>443</v>
      </c>
      <c r="E10" s="700"/>
      <c r="F10" s="688"/>
      <c r="G10" s="696" t="s">
        <v>444</v>
      </c>
      <c r="H10" s="701" t="s">
        <v>443</v>
      </c>
      <c r="I10" s="700"/>
      <c r="J10" s="653"/>
      <c r="N10" s="692"/>
    </row>
    <row r="11" spans="1:17" s="208" customFormat="1" ht="8.1" customHeight="1">
      <c r="A11" s="799"/>
      <c r="B11" s="688"/>
      <c r="C11" s="696"/>
      <c r="D11" s="699"/>
      <c r="E11" s="383"/>
      <c r="F11" s="688"/>
      <c r="G11" s="696"/>
      <c r="H11" s="699"/>
      <c r="I11" s="383"/>
      <c r="J11" s="653"/>
      <c r="N11" s="692"/>
    </row>
    <row r="12" spans="1:17" s="208" customFormat="1" ht="12.75" customHeight="1">
      <c r="A12" s="799"/>
      <c r="B12" s="688"/>
      <c r="C12" s="696"/>
      <c r="D12" s="698" t="s">
        <v>128</v>
      </c>
      <c r="E12" s="698" t="s">
        <v>442</v>
      </c>
      <c r="F12" s="698" t="s">
        <v>126</v>
      </c>
      <c r="G12" s="695"/>
      <c r="H12" s="698" t="s">
        <v>128</v>
      </c>
      <c r="I12" s="698" t="s">
        <v>442</v>
      </c>
      <c r="J12" s="697" t="s">
        <v>126</v>
      </c>
      <c r="N12" s="692"/>
    </row>
    <row r="13" spans="1:17" s="208" customFormat="1" ht="12.75" customHeight="1">
      <c r="A13" s="800"/>
      <c r="B13" s="691"/>
      <c r="C13" s="690"/>
      <c r="D13" s="689"/>
      <c r="E13" s="689" t="s">
        <v>91</v>
      </c>
      <c r="F13" s="689"/>
      <c r="G13" s="695"/>
      <c r="H13" s="695"/>
      <c r="I13" s="695" t="s">
        <v>91</v>
      </c>
      <c r="J13" s="694"/>
    </row>
    <row r="14" spans="1:17" s="208" customFormat="1" ht="4.5" customHeight="1">
      <c r="A14" s="799"/>
      <c r="B14" s="688"/>
      <c r="C14" s="688"/>
      <c r="D14" s="688"/>
      <c r="E14" s="688"/>
      <c r="F14" s="688"/>
      <c r="G14" s="351"/>
      <c r="H14" s="351"/>
      <c r="I14" s="351"/>
      <c r="J14" s="384"/>
    </row>
    <row r="15" spans="1:17" s="720" customFormat="1" ht="12.75" customHeight="1">
      <c r="A15" s="686" t="s">
        <v>441</v>
      </c>
      <c r="B15" s="724"/>
      <c r="C15" s="723">
        <v>17.15854839261625</v>
      </c>
      <c r="D15" s="723">
        <v>-0.2304780315264954</v>
      </c>
      <c r="E15" s="723">
        <v>1.0047967132384281</v>
      </c>
      <c r="F15" s="723">
        <v>0.77431868171193285</v>
      </c>
      <c r="G15" s="723">
        <v>17.622625902789224</v>
      </c>
      <c r="H15" s="723">
        <v>-1.1036320435256974</v>
      </c>
      <c r="I15" s="723">
        <v>1.1113969139137125</v>
      </c>
      <c r="J15" s="722">
        <v>7.7648703880150126E-3</v>
      </c>
      <c r="N15" s="806"/>
      <c r="O15" s="208"/>
      <c r="P15" s="208"/>
      <c r="Q15" s="208"/>
    </row>
    <row r="16" spans="1:17" s="209" customFormat="1" ht="12.75" customHeight="1">
      <c r="A16" s="683"/>
      <c r="B16" s="656" t="s">
        <v>440</v>
      </c>
      <c r="C16" s="719">
        <v>58.677600989807907</v>
      </c>
      <c r="D16" s="719">
        <v>0.61379405473920701</v>
      </c>
      <c r="E16" s="719">
        <v>3.0132530105592918</v>
      </c>
      <c r="F16" s="719">
        <v>3.6270470652984983</v>
      </c>
      <c r="G16" s="719">
        <v>62.075930489493757</v>
      </c>
      <c r="H16" s="719">
        <v>-0.18667152056035358</v>
      </c>
      <c r="I16" s="719">
        <v>3.083870199681189</v>
      </c>
      <c r="J16" s="718">
        <v>2.8971986791208351</v>
      </c>
      <c r="K16" s="510"/>
      <c r="N16" s="806"/>
      <c r="O16" s="208"/>
      <c r="P16" s="208"/>
      <c r="Q16" s="208"/>
    </row>
    <row r="17" spans="1:17" s="209" customFormat="1" ht="12.75" customHeight="1">
      <c r="A17" s="683"/>
      <c r="B17" s="656" t="s">
        <v>439</v>
      </c>
      <c r="C17" s="719">
        <v>25.107056247647051</v>
      </c>
      <c r="D17" s="719">
        <v>-2.72326176336176</v>
      </c>
      <c r="E17" s="719">
        <v>1.4143142445967463</v>
      </c>
      <c r="F17" s="719">
        <v>-1.3089475187650137</v>
      </c>
      <c r="G17" s="719">
        <v>26.069774966560367</v>
      </c>
      <c r="H17" s="719">
        <v>1.2834805380675325</v>
      </c>
      <c r="I17" s="719">
        <v>1.2367866979750386</v>
      </c>
      <c r="J17" s="718">
        <v>2.5202672360425709</v>
      </c>
      <c r="K17" s="510"/>
      <c r="N17" s="806"/>
      <c r="O17" s="208"/>
      <c r="P17" s="208"/>
      <c r="Q17" s="208"/>
    </row>
    <row r="18" spans="1:17" s="209" customFormat="1" ht="12.75" customHeight="1">
      <c r="A18" s="683"/>
      <c r="B18" s="656" t="s">
        <v>438</v>
      </c>
      <c r="C18" s="719">
        <v>19.755333651307268</v>
      </c>
      <c r="D18" s="719">
        <v>1.8337634058270931</v>
      </c>
      <c r="E18" s="719">
        <v>1.4813787558563194</v>
      </c>
      <c r="F18" s="719">
        <v>3.3151421616834127</v>
      </c>
      <c r="G18" s="719">
        <v>17.706514983346242</v>
      </c>
      <c r="H18" s="719">
        <v>-1.421534343636357</v>
      </c>
      <c r="I18" s="719">
        <v>1.2735720035651357</v>
      </c>
      <c r="J18" s="718">
        <v>-0.14796234007122139</v>
      </c>
      <c r="K18" s="510"/>
      <c r="N18" s="208"/>
      <c r="O18" s="208"/>
      <c r="P18" s="208"/>
      <c r="Q18" s="208"/>
    </row>
    <row r="19" spans="1:17" s="209" customFormat="1" ht="12.75" customHeight="1">
      <c r="A19" s="683"/>
      <c r="B19" s="656" t="s">
        <v>437</v>
      </c>
      <c r="C19" s="719">
        <v>2.4990456463655519</v>
      </c>
      <c r="D19" s="719">
        <v>5.0345419992386689E-2</v>
      </c>
      <c r="E19" s="719">
        <v>0.37720006032086739</v>
      </c>
      <c r="F19" s="719">
        <v>0.42754548031325401</v>
      </c>
      <c r="G19" s="719">
        <v>4.827955257025919</v>
      </c>
      <c r="H19" s="719">
        <v>1.0390682299599208</v>
      </c>
      <c r="I19" s="719">
        <v>0.44211566021767457</v>
      </c>
      <c r="J19" s="718">
        <v>1.4811838901775949</v>
      </c>
      <c r="K19" s="510"/>
      <c r="N19" s="208"/>
      <c r="O19" s="208"/>
      <c r="P19" s="208"/>
      <c r="Q19" s="208"/>
    </row>
    <row r="20" spans="1:17" s="209" customFormat="1" ht="12.75" customHeight="1">
      <c r="A20" s="683"/>
      <c r="B20" s="656" t="s">
        <v>436</v>
      </c>
      <c r="C20" s="719">
        <v>26.48370333019448</v>
      </c>
      <c r="D20" s="719">
        <v>-1.8131114538827284</v>
      </c>
      <c r="E20" s="719">
        <v>0.89217627179389725</v>
      </c>
      <c r="F20" s="719">
        <v>-0.92093518208883129</v>
      </c>
      <c r="G20" s="719">
        <v>25.314070652264288</v>
      </c>
      <c r="H20" s="719">
        <v>-3.8668271099538916</v>
      </c>
      <c r="I20" s="719">
        <v>1.7597835897504959</v>
      </c>
      <c r="J20" s="718">
        <v>-2.1070435202033959</v>
      </c>
      <c r="K20" s="510"/>
      <c r="N20" s="806"/>
      <c r="O20" s="208"/>
      <c r="P20" s="208"/>
      <c r="Q20" s="208"/>
    </row>
    <row r="21" spans="1:17" s="209" customFormat="1" ht="12.75" customHeight="1">
      <c r="A21" s="683"/>
      <c r="B21" s="656" t="s">
        <v>435</v>
      </c>
      <c r="C21" s="719">
        <v>-1.1951476081842829</v>
      </c>
      <c r="D21" s="719">
        <v>-8.2877143167743377</v>
      </c>
      <c r="E21" s="719">
        <v>0.31489501632223837</v>
      </c>
      <c r="F21" s="719">
        <v>-7.9728193004520982</v>
      </c>
      <c r="G21" s="719">
        <v>-14.241285628323617</v>
      </c>
      <c r="H21" s="719">
        <v>-13.877338243928161</v>
      </c>
      <c r="I21" s="719">
        <v>0.53056284119277108</v>
      </c>
      <c r="J21" s="718">
        <v>-13.346775402735393</v>
      </c>
      <c r="K21" s="510"/>
      <c r="N21" s="208"/>
      <c r="O21" s="208"/>
    </row>
    <row r="22" spans="1:17" s="209" customFormat="1" ht="12.75" customHeight="1">
      <c r="A22" s="683"/>
      <c r="B22" s="656" t="s">
        <v>511</v>
      </c>
      <c r="C22" s="719">
        <v>25.495561642921082</v>
      </c>
      <c r="D22" s="719">
        <v>7.3453617704548337</v>
      </c>
      <c r="E22" s="719">
        <v>1.3477197324853822</v>
      </c>
      <c r="F22" s="719">
        <v>8.6930815029402151</v>
      </c>
      <c r="G22" s="719">
        <v>23.925301813486659</v>
      </c>
      <c r="H22" s="719">
        <v>-5.4157426043815367</v>
      </c>
      <c r="I22" s="719">
        <v>1.4763372429491759</v>
      </c>
      <c r="J22" s="718">
        <v>-3.9394053614323612</v>
      </c>
      <c r="K22" s="510"/>
      <c r="N22" s="728"/>
      <c r="O22" s="208"/>
    </row>
    <row r="23" spans="1:17" s="209" customFormat="1" ht="6.6" customHeight="1">
      <c r="A23" s="683"/>
      <c r="B23" s="656"/>
      <c r="C23" s="726"/>
      <c r="D23" s="726"/>
      <c r="E23" s="726"/>
      <c r="F23" s="726"/>
      <c r="G23" s="726"/>
      <c r="H23" s="726"/>
      <c r="I23" s="726"/>
      <c r="J23" s="725"/>
      <c r="K23" s="510"/>
      <c r="N23" s="208"/>
      <c r="O23" s="208"/>
    </row>
    <row r="24" spans="1:17" s="720" customFormat="1" ht="12.75" customHeight="1">
      <c r="A24" s="686" t="s">
        <v>434</v>
      </c>
      <c r="B24" s="724"/>
      <c r="C24" s="723">
        <v>27.254509856009417</v>
      </c>
      <c r="D24" s="723">
        <v>-0.43188223534377818</v>
      </c>
      <c r="E24" s="723">
        <v>1.3356516140178343</v>
      </c>
      <c r="F24" s="723">
        <v>0.90376937867405627</v>
      </c>
      <c r="G24" s="723">
        <v>30.288247057588425</v>
      </c>
      <c r="H24" s="723">
        <v>1.542174839776647</v>
      </c>
      <c r="I24" s="723">
        <v>1.535450299142173</v>
      </c>
      <c r="J24" s="722">
        <v>3.0776251389188198</v>
      </c>
      <c r="K24" s="721"/>
      <c r="N24" s="208"/>
      <c r="O24" s="208"/>
    </row>
    <row r="25" spans="1:17" s="209" customFormat="1" ht="12.75" customHeight="1">
      <c r="A25" s="683"/>
      <c r="B25" s="656" t="s">
        <v>433</v>
      </c>
      <c r="C25" s="719">
        <v>53.218749749577533</v>
      </c>
      <c r="D25" s="719">
        <v>-2.0249944724504401</v>
      </c>
      <c r="E25" s="719">
        <v>4.2658938822720298</v>
      </c>
      <c r="F25" s="719">
        <v>2.2408994098215906</v>
      </c>
      <c r="G25" s="719">
        <v>53.206730304949858</v>
      </c>
      <c r="H25" s="719">
        <v>-3.3119830268855739</v>
      </c>
      <c r="I25" s="719">
        <v>4.1947441862116843</v>
      </c>
      <c r="J25" s="718">
        <v>0.88276115932611099</v>
      </c>
      <c r="K25" s="510"/>
      <c r="N25" s="208"/>
      <c r="O25" s="208"/>
    </row>
    <row r="26" spans="1:17" s="209" customFormat="1" ht="12.75" customHeight="1">
      <c r="A26" s="683"/>
      <c r="B26" s="656" t="s">
        <v>432</v>
      </c>
      <c r="C26" s="719">
        <v>29.697675602979633</v>
      </c>
      <c r="D26" s="719">
        <v>2.2519436129751158</v>
      </c>
      <c r="E26" s="719">
        <v>1.0938039014761738</v>
      </c>
      <c r="F26" s="719">
        <v>3.3457475144512894</v>
      </c>
      <c r="G26" s="719">
        <v>35.25652674427814</v>
      </c>
      <c r="H26" s="719">
        <v>0.76035323770032237</v>
      </c>
      <c r="I26" s="719">
        <v>1.4256745906407431</v>
      </c>
      <c r="J26" s="718">
        <v>2.1860278283410652</v>
      </c>
      <c r="K26" s="510"/>
      <c r="N26" s="208"/>
      <c r="O26" s="208"/>
    </row>
    <row r="27" spans="1:17" s="209" customFormat="1" ht="12.75" customHeight="1">
      <c r="A27" s="683"/>
      <c r="B27" s="656" t="s">
        <v>431</v>
      </c>
      <c r="C27" s="719">
        <v>19.830914350577117</v>
      </c>
      <c r="D27" s="719">
        <v>-3.3609033961889647</v>
      </c>
      <c r="E27" s="719">
        <v>1.1732813181231958</v>
      </c>
      <c r="F27" s="719">
        <v>-2.1876220780657691</v>
      </c>
      <c r="G27" s="719">
        <v>25.094597886263831</v>
      </c>
      <c r="H27" s="719">
        <v>3.6632803824650386</v>
      </c>
      <c r="I27" s="719">
        <v>1.4507581194527468</v>
      </c>
      <c r="J27" s="718">
        <v>5.1140385019177854</v>
      </c>
      <c r="K27" s="510"/>
      <c r="N27" s="208"/>
      <c r="O27" s="208"/>
    </row>
    <row r="28" spans="1:17" s="209" customFormat="1" ht="12.75" customHeight="1">
      <c r="A28" s="683"/>
      <c r="B28" s="656" t="s">
        <v>430</v>
      </c>
      <c r="C28" s="719">
        <v>24.132287273008643</v>
      </c>
      <c r="D28" s="719">
        <v>0.49374257911204711</v>
      </c>
      <c r="E28" s="719">
        <v>1.2471080559907999</v>
      </c>
      <c r="F28" s="719">
        <v>1.740850635102847</v>
      </c>
      <c r="G28" s="719">
        <v>26.935150944062023</v>
      </c>
      <c r="H28" s="719">
        <v>0.72343346385702834</v>
      </c>
      <c r="I28" s="719">
        <v>1.3290454192116501</v>
      </c>
      <c r="J28" s="718">
        <v>2.0524788830686789</v>
      </c>
      <c r="K28" s="510"/>
      <c r="N28" s="208"/>
      <c r="O28" s="208"/>
    </row>
    <row r="29" spans="1:17" s="209" customFormat="1" ht="12.75" customHeight="1">
      <c r="A29" s="683"/>
      <c r="B29" s="656" t="s">
        <v>429</v>
      </c>
      <c r="C29" s="719">
        <v>20.006754600876107</v>
      </c>
      <c r="D29" s="719">
        <v>-0.82218009127735581</v>
      </c>
      <c r="E29" s="719">
        <v>0.75529009742610265</v>
      </c>
      <c r="F29" s="719">
        <v>-6.6889993851253049E-2</v>
      </c>
      <c r="G29" s="719">
        <v>19.530253770601416</v>
      </c>
      <c r="H29" s="719">
        <v>-0.48967226944186509</v>
      </c>
      <c r="I29" s="719">
        <v>0.80641023222729846</v>
      </c>
      <c r="J29" s="718">
        <v>0.31673796278543337</v>
      </c>
      <c r="K29" s="510"/>
      <c r="N29" s="208"/>
      <c r="O29" s="208"/>
    </row>
    <row r="30" spans="1:17" s="209" customFormat="1" ht="12.75" customHeight="1">
      <c r="A30" s="683"/>
      <c r="B30" s="656" t="s">
        <v>428</v>
      </c>
      <c r="C30" s="719">
        <v>30.058057658194805</v>
      </c>
      <c r="D30" s="719">
        <v>-2.1361238328350027</v>
      </c>
      <c r="E30" s="719">
        <v>1.4184109983749744</v>
      </c>
      <c r="F30" s="719">
        <v>-0.71771283446002854</v>
      </c>
      <c r="G30" s="719">
        <v>30.698786823742847</v>
      </c>
      <c r="H30" s="719">
        <v>2.5907212231277992</v>
      </c>
      <c r="I30" s="719">
        <v>1.6793136714319514</v>
      </c>
      <c r="J30" s="718">
        <v>4.2700348945597506</v>
      </c>
      <c r="K30" s="510"/>
      <c r="N30" s="208"/>
      <c r="O30" s="208"/>
    </row>
    <row r="31" spans="1:17" s="209" customFormat="1" ht="12.75" customHeight="1">
      <c r="A31" s="683"/>
      <c r="B31" s="656" t="s">
        <v>427</v>
      </c>
      <c r="C31" s="719">
        <v>22.996037178335531</v>
      </c>
      <c r="D31" s="719">
        <v>1.969105862767536</v>
      </c>
      <c r="E31" s="719">
        <v>1.1737556253511563</v>
      </c>
      <c r="F31" s="719">
        <v>3.142861488118692</v>
      </c>
      <c r="G31" s="719">
        <v>30.183634622288615</v>
      </c>
      <c r="H31" s="719">
        <v>4.169216272039475</v>
      </c>
      <c r="I31" s="719">
        <v>1.5884263596450323</v>
      </c>
      <c r="J31" s="718">
        <v>5.757642631684508</v>
      </c>
      <c r="K31" s="510"/>
      <c r="N31" s="208"/>
      <c r="O31" s="208"/>
    </row>
    <row r="32" spans="1:17" s="209" customFormat="1" ht="12.75" customHeight="1">
      <c r="A32" s="683"/>
      <c r="B32" s="656" t="s">
        <v>426</v>
      </c>
      <c r="C32" s="719">
        <v>7.4305788530357644</v>
      </c>
      <c r="D32" s="719">
        <v>1.3050516421832605</v>
      </c>
      <c r="E32" s="719">
        <v>0.33537325921176753</v>
      </c>
      <c r="F32" s="719">
        <v>1.6404249013950281</v>
      </c>
      <c r="G32" s="719">
        <v>7.8437979129589861</v>
      </c>
      <c r="H32" s="719">
        <v>0.91268406604374674</v>
      </c>
      <c r="I32" s="719">
        <v>0.33179227848192711</v>
      </c>
      <c r="J32" s="718">
        <v>1.2444763445256739</v>
      </c>
      <c r="K32" s="510"/>
      <c r="N32" s="208"/>
      <c r="O32" s="208"/>
    </row>
    <row r="33" spans="1:15" s="209" customFormat="1" ht="12.75" customHeight="1">
      <c r="A33" s="683"/>
      <c r="B33" s="656" t="s">
        <v>425</v>
      </c>
      <c r="C33" s="719">
        <v>44.393466743157504</v>
      </c>
      <c r="D33" s="719">
        <v>-4.0168739654515164</v>
      </c>
      <c r="E33" s="719">
        <v>1.6477770400826688</v>
      </c>
      <c r="F33" s="719">
        <v>-2.3690969253688481</v>
      </c>
      <c r="G33" s="719">
        <v>46.959066521880644</v>
      </c>
      <c r="H33" s="719">
        <v>3.900460912316813</v>
      </c>
      <c r="I33" s="719">
        <v>1.691560250801023</v>
      </c>
      <c r="J33" s="718">
        <v>5.5920211631178365</v>
      </c>
      <c r="K33" s="510"/>
      <c r="M33" s="208"/>
      <c r="N33" s="208"/>
      <c r="O33" s="208"/>
    </row>
    <row r="34" spans="1:15" s="209" customFormat="1" ht="6.6" customHeight="1">
      <c r="A34" s="683"/>
      <c r="B34" s="656"/>
      <c r="C34" s="726"/>
      <c r="D34" s="726"/>
      <c r="E34" s="726"/>
      <c r="F34" s="726"/>
      <c r="G34" s="726"/>
      <c r="H34" s="726"/>
      <c r="I34" s="726"/>
      <c r="J34" s="725"/>
      <c r="K34" s="510"/>
      <c r="M34" s="208"/>
      <c r="N34" s="208"/>
      <c r="O34" s="208"/>
    </row>
    <row r="35" spans="1:15" s="720" customFormat="1" ht="12.75" customHeight="1">
      <c r="A35" s="686" t="s">
        <v>424</v>
      </c>
      <c r="B35" s="724"/>
      <c r="C35" s="723">
        <v>37.322856173023908</v>
      </c>
      <c r="D35" s="723">
        <v>-0.3926143576260816</v>
      </c>
      <c r="E35" s="723">
        <v>2.3966008002590038</v>
      </c>
      <c r="F35" s="723">
        <v>2.0039864426329221</v>
      </c>
      <c r="G35" s="723">
        <v>38.171344737809335</v>
      </c>
      <c r="H35" s="723">
        <v>-0.82768171731414675</v>
      </c>
      <c r="I35" s="723">
        <v>2.8122603450109862</v>
      </c>
      <c r="J35" s="722">
        <v>1.9845786276968398</v>
      </c>
      <c r="K35" s="721"/>
      <c r="M35" s="807"/>
      <c r="N35" s="208"/>
      <c r="O35" s="208"/>
    </row>
    <row r="36" spans="1:15" s="209" customFormat="1" ht="12.75" customHeight="1">
      <c r="A36" s="683"/>
      <c r="B36" s="656" t="s">
        <v>423</v>
      </c>
      <c r="C36" s="719">
        <v>31.058401653665801</v>
      </c>
      <c r="D36" s="719">
        <v>3.5890068432469509</v>
      </c>
      <c r="E36" s="719">
        <v>0.92083880548705432</v>
      </c>
      <c r="F36" s="719">
        <v>4.5098456487340055</v>
      </c>
      <c r="G36" s="719">
        <v>36.236179017773331</v>
      </c>
      <c r="H36" s="719">
        <v>3.3699935703138513</v>
      </c>
      <c r="I36" s="719">
        <v>1.0262534084444541</v>
      </c>
      <c r="J36" s="718">
        <v>4.3962469787583052</v>
      </c>
      <c r="K36" s="510"/>
      <c r="M36" s="807"/>
      <c r="N36" s="208"/>
      <c r="O36" s="208"/>
    </row>
    <row r="37" spans="1:15" s="209" customFormat="1" ht="12.75" customHeight="1">
      <c r="A37" s="683"/>
      <c r="B37" s="656" t="s">
        <v>422</v>
      </c>
      <c r="C37" s="719">
        <v>52.10188004506945</v>
      </c>
      <c r="D37" s="719">
        <v>-0.99450764647111578</v>
      </c>
      <c r="E37" s="719">
        <v>4.0427173055568648</v>
      </c>
      <c r="F37" s="719">
        <v>3.048209659085749</v>
      </c>
      <c r="G37" s="719">
        <v>52.067956441963467</v>
      </c>
      <c r="H37" s="719">
        <v>-3.1509302771764283</v>
      </c>
      <c r="I37" s="719">
        <v>4.5661278406194388</v>
      </c>
      <c r="J37" s="718">
        <v>1.4151975634430098</v>
      </c>
      <c r="K37" s="510"/>
      <c r="M37" s="807"/>
      <c r="N37" s="208"/>
      <c r="O37" s="208"/>
    </row>
    <row r="38" spans="1:15" s="209" customFormat="1" ht="12.75" customHeight="1">
      <c r="A38" s="683"/>
      <c r="B38" s="656" t="s">
        <v>421</v>
      </c>
      <c r="C38" s="719">
        <v>40.023712503711067</v>
      </c>
      <c r="D38" s="719">
        <v>-1.6078385851665746</v>
      </c>
      <c r="E38" s="719">
        <v>2.2416093948714093</v>
      </c>
      <c r="F38" s="719">
        <v>0.63377080970483468</v>
      </c>
      <c r="G38" s="719">
        <v>37.022426736633228</v>
      </c>
      <c r="H38" s="719">
        <v>-2.9175917631687009</v>
      </c>
      <c r="I38" s="719">
        <v>2.8895162179943137</v>
      </c>
      <c r="J38" s="718">
        <v>-2.8075545174387147E-2</v>
      </c>
      <c r="K38" s="510"/>
      <c r="M38" s="807"/>
      <c r="N38" s="208"/>
      <c r="O38" s="208"/>
    </row>
    <row r="39" spans="1:15" s="209" customFormat="1" ht="12.75" customHeight="1">
      <c r="A39" s="683"/>
      <c r="B39" s="656" t="s">
        <v>420</v>
      </c>
      <c r="C39" s="719">
        <v>16.532676369797965</v>
      </c>
      <c r="D39" s="719">
        <v>-2.2815121612249039</v>
      </c>
      <c r="E39" s="719">
        <v>1.2431890407899633</v>
      </c>
      <c r="F39" s="719">
        <v>-1.0383231204349406</v>
      </c>
      <c r="G39" s="719">
        <v>18.698750295905647</v>
      </c>
      <c r="H39" s="719">
        <v>0.83540596553110469</v>
      </c>
      <c r="I39" s="719">
        <v>1.582152017358466</v>
      </c>
      <c r="J39" s="718">
        <v>2.417557982889571</v>
      </c>
      <c r="K39" s="510"/>
      <c r="M39" s="807"/>
      <c r="N39" s="208"/>
      <c r="O39" s="208"/>
    </row>
    <row r="40" spans="1:15" s="209" customFormat="1" ht="6.6" customHeight="1">
      <c r="A40" s="683"/>
      <c r="B40" s="656"/>
      <c r="C40" s="726"/>
      <c r="D40" s="726"/>
      <c r="E40" s="726"/>
      <c r="F40" s="726"/>
      <c r="G40" s="726"/>
      <c r="H40" s="726"/>
      <c r="I40" s="726"/>
      <c r="J40" s="725"/>
      <c r="K40" s="510"/>
      <c r="M40" s="807"/>
      <c r="N40" s="208"/>
      <c r="O40" s="208"/>
    </row>
    <row r="41" spans="1:15" s="720" customFormat="1" ht="12.75" customHeight="1">
      <c r="A41" s="686" t="s">
        <v>419</v>
      </c>
      <c r="B41" s="724"/>
      <c r="C41" s="723">
        <v>119.11748762792014</v>
      </c>
      <c r="D41" s="723">
        <v>-2.3415549968089668</v>
      </c>
      <c r="E41" s="723">
        <v>7.9478666471649602</v>
      </c>
      <c r="F41" s="723">
        <v>5.6063116503559929</v>
      </c>
      <c r="G41" s="723">
        <v>125.37463991204991</v>
      </c>
      <c r="H41" s="723">
        <v>-1.7857944754467221</v>
      </c>
      <c r="I41" s="723">
        <v>8.7036462372654473</v>
      </c>
      <c r="J41" s="722">
        <v>6.9178517618187243</v>
      </c>
      <c r="K41" s="721"/>
      <c r="M41" s="807"/>
      <c r="N41" s="208"/>
      <c r="O41" s="208"/>
    </row>
    <row r="42" spans="1:15" s="209" customFormat="1" ht="12.75" customHeight="1">
      <c r="A42" s="683"/>
      <c r="B42" s="656" t="s">
        <v>418</v>
      </c>
      <c r="C42" s="719">
        <v>6.7645611108538315</v>
      </c>
      <c r="D42" s="719">
        <v>-1.7218759057613195</v>
      </c>
      <c r="E42" s="719">
        <v>0.90254063194133793</v>
      </c>
      <c r="F42" s="719">
        <v>-0.81933527381998161</v>
      </c>
      <c r="G42" s="719">
        <v>7.2251319904238231</v>
      </c>
      <c r="H42" s="719">
        <v>-0.53333947412996208</v>
      </c>
      <c r="I42" s="719">
        <v>1.0577576126078463</v>
      </c>
      <c r="J42" s="718">
        <v>0.52441813847788443</v>
      </c>
      <c r="K42" s="510"/>
      <c r="M42" s="807"/>
      <c r="N42" s="208"/>
      <c r="O42" s="208"/>
    </row>
    <row r="43" spans="1:15" s="209" customFormat="1" ht="12.75" customHeight="1">
      <c r="A43" s="683"/>
      <c r="B43" s="656" t="s">
        <v>417</v>
      </c>
      <c r="C43" s="719">
        <v>112.56455896660277</v>
      </c>
      <c r="D43" s="719">
        <v>-2.1882856459974693</v>
      </c>
      <c r="E43" s="719">
        <v>8.4202056626839088</v>
      </c>
      <c r="F43" s="719">
        <v>6.2319200166864404</v>
      </c>
      <c r="G43" s="719">
        <v>122.17148422899831</v>
      </c>
      <c r="H43" s="719">
        <v>4.5799648972443707E-2</v>
      </c>
      <c r="I43" s="719">
        <v>8.4879148520475134</v>
      </c>
      <c r="J43" s="718">
        <v>8.5337145010199578</v>
      </c>
      <c r="K43" s="510"/>
      <c r="M43" s="208"/>
      <c r="N43" s="208"/>
      <c r="O43" s="208"/>
    </row>
    <row r="44" spans="1:15" s="209" customFormat="1" ht="12.75" customHeight="1">
      <c r="A44" s="683"/>
      <c r="B44" s="656" t="s">
        <v>416</v>
      </c>
      <c r="C44" s="719">
        <v>163.35696023062297</v>
      </c>
      <c r="D44" s="719">
        <v>3.5603375366226793</v>
      </c>
      <c r="E44" s="719">
        <v>10.191818339503943</v>
      </c>
      <c r="F44" s="719">
        <v>13.752155876126624</v>
      </c>
      <c r="G44" s="719">
        <v>159.13238983582227</v>
      </c>
      <c r="H44" s="719">
        <v>-0.4522067065741795</v>
      </c>
      <c r="I44" s="719">
        <v>11.968332036406361</v>
      </c>
      <c r="J44" s="718">
        <v>11.516125329832182</v>
      </c>
      <c r="K44" s="510"/>
      <c r="M44" s="208"/>
      <c r="N44" s="208"/>
      <c r="O44" s="208"/>
    </row>
    <row r="45" spans="1:15" s="209" customFormat="1" ht="12.75" customHeight="1">
      <c r="A45" s="683"/>
      <c r="B45" s="656" t="s">
        <v>415</v>
      </c>
      <c r="C45" s="719">
        <v>115.09494966832905</v>
      </c>
      <c r="D45" s="719">
        <v>-4.4633242948491976</v>
      </c>
      <c r="E45" s="719">
        <v>7.5622506706594956</v>
      </c>
      <c r="F45" s="719">
        <v>3.0989263758102981</v>
      </c>
      <c r="G45" s="719">
        <v>123.40472420251804</v>
      </c>
      <c r="H45" s="719">
        <v>-3.0807440289857082</v>
      </c>
      <c r="I45" s="719">
        <v>8.158687572608935</v>
      </c>
      <c r="J45" s="718">
        <v>5.0779435436232268</v>
      </c>
      <c r="K45" s="510"/>
      <c r="M45" s="208"/>
      <c r="N45" s="208"/>
      <c r="O45" s="208"/>
    </row>
    <row r="46" spans="1:15" s="209" customFormat="1" ht="6.6" customHeight="1">
      <c r="A46" s="683"/>
      <c r="B46" s="656"/>
      <c r="C46" s="726"/>
      <c r="D46" s="726"/>
      <c r="E46" s="726"/>
      <c r="F46" s="726"/>
      <c r="G46" s="726"/>
      <c r="H46" s="726"/>
      <c r="I46" s="726"/>
      <c r="J46" s="725"/>
      <c r="K46" s="510"/>
      <c r="M46" s="208"/>
      <c r="N46" s="208"/>
      <c r="O46" s="208"/>
    </row>
    <row r="47" spans="1:15" s="720" customFormat="1" ht="12.75" customHeight="1">
      <c r="A47" s="686" t="s">
        <v>414</v>
      </c>
      <c r="B47" s="724"/>
      <c r="C47" s="723">
        <v>65.421186003782296</v>
      </c>
      <c r="D47" s="723">
        <v>0.77379831925216092</v>
      </c>
      <c r="E47" s="723">
        <v>3.3005672402220259</v>
      </c>
      <c r="F47" s="723">
        <v>4.0743655594741872</v>
      </c>
      <c r="G47" s="723">
        <v>70.254191778744797</v>
      </c>
      <c r="H47" s="723">
        <v>1.3708251872341088</v>
      </c>
      <c r="I47" s="723">
        <v>4.5359885307920527</v>
      </c>
      <c r="J47" s="722">
        <v>5.9068137180261608</v>
      </c>
      <c r="K47" s="721"/>
      <c r="M47" s="208"/>
      <c r="N47" s="208"/>
      <c r="O47" s="208"/>
    </row>
    <row r="48" spans="1:15" s="209" customFormat="1" ht="12.75" customHeight="1">
      <c r="A48" s="683"/>
      <c r="B48" s="656" t="s">
        <v>413</v>
      </c>
      <c r="C48" s="719">
        <v>21.489557828746726</v>
      </c>
      <c r="D48" s="719">
        <v>-0.4353475078324972</v>
      </c>
      <c r="E48" s="719">
        <v>1.6943790926098303</v>
      </c>
      <c r="F48" s="719">
        <v>1.259031584777333</v>
      </c>
      <c r="G48" s="719">
        <v>20.436952246449902</v>
      </c>
      <c r="H48" s="719">
        <v>0.56082906059206128</v>
      </c>
      <c r="I48" s="719">
        <v>1.7843709148095916</v>
      </c>
      <c r="J48" s="718">
        <v>2.3451999754016533</v>
      </c>
      <c r="K48" s="510"/>
      <c r="M48" s="208"/>
      <c r="N48" s="208"/>
      <c r="O48" s="208"/>
    </row>
    <row r="49" spans="1:15" s="209" customFormat="1" ht="12.75" customHeight="1">
      <c r="A49" s="683"/>
      <c r="B49" s="656" t="s">
        <v>412</v>
      </c>
      <c r="C49" s="719">
        <v>129.00294350494181</v>
      </c>
      <c r="D49" s="719">
        <v>0.64751319646478578</v>
      </c>
      <c r="E49" s="719">
        <v>5.3666406372361237</v>
      </c>
      <c r="F49" s="719">
        <v>6.0141538337009095</v>
      </c>
      <c r="G49" s="719">
        <v>138.58350463642947</v>
      </c>
      <c r="H49" s="719">
        <v>1.5901808214804716</v>
      </c>
      <c r="I49" s="719">
        <v>8.3192228774169852</v>
      </c>
      <c r="J49" s="718">
        <v>9.9094036988974548</v>
      </c>
      <c r="K49" s="510"/>
      <c r="M49" s="208"/>
      <c r="N49" s="208"/>
      <c r="O49" s="208"/>
    </row>
    <row r="50" spans="1:15" s="209" customFormat="1" ht="12.75" customHeight="1">
      <c r="A50" s="683"/>
      <c r="B50" s="656" t="s">
        <v>411</v>
      </c>
      <c r="C50" s="719">
        <v>35.059906099207154</v>
      </c>
      <c r="D50" s="719">
        <v>2.9723498885632398</v>
      </c>
      <c r="E50" s="719">
        <v>2.608630027045586</v>
      </c>
      <c r="F50" s="719">
        <v>5.5809799156088244</v>
      </c>
      <c r="G50" s="719">
        <v>40.612192641207358</v>
      </c>
      <c r="H50" s="719">
        <v>2.3178376658126427</v>
      </c>
      <c r="I50" s="719">
        <v>2.8841248553627921</v>
      </c>
      <c r="J50" s="718">
        <v>5.2019625211754352</v>
      </c>
      <c r="K50" s="510"/>
      <c r="M50" s="208"/>
      <c r="N50" s="208"/>
      <c r="O50" s="208"/>
    </row>
    <row r="51" spans="1:15" s="209" customFormat="1" ht="8.1" customHeight="1">
      <c r="A51" s="678"/>
      <c r="B51" s="660"/>
      <c r="C51" s="660"/>
      <c r="D51" s="660"/>
      <c r="E51" s="660"/>
      <c r="F51" s="660"/>
      <c r="G51" s="395"/>
      <c r="H51" s="395"/>
      <c r="I51" s="395"/>
      <c r="J51" s="396"/>
      <c r="M51" s="208"/>
      <c r="N51" s="208"/>
      <c r="O51" s="208"/>
    </row>
    <row r="52" spans="1:15" s="209" customFormat="1" ht="6" customHeight="1">
      <c r="A52" s="677"/>
      <c r="B52" s="206"/>
      <c r="C52" s="206"/>
      <c r="D52" s="206"/>
      <c r="E52" s="206"/>
      <c r="F52" s="206"/>
      <c r="G52" s="676"/>
      <c r="H52" s="676"/>
      <c r="I52" s="675"/>
      <c r="J52" s="675"/>
      <c r="M52" s="208"/>
      <c r="N52" s="208"/>
      <c r="O52" s="208"/>
    </row>
    <row r="53" spans="1:15" s="209" customFormat="1" ht="10.5" customHeight="1">
      <c r="A53" s="801" t="s">
        <v>453</v>
      </c>
      <c r="B53" s="206"/>
      <c r="C53" s="206"/>
      <c r="D53" s="206"/>
      <c r="E53" s="206"/>
      <c r="F53" s="206"/>
      <c r="G53" s="676"/>
      <c r="H53" s="676"/>
      <c r="I53" s="675"/>
      <c r="J53" s="675"/>
      <c r="M53" s="208"/>
      <c r="N53" s="208"/>
      <c r="O53" s="208"/>
    </row>
    <row r="54" spans="1:15" s="209" customFormat="1" ht="10.5" customHeight="1">
      <c r="A54" s="802" t="s">
        <v>189</v>
      </c>
      <c r="B54" s="206"/>
      <c r="C54" s="206"/>
      <c r="D54" s="206"/>
      <c r="E54" s="206"/>
      <c r="F54" s="206"/>
      <c r="G54" s="299"/>
      <c r="H54" s="299"/>
      <c r="I54" s="299"/>
      <c r="J54" s="299"/>
      <c r="M54" s="208"/>
      <c r="N54" s="208"/>
      <c r="O54" s="208"/>
    </row>
    <row r="55" spans="1:15" s="209" customFormat="1" ht="12" customHeight="1">
      <c r="A55" s="803" t="s">
        <v>409</v>
      </c>
      <c r="B55" s="206"/>
      <c r="C55" s="206"/>
      <c r="D55" s="206"/>
      <c r="E55" s="206"/>
      <c r="F55" s="206"/>
      <c r="G55" s="299"/>
      <c r="H55" s="299"/>
      <c r="I55" s="299"/>
      <c r="J55" s="299"/>
      <c r="M55" s="208"/>
      <c r="N55" s="208"/>
      <c r="O55" s="208"/>
    </row>
    <row r="56" spans="1:15" s="209" customFormat="1" ht="12" customHeight="1">
      <c r="A56" s="804"/>
      <c r="B56" s="206"/>
      <c r="C56" s="206"/>
      <c r="D56" s="206"/>
      <c r="E56" s="206"/>
      <c r="F56" s="206"/>
      <c r="G56" s="299"/>
      <c r="H56" s="299"/>
      <c r="I56" s="299"/>
      <c r="J56" s="299"/>
      <c r="M56" s="208"/>
      <c r="N56" s="208"/>
      <c r="O56" s="208"/>
    </row>
    <row r="57" spans="1:15" s="209" customFormat="1" ht="12" customHeight="1">
      <c r="A57" s="804"/>
      <c r="G57" s="299"/>
      <c r="H57" s="299"/>
      <c r="I57" s="299"/>
      <c r="J57" s="299"/>
      <c r="M57" s="208"/>
      <c r="N57" s="208"/>
      <c r="O57" s="208"/>
    </row>
    <row r="58" spans="1:15" s="209" customFormat="1" ht="12" customHeight="1">
      <c r="A58" s="804"/>
      <c r="G58" s="299"/>
      <c r="H58" s="299"/>
      <c r="I58" s="299"/>
      <c r="J58" s="299"/>
      <c r="M58" s="208"/>
      <c r="N58" s="208"/>
      <c r="O58" s="208"/>
    </row>
    <row r="59" spans="1:15" s="209" customFormat="1" ht="12" customHeight="1">
      <c r="A59" s="805"/>
      <c r="G59" s="299"/>
      <c r="H59" s="299"/>
      <c r="I59" s="299"/>
      <c r="J59" s="299"/>
      <c r="M59" s="208"/>
      <c r="N59" s="208"/>
      <c r="O59" s="208"/>
    </row>
    <row r="60" spans="1:15" s="209" customFormat="1" ht="12" customHeight="1">
      <c r="A60" s="805"/>
      <c r="G60" s="300"/>
      <c r="H60" s="300"/>
      <c r="I60" s="300"/>
      <c r="J60" s="300"/>
      <c r="M60" s="208"/>
      <c r="N60" s="208"/>
      <c r="O60" s="208"/>
    </row>
    <row r="61" spans="1:15" s="209" customFormat="1" ht="12" customHeight="1">
      <c r="A61" s="805"/>
      <c r="G61" s="300"/>
      <c r="H61" s="300"/>
      <c r="I61" s="300"/>
      <c r="J61" s="300"/>
      <c r="M61" s="208"/>
      <c r="N61" s="208"/>
      <c r="O61" s="208"/>
    </row>
    <row r="62" spans="1:15" s="209" customFormat="1" ht="12" customHeight="1">
      <c r="A62" s="805"/>
      <c r="G62" s="300"/>
      <c r="H62" s="300"/>
      <c r="I62" s="300"/>
      <c r="J62" s="300"/>
      <c r="M62" s="208"/>
      <c r="N62" s="208"/>
      <c r="O62" s="208"/>
    </row>
    <row r="63" spans="1:15" s="209" customFormat="1" ht="12" customHeight="1">
      <c r="A63" s="805"/>
      <c r="G63" s="300"/>
      <c r="H63" s="300"/>
      <c r="I63" s="300"/>
      <c r="J63" s="300"/>
      <c r="M63" s="208"/>
      <c r="N63" s="208"/>
      <c r="O63" s="208"/>
    </row>
    <row r="64" spans="1:15" s="209" customFormat="1" ht="12" customHeight="1">
      <c r="A64" s="805"/>
      <c r="G64" s="300"/>
      <c r="H64" s="300"/>
      <c r="I64" s="300"/>
      <c r="J64" s="300"/>
      <c r="M64" s="208"/>
      <c r="N64" s="208"/>
      <c r="O64" s="208"/>
    </row>
    <row r="65" spans="1:15" s="209" customFormat="1" ht="12" customHeight="1">
      <c r="A65" s="805"/>
      <c r="G65" s="300"/>
      <c r="H65" s="300"/>
      <c r="I65" s="300"/>
      <c r="J65" s="300"/>
      <c r="M65" s="208"/>
      <c r="N65" s="208"/>
      <c r="O65" s="208"/>
    </row>
    <row r="66" spans="1:15" s="209" customFormat="1" ht="12" customHeight="1">
      <c r="A66" s="805"/>
      <c r="G66" s="300"/>
      <c r="H66" s="300"/>
      <c r="I66" s="300"/>
      <c r="J66" s="300"/>
      <c r="M66" s="208"/>
      <c r="N66" s="208"/>
      <c r="O66" s="208"/>
    </row>
    <row r="67" spans="1:15" s="209" customFormat="1" ht="12" customHeight="1">
      <c r="A67" s="805"/>
      <c r="G67" s="300"/>
      <c r="H67" s="300"/>
      <c r="I67" s="300"/>
      <c r="J67" s="300"/>
      <c r="M67" s="208"/>
      <c r="N67" s="208"/>
      <c r="O67" s="208"/>
    </row>
    <row r="68" spans="1:15" s="209" customFormat="1" ht="12" customHeight="1">
      <c r="A68" s="805"/>
      <c r="G68" s="300"/>
      <c r="H68" s="300"/>
      <c r="I68" s="300"/>
      <c r="J68" s="300"/>
      <c r="M68" s="208"/>
      <c r="N68" s="208"/>
      <c r="O68" s="208"/>
    </row>
    <row r="69" spans="1:15" s="209" customFormat="1" ht="12" customHeight="1">
      <c r="A69" s="805"/>
      <c r="G69" s="300"/>
      <c r="H69" s="300"/>
      <c r="I69" s="300"/>
      <c r="J69" s="300"/>
      <c r="M69" s="208"/>
      <c r="N69" s="208"/>
      <c r="O69" s="208"/>
    </row>
    <row r="70" spans="1:15" s="209" customFormat="1" ht="12" customHeight="1">
      <c r="A70" s="805"/>
      <c r="G70" s="300"/>
      <c r="H70" s="300"/>
      <c r="I70" s="300"/>
      <c r="J70" s="300"/>
      <c r="M70" s="208"/>
      <c r="N70" s="208"/>
      <c r="O70" s="208"/>
    </row>
    <row r="71" spans="1:15" s="209" customFormat="1" ht="12" customHeight="1">
      <c r="A71" s="805"/>
      <c r="G71" s="300"/>
      <c r="H71" s="300"/>
      <c r="I71" s="300"/>
      <c r="J71" s="300"/>
      <c r="M71" s="208"/>
      <c r="N71" s="208"/>
      <c r="O71" s="208"/>
    </row>
    <row r="72" spans="1:15" s="209" customFormat="1" ht="12" customHeight="1">
      <c r="A72" s="805"/>
      <c r="G72" s="300"/>
      <c r="H72" s="300"/>
      <c r="I72" s="300"/>
      <c r="J72" s="300"/>
      <c r="M72" s="208"/>
      <c r="N72" s="208"/>
      <c r="O72" s="208"/>
    </row>
    <row r="73" spans="1:15" s="209" customFormat="1" ht="12" customHeight="1">
      <c r="A73" s="805"/>
      <c r="G73" s="300"/>
      <c r="H73" s="300"/>
      <c r="I73" s="300"/>
      <c r="J73" s="300"/>
      <c r="M73" s="208"/>
      <c r="N73" s="208"/>
      <c r="O73" s="208"/>
    </row>
    <row r="74" spans="1:15" s="209" customFormat="1" ht="12" customHeight="1">
      <c r="A74" s="805"/>
      <c r="G74" s="300"/>
      <c r="H74" s="300"/>
      <c r="I74" s="300"/>
      <c r="J74" s="300"/>
      <c r="M74" s="208"/>
      <c r="N74" s="208"/>
      <c r="O74" s="208"/>
    </row>
    <row r="75" spans="1:15" s="209" customFormat="1" ht="12" customHeight="1">
      <c r="A75" s="805"/>
      <c r="G75" s="300"/>
      <c r="H75" s="300"/>
      <c r="I75" s="300"/>
      <c r="J75" s="300"/>
      <c r="M75" s="208"/>
      <c r="N75" s="208"/>
      <c r="O75" s="208"/>
    </row>
    <row r="76" spans="1:15" s="209" customFormat="1" ht="12" customHeight="1">
      <c r="A76" s="805"/>
      <c r="G76" s="300"/>
      <c r="H76" s="300"/>
      <c r="I76" s="300"/>
      <c r="J76" s="300"/>
      <c r="M76" s="208"/>
      <c r="N76" s="208"/>
      <c r="O76" s="208"/>
    </row>
    <row r="77" spans="1:15" s="209" customFormat="1" ht="12" customHeight="1">
      <c r="A77" s="805"/>
      <c r="G77" s="300"/>
      <c r="H77" s="300"/>
      <c r="I77" s="300"/>
      <c r="J77" s="300"/>
      <c r="M77" s="208"/>
      <c r="N77" s="208"/>
      <c r="O77" s="208"/>
    </row>
    <row r="78" spans="1:15" s="209" customFormat="1" ht="12" customHeight="1">
      <c r="A78" s="805"/>
      <c r="G78" s="300"/>
      <c r="H78" s="300"/>
      <c r="I78" s="300"/>
      <c r="J78" s="300"/>
      <c r="M78" s="208"/>
      <c r="N78" s="208"/>
      <c r="O78" s="208"/>
    </row>
    <row r="79" spans="1:15" s="209" customFormat="1" ht="12" customHeight="1">
      <c r="A79" s="805"/>
      <c r="G79" s="300"/>
      <c r="H79" s="300"/>
      <c r="I79" s="300"/>
      <c r="J79" s="300"/>
      <c r="M79" s="208"/>
      <c r="N79" s="208"/>
      <c r="O79" s="208"/>
    </row>
    <row r="80" spans="1:15" s="209" customFormat="1" ht="12" customHeight="1">
      <c r="A80" s="805"/>
      <c r="G80" s="300"/>
      <c r="H80" s="300"/>
      <c r="I80" s="300"/>
      <c r="J80" s="300"/>
      <c r="M80" s="208"/>
      <c r="N80" s="208"/>
      <c r="O80" s="208"/>
    </row>
    <row r="81" spans="1:15" s="209" customFormat="1" ht="12" customHeight="1">
      <c r="A81" s="805"/>
      <c r="M81" s="208"/>
      <c r="N81" s="208"/>
      <c r="O81" s="208"/>
    </row>
    <row r="82" spans="1:15" s="209" customFormat="1" ht="12" customHeight="1">
      <c r="A82" s="805"/>
      <c r="M82" s="208"/>
      <c r="N82" s="208"/>
      <c r="O82" s="208"/>
    </row>
    <row r="83" spans="1:15" s="209" customFormat="1" ht="12" customHeight="1">
      <c r="A83" s="805"/>
      <c r="M83" s="208"/>
      <c r="N83" s="208"/>
      <c r="O83" s="208"/>
    </row>
    <row r="84" spans="1:15" s="209" customFormat="1" ht="12" customHeight="1">
      <c r="A84" s="805"/>
      <c r="M84" s="208"/>
      <c r="N84" s="208"/>
      <c r="O84" s="208"/>
    </row>
    <row r="85" spans="1:15" s="209" customFormat="1" ht="12" customHeight="1">
      <c r="A85" s="805"/>
      <c r="M85" s="208"/>
      <c r="N85" s="208"/>
      <c r="O85" s="208"/>
    </row>
    <row r="86" spans="1:15" s="209" customFormat="1" ht="12" customHeight="1">
      <c r="A86" s="805"/>
      <c r="M86" s="208"/>
      <c r="N86" s="208"/>
      <c r="O86" s="208"/>
    </row>
    <row r="87" spans="1:15" s="209" customFormat="1" ht="12" customHeight="1">
      <c r="A87" s="805"/>
      <c r="M87" s="208"/>
      <c r="N87" s="208"/>
      <c r="O87" s="208"/>
    </row>
    <row r="88" spans="1:15" s="209" customFormat="1" ht="12" customHeight="1">
      <c r="A88" s="805"/>
      <c r="M88" s="208"/>
      <c r="N88" s="208"/>
      <c r="O88" s="208"/>
    </row>
    <row r="89" spans="1:15" s="209" customFormat="1" ht="12" customHeight="1">
      <c r="A89" s="805"/>
      <c r="M89" s="208"/>
      <c r="N89" s="208"/>
      <c r="O89" s="208"/>
    </row>
    <row r="90" spans="1:15" s="209" customFormat="1" ht="12" customHeight="1">
      <c r="A90" s="805"/>
      <c r="M90" s="208"/>
      <c r="N90" s="208"/>
      <c r="O90" s="208"/>
    </row>
    <row r="91" spans="1:15" s="209" customFormat="1" ht="12" customHeight="1">
      <c r="A91" s="805"/>
      <c r="M91" s="208"/>
      <c r="N91" s="208"/>
      <c r="O91" s="208"/>
    </row>
    <row r="92" spans="1:15" s="209" customFormat="1" ht="12" customHeight="1">
      <c r="A92" s="805"/>
      <c r="M92" s="208"/>
      <c r="N92" s="208"/>
      <c r="O92" s="208"/>
    </row>
    <row r="93" spans="1:15" s="209" customFormat="1" ht="12" customHeight="1">
      <c r="A93" s="805"/>
      <c r="M93" s="208"/>
      <c r="N93" s="208"/>
      <c r="O93" s="208"/>
    </row>
    <row r="94" spans="1:15" s="209" customFormat="1" ht="12" customHeight="1">
      <c r="A94" s="805"/>
      <c r="M94" s="208"/>
      <c r="N94" s="208"/>
      <c r="O94" s="208"/>
    </row>
    <row r="95" spans="1:15" s="209" customFormat="1" ht="12" customHeight="1">
      <c r="A95" s="805"/>
      <c r="M95" s="208"/>
      <c r="N95" s="208"/>
      <c r="O95" s="208"/>
    </row>
    <row r="96" spans="1:15" s="209" customFormat="1" ht="12" customHeight="1">
      <c r="A96" s="805"/>
      <c r="M96" s="208"/>
      <c r="N96" s="208"/>
      <c r="O96" s="208"/>
    </row>
    <row r="97" spans="1:15" s="209" customFormat="1" ht="12" customHeight="1">
      <c r="A97" s="805"/>
      <c r="M97" s="208"/>
      <c r="N97" s="208"/>
      <c r="O97" s="208"/>
    </row>
    <row r="98" spans="1:15" s="209" customFormat="1" ht="12" customHeight="1">
      <c r="A98" s="805"/>
      <c r="M98" s="208"/>
      <c r="N98" s="208"/>
      <c r="O98" s="208"/>
    </row>
    <row r="99" spans="1:15" s="209" customFormat="1" ht="12" customHeight="1">
      <c r="A99" s="805"/>
      <c r="M99" s="208"/>
      <c r="N99" s="208"/>
      <c r="O99" s="208"/>
    </row>
    <row r="100" spans="1:15" s="209" customFormat="1" ht="12" customHeight="1">
      <c r="A100" s="805"/>
      <c r="M100" s="208"/>
      <c r="N100" s="208"/>
      <c r="O100" s="208"/>
    </row>
    <row r="101" spans="1:15" s="209" customFormat="1" ht="12" customHeight="1">
      <c r="A101" s="805"/>
      <c r="M101" s="208"/>
      <c r="N101" s="208"/>
      <c r="O101" s="208"/>
    </row>
    <row r="102" spans="1:15" s="209" customFormat="1" ht="12" customHeight="1">
      <c r="A102" s="805"/>
      <c r="M102" s="208"/>
      <c r="N102" s="208"/>
      <c r="O102" s="208"/>
    </row>
    <row r="103" spans="1:15" s="209" customFormat="1" ht="12" customHeight="1">
      <c r="A103" s="805"/>
      <c r="M103" s="208"/>
      <c r="N103" s="208"/>
      <c r="O103" s="208"/>
    </row>
    <row r="104" spans="1:15" s="209" customFormat="1" ht="12" customHeight="1">
      <c r="A104" s="805"/>
      <c r="M104" s="208"/>
      <c r="N104" s="208"/>
      <c r="O104" s="208"/>
    </row>
    <row r="105" spans="1:15" s="209" customFormat="1" ht="12" customHeight="1">
      <c r="A105" s="805"/>
      <c r="M105" s="208"/>
      <c r="N105" s="208"/>
      <c r="O105" s="208"/>
    </row>
    <row r="106" spans="1:15" s="209" customFormat="1" ht="12" customHeight="1">
      <c r="A106" s="805"/>
      <c r="M106" s="208"/>
      <c r="N106" s="208"/>
      <c r="O106" s="208"/>
    </row>
    <row r="107" spans="1:15" s="209" customFormat="1" ht="12" customHeight="1">
      <c r="A107" s="805"/>
      <c r="M107" s="208"/>
      <c r="N107" s="208"/>
      <c r="O107" s="208"/>
    </row>
    <row r="108" spans="1:15" s="209" customFormat="1" ht="12" customHeight="1">
      <c r="A108" s="805"/>
      <c r="M108" s="208"/>
      <c r="N108" s="208"/>
      <c r="O108" s="208"/>
    </row>
    <row r="109" spans="1:15" s="209" customFormat="1" ht="12" customHeight="1">
      <c r="A109" s="805"/>
      <c r="M109" s="208"/>
      <c r="N109" s="208"/>
      <c r="O109" s="208"/>
    </row>
    <row r="110" spans="1:15" s="209" customFormat="1" ht="12" customHeight="1">
      <c r="A110" s="805"/>
      <c r="M110" s="208"/>
      <c r="N110" s="208"/>
      <c r="O110" s="208"/>
    </row>
    <row r="111" spans="1:15" s="209" customFormat="1" ht="12" customHeight="1">
      <c r="A111" s="805"/>
      <c r="M111" s="208"/>
      <c r="N111" s="208"/>
      <c r="O111" s="208"/>
    </row>
    <row r="112" spans="1:15" s="209" customFormat="1" ht="12" customHeight="1">
      <c r="A112" s="805"/>
      <c r="M112" s="208"/>
      <c r="N112" s="208"/>
      <c r="O112" s="208"/>
    </row>
    <row r="113" spans="1:15" s="209" customFormat="1" ht="12" customHeight="1">
      <c r="A113" s="805"/>
      <c r="M113" s="208"/>
      <c r="N113" s="208"/>
      <c r="O113" s="208"/>
    </row>
    <row r="114" spans="1:15" s="209" customFormat="1" ht="12" customHeight="1">
      <c r="A114" s="805"/>
      <c r="M114" s="208"/>
      <c r="N114" s="208"/>
      <c r="O114" s="208"/>
    </row>
    <row r="115" spans="1:15" s="209" customFormat="1" ht="12" customHeight="1">
      <c r="A115" s="805"/>
      <c r="M115" s="208"/>
      <c r="N115" s="208"/>
      <c r="O115" s="208"/>
    </row>
    <row r="116" spans="1:15" s="209" customFormat="1" ht="12" customHeight="1">
      <c r="A116" s="805"/>
      <c r="M116" s="208"/>
      <c r="N116" s="208"/>
      <c r="O116" s="208"/>
    </row>
    <row r="117" spans="1:15" s="209" customFormat="1" ht="12" customHeight="1">
      <c r="A117" s="805"/>
      <c r="M117" s="208"/>
      <c r="N117" s="208"/>
      <c r="O117" s="208"/>
    </row>
    <row r="118" spans="1:15" s="209" customFormat="1" ht="12" customHeight="1">
      <c r="A118" s="805"/>
      <c r="M118" s="208"/>
      <c r="N118" s="208"/>
      <c r="O118" s="208"/>
    </row>
    <row r="119" spans="1:15" s="209" customFormat="1" ht="12" customHeight="1">
      <c r="A119" s="805"/>
      <c r="M119" s="208"/>
      <c r="N119" s="208"/>
      <c r="O119" s="208"/>
    </row>
    <row r="120" spans="1:15" s="209" customFormat="1" ht="12" customHeight="1">
      <c r="A120" s="805"/>
      <c r="M120" s="208"/>
      <c r="N120" s="208"/>
      <c r="O120" s="208"/>
    </row>
    <row r="121" spans="1:15" s="209" customFormat="1" ht="12" customHeight="1">
      <c r="A121" s="805"/>
      <c r="M121" s="208"/>
      <c r="N121" s="208"/>
      <c r="O121" s="208"/>
    </row>
    <row r="122" spans="1:15" s="209" customFormat="1" ht="12" customHeight="1">
      <c r="A122" s="805"/>
      <c r="M122" s="208"/>
      <c r="N122" s="208"/>
      <c r="O122" s="208"/>
    </row>
    <row r="123" spans="1:15" s="209" customFormat="1" ht="12" customHeight="1">
      <c r="A123" s="805"/>
      <c r="M123" s="208"/>
      <c r="N123" s="208"/>
      <c r="O123" s="208"/>
    </row>
    <row r="124" spans="1:15" s="209" customFormat="1" ht="12" customHeight="1">
      <c r="A124" s="805"/>
      <c r="M124" s="208"/>
      <c r="N124" s="208"/>
      <c r="O124" s="208"/>
    </row>
    <row r="125" spans="1:15" s="209" customFormat="1" ht="12" customHeight="1">
      <c r="A125" s="805"/>
      <c r="M125" s="208"/>
      <c r="N125" s="208"/>
      <c r="O125" s="208"/>
    </row>
    <row r="126" spans="1:15" s="209" customFormat="1" ht="12" customHeight="1">
      <c r="A126" s="805"/>
      <c r="M126" s="208"/>
      <c r="N126" s="208"/>
      <c r="O126" s="208"/>
    </row>
    <row r="127" spans="1:15" s="209" customFormat="1" ht="12" customHeight="1">
      <c r="A127" s="805"/>
      <c r="M127" s="208"/>
      <c r="N127" s="208"/>
      <c r="O127" s="208"/>
    </row>
    <row r="128" spans="1:15" s="209" customFormat="1" ht="12" customHeight="1">
      <c r="A128" s="805"/>
      <c r="M128" s="208"/>
      <c r="N128" s="208"/>
      <c r="O128" s="208"/>
    </row>
    <row r="129" spans="1:15" s="209" customFormat="1" ht="12" customHeight="1">
      <c r="A129" s="805"/>
      <c r="M129" s="208"/>
      <c r="N129" s="208"/>
      <c r="O129" s="208"/>
    </row>
    <row r="130" spans="1:15" s="209" customFormat="1" ht="12.6" customHeight="1">
      <c r="A130" s="805"/>
      <c r="M130" s="208"/>
      <c r="N130" s="208"/>
      <c r="O130" s="208"/>
    </row>
    <row r="131" spans="1:15" s="209" customFormat="1" ht="12.6" customHeight="1">
      <c r="A131" s="805"/>
      <c r="M131" s="208"/>
      <c r="N131" s="208"/>
      <c r="O131" s="208"/>
    </row>
    <row r="132" spans="1:15" s="209" customFormat="1" ht="12.6" customHeight="1">
      <c r="A132" s="805"/>
      <c r="M132" s="208"/>
      <c r="N132" s="208"/>
      <c r="O132" s="208"/>
    </row>
    <row r="133" spans="1:15" s="209" customFormat="1" ht="12.6" customHeight="1">
      <c r="A133" s="805"/>
      <c r="M133" s="208"/>
      <c r="N133" s="208"/>
      <c r="O133" s="208"/>
    </row>
    <row r="134" spans="1:15" s="209" customFormat="1" ht="12.6" customHeight="1">
      <c r="A134" s="805"/>
      <c r="M134" s="208"/>
      <c r="N134" s="208"/>
      <c r="O134" s="208"/>
    </row>
    <row r="135" spans="1:15" s="209" customFormat="1" ht="12.6" customHeight="1">
      <c r="A135" s="805"/>
      <c r="M135" s="208"/>
      <c r="N135" s="208"/>
      <c r="O135" s="208"/>
    </row>
    <row r="136" spans="1:15" s="209" customFormat="1" ht="12.6" customHeight="1">
      <c r="A136" s="805"/>
      <c r="M136" s="208"/>
      <c r="N136" s="208"/>
      <c r="O136" s="208"/>
    </row>
    <row r="137" spans="1:15" s="209" customFormat="1" ht="12.6" customHeight="1">
      <c r="A137" s="805"/>
      <c r="M137" s="208"/>
      <c r="N137" s="208"/>
      <c r="O137" s="208"/>
    </row>
    <row r="138" spans="1:15" s="209" customFormat="1" ht="12.6" customHeight="1">
      <c r="A138" s="805"/>
      <c r="M138" s="208"/>
      <c r="N138" s="208"/>
      <c r="O138" s="208"/>
    </row>
    <row r="139" spans="1:15" s="209" customFormat="1" ht="12.6" customHeight="1">
      <c r="A139" s="805"/>
      <c r="M139" s="208"/>
      <c r="N139" s="208"/>
      <c r="O139" s="208"/>
    </row>
    <row r="140" spans="1:15" s="209" customFormat="1" ht="12.6" customHeight="1">
      <c r="A140" s="805"/>
      <c r="M140" s="208"/>
      <c r="N140" s="208"/>
      <c r="O140" s="208"/>
    </row>
    <row r="141" spans="1:15" s="209" customFormat="1" ht="12.6" customHeight="1">
      <c r="A141" s="805"/>
      <c r="M141" s="208"/>
      <c r="N141" s="208"/>
      <c r="O141" s="208"/>
    </row>
    <row r="142" spans="1:15" s="209" customFormat="1" ht="12.6" customHeight="1">
      <c r="A142" s="805"/>
      <c r="M142" s="208"/>
      <c r="N142" s="208"/>
      <c r="O142" s="208"/>
    </row>
    <row r="143" spans="1:15" s="209" customFormat="1" ht="12.6" customHeight="1">
      <c r="A143" s="805"/>
      <c r="M143" s="208"/>
      <c r="N143" s="208"/>
      <c r="O143" s="208"/>
    </row>
    <row r="144" spans="1:15" s="209" customFormat="1" ht="12.6" customHeight="1">
      <c r="A144" s="805"/>
      <c r="M144" s="208"/>
      <c r="N144" s="208"/>
      <c r="O144" s="208"/>
    </row>
    <row r="145" spans="1:1" s="209" customFormat="1" ht="12.6" customHeight="1">
      <c r="A145" s="805"/>
    </row>
    <row r="146" spans="1:1" s="209" customFormat="1" ht="12.6" customHeight="1">
      <c r="A146" s="805"/>
    </row>
    <row r="147" spans="1:1" s="209" customFormat="1" ht="12.6" customHeight="1">
      <c r="A147" s="805"/>
    </row>
    <row r="148" spans="1:1" s="209" customFormat="1" ht="12.6" customHeight="1">
      <c r="A148" s="805"/>
    </row>
    <row r="149" spans="1:1" s="209" customFormat="1" ht="12.6" customHeight="1">
      <c r="A149" s="805"/>
    </row>
    <row r="150" spans="1:1" s="209" customFormat="1" ht="12.6" customHeight="1">
      <c r="A150" s="805"/>
    </row>
    <row r="151" spans="1:1" s="209" customFormat="1" ht="12.6" customHeight="1">
      <c r="A151" s="805"/>
    </row>
    <row r="152" spans="1:1" s="209" customFormat="1" ht="12.6" customHeight="1">
      <c r="A152" s="805"/>
    </row>
    <row r="153" spans="1:1" s="209" customFormat="1" ht="12.6" customHeight="1">
      <c r="A153" s="805"/>
    </row>
    <row r="154" spans="1:1" s="209" customFormat="1" ht="12.6" customHeight="1">
      <c r="A154" s="805"/>
    </row>
    <row r="155" spans="1:1" s="209" customFormat="1" ht="12.6" customHeight="1">
      <c r="A155" s="805"/>
    </row>
    <row r="156" spans="1:1" s="209" customFormat="1" ht="12.6" customHeight="1">
      <c r="A156" s="805"/>
    </row>
    <row r="157" spans="1:1" s="209" customFormat="1" ht="12.6" customHeight="1">
      <c r="A157" s="805"/>
    </row>
    <row r="158" spans="1:1" s="209" customFormat="1" ht="12.6" customHeight="1">
      <c r="A158" s="805"/>
    </row>
    <row r="159" spans="1:1" s="209" customFormat="1" ht="12.6" customHeight="1">
      <c r="A159" s="805"/>
    </row>
    <row r="160" spans="1:1" s="209" customFormat="1" ht="12.6" customHeight="1">
      <c r="A160" s="805"/>
    </row>
    <row r="161" spans="1:1" s="209" customFormat="1" ht="12.6" customHeight="1">
      <c r="A161" s="805"/>
    </row>
    <row r="162" spans="1:1" s="209" customFormat="1" ht="12.6" customHeight="1">
      <c r="A162" s="805"/>
    </row>
    <row r="163" spans="1:1" s="209" customFormat="1" ht="12.6" customHeight="1">
      <c r="A163" s="805"/>
    </row>
    <row r="164" spans="1:1" s="209" customFormat="1" ht="12.6" customHeight="1">
      <c r="A164" s="805"/>
    </row>
    <row r="165" spans="1:1" s="209" customFormat="1" ht="12.6" customHeight="1">
      <c r="A165" s="805"/>
    </row>
    <row r="166" spans="1:1" s="209" customFormat="1" ht="12.6" customHeight="1">
      <c r="A166" s="805"/>
    </row>
    <row r="167" spans="1:1" s="209" customFormat="1" ht="12.6" customHeight="1">
      <c r="A167" s="805"/>
    </row>
    <row r="168" spans="1:1" s="209" customFormat="1" ht="12.6" customHeight="1">
      <c r="A168" s="805"/>
    </row>
    <row r="169" spans="1:1">
      <c r="A169" s="805"/>
    </row>
    <row r="170" spans="1:1">
      <c r="A170" s="805"/>
    </row>
  </sheetData>
  <conditionalFormatting sqref="G5">
    <cfRule type="expression" dxfId="3" priority="4" stopIfTrue="1">
      <formula>G$8="Janeiro"</formula>
    </cfRule>
  </conditionalFormatting>
  <conditionalFormatting sqref="G7">
    <cfRule type="expression" dxfId="2" priority="3" stopIfTrue="1">
      <formula>G$8="Janeiro"</formula>
    </cfRule>
  </conditionalFormatting>
  <conditionalFormatting sqref="C5">
    <cfRule type="expression" dxfId="1" priority="2" stopIfTrue="1">
      <formula>C$8="Janeiro"</formula>
    </cfRule>
  </conditionalFormatting>
  <conditionalFormatting sqref="C7">
    <cfRule type="expression" dxfId="0" priority="1" stopIfTrue="1">
      <formula>C$8="Janeiro"</formula>
    </cfRule>
  </conditionalFormatting>
  <pageMargins left="0.6692913385826772" right="0.6692913385826772" top="0.78740157480314965" bottom="0.78740157480314965" header="0.51181102362204722" footer="0.51181102362204722"/>
  <pageSetup paperSize="9" orientation="portrait" r:id="rId1"/>
  <headerFooter alignWithMargins="0">
    <oddFooter>&amp;R&amp;8&amp;A</oddFooter>
  </headerFooter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Plan51"/>
  <dimension ref="A1:AP56"/>
  <sheetViews>
    <sheetView showGridLines="0" zoomScaleNormal="100" workbookViewId="0"/>
  </sheetViews>
  <sheetFormatPr defaultRowHeight="12.75"/>
  <cols>
    <col min="1" max="1" width="4.28515625" style="789" customWidth="1"/>
    <col min="2" max="2" width="9" style="215" customWidth="1"/>
    <col min="3" max="3" width="0.85546875" style="215" customWidth="1"/>
    <col min="4" max="4" width="8" style="215" customWidth="1"/>
    <col min="5" max="5" width="8.28515625" style="215" customWidth="1"/>
    <col min="6" max="6" width="11.28515625" style="215" customWidth="1"/>
    <col min="7" max="7" width="10.7109375" style="215" customWidth="1"/>
    <col min="8" max="8" width="7.42578125" style="215" customWidth="1"/>
    <col min="9" max="9" width="9.42578125" style="215" customWidth="1"/>
    <col min="10" max="10" width="8.85546875" style="215" customWidth="1"/>
    <col min="11" max="11" width="12" style="215" customWidth="1"/>
    <col min="12" max="31" width="6.42578125" style="215" customWidth="1"/>
    <col min="32" max="16384" width="9.140625" style="215"/>
  </cols>
  <sheetData>
    <row r="1" spans="1:42" ht="20.25" customHeight="1">
      <c r="A1" s="776" t="s">
        <v>588</v>
      </c>
      <c r="B1" s="212"/>
      <c r="C1" s="212"/>
      <c r="D1" s="213"/>
      <c r="E1" s="213"/>
      <c r="F1" s="213"/>
      <c r="G1" s="213"/>
      <c r="H1" s="213"/>
      <c r="I1" s="213"/>
      <c r="J1" s="213"/>
      <c r="K1" s="214"/>
    </row>
    <row r="2" spans="1:42" ht="12.75" customHeight="1">
      <c r="A2" s="777" t="s">
        <v>474</v>
      </c>
      <c r="B2" s="216"/>
      <c r="C2" s="216"/>
      <c r="D2" s="216"/>
      <c r="E2" s="216"/>
      <c r="F2" s="216"/>
      <c r="G2" s="216"/>
      <c r="H2" s="216"/>
      <c r="I2" s="216"/>
      <c r="J2" s="216"/>
      <c r="K2" s="217"/>
    </row>
    <row r="3" spans="1:42" ht="1.5" customHeight="1">
      <c r="A3" s="778"/>
      <c r="B3" s="216"/>
      <c r="C3" s="216"/>
      <c r="D3" s="216"/>
      <c r="E3" s="216"/>
      <c r="F3" s="216"/>
      <c r="G3" s="216"/>
      <c r="H3" s="216"/>
      <c r="I3" s="216"/>
      <c r="J3" s="216"/>
      <c r="K3" s="217"/>
    </row>
    <row r="4" spans="1:42" ht="11.25" customHeight="1">
      <c r="A4" s="779"/>
      <c r="B4" s="2"/>
      <c r="C4" s="2"/>
      <c r="D4" s="2"/>
      <c r="E4" s="2"/>
      <c r="F4" s="2"/>
      <c r="G4" s="2"/>
      <c r="H4" s="2"/>
      <c r="I4" s="2"/>
      <c r="J4" s="2"/>
      <c r="K4" s="304" t="s">
        <v>124</v>
      </c>
    </row>
    <row r="5" spans="1:42" ht="19.5" customHeight="1">
      <c r="A5" s="780" t="s">
        <v>125</v>
      </c>
      <c r="B5" s="219"/>
      <c r="C5" s="220"/>
      <c r="D5" s="934" t="s">
        <v>475</v>
      </c>
      <c r="E5" s="935"/>
      <c r="F5" s="936"/>
      <c r="G5" s="934" t="s">
        <v>504</v>
      </c>
      <c r="H5" s="936"/>
      <c r="I5" s="790" t="s">
        <v>476</v>
      </c>
      <c r="J5" s="765" t="s">
        <v>477</v>
      </c>
      <c r="K5" s="764" t="s">
        <v>478</v>
      </c>
    </row>
    <row r="6" spans="1:42" ht="12" customHeight="1">
      <c r="A6" s="781"/>
      <c r="B6" s="221"/>
      <c r="C6" s="222"/>
      <c r="D6" s="773"/>
      <c r="E6" s="744"/>
      <c r="F6" s="774"/>
      <c r="G6" s="937" t="s">
        <v>505</v>
      </c>
      <c r="H6" s="938"/>
      <c r="I6" s="791" t="s">
        <v>323</v>
      </c>
      <c r="J6" s="791" t="s">
        <v>479</v>
      </c>
      <c r="K6" s="792" t="s">
        <v>480</v>
      </c>
    </row>
    <row r="7" spans="1:42" ht="11.25" customHeight="1">
      <c r="A7" s="781"/>
      <c r="B7" s="221"/>
      <c r="C7" s="222"/>
      <c r="D7" s="224" t="s">
        <v>481</v>
      </c>
      <c r="E7" s="745" t="s">
        <v>482</v>
      </c>
      <c r="F7" s="224" t="s">
        <v>482</v>
      </c>
      <c r="G7" s="221" t="s">
        <v>483</v>
      </c>
      <c r="H7" s="224" t="s">
        <v>477</v>
      </c>
      <c r="I7" s="791" t="s">
        <v>155</v>
      </c>
      <c r="J7" s="791" t="s">
        <v>484</v>
      </c>
      <c r="K7" s="793" t="s">
        <v>485</v>
      </c>
    </row>
    <row r="8" spans="1:42" ht="10.5" customHeight="1">
      <c r="A8" s="781"/>
      <c r="B8" s="221"/>
      <c r="C8" s="222"/>
      <c r="D8" s="224" t="s">
        <v>486</v>
      </c>
      <c r="E8" s="221" t="s">
        <v>487</v>
      </c>
      <c r="F8" s="224" t="s">
        <v>488</v>
      </c>
      <c r="G8" s="791"/>
      <c r="H8" s="224" t="s">
        <v>489</v>
      </c>
      <c r="I8" s="791"/>
      <c r="J8" s="791" t="s">
        <v>490</v>
      </c>
      <c r="K8" s="793"/>
    </row>
    <row r="9" spans="1:42" ht="9.75" customHeight="1">
      <c r="A9" s="781"/>
      <c r="B9" s="221"/>
      <c r="C9" s="222"/>
      <c r="D9" s="224"/>
      <c r="E9" s="221"/>
      <c r="F9" s="224"/>
      <c r="G9" s="221"/>
      <c r="H9" s="224"/>
      <c r="I9" s="791"/>
      <c r="J9" s="791" t="s">
        <v>491</v>
      </c>
      <c r="K9" s="793"/>
    </row>
    <row r="10" spans="1:42" ht="12" customHeight="1">
      <c r="A10" s="782"/>
      <c r="B10" s="225"/>
      <c r="C10" s="223"/>
      <c r="D10" s="746"/>
      <c r="E10" s="747"/>
      <c r="F10" s="746" t="s">
        <v>492</v>
      </c>
      <c r="G10" s="747"/>
      <c r="H10" s="746" t="s">
        <v>493</v>
      </c>
      <c r="I10" s="746" t="s">
        <v>494</v>
      </c>
      <c r="J10" s="746" t="s">
        <v>495</v>
      </c>
      <c r="K10" s="748" t="s">
        <v>496</v>
      </c>
      <c r="L10" s="483"/>
      <c r="M10" s="483"/>
      <c r="N10" s="483"/>
      <c r="O10" s="483"/>
      <c r="P10" s="483"/>
      <c r="Q10" s="483"/>
      <c r="R10" s="483"/>
      <c r="S10" s="483"/>
      <c r="T10" s="483"/>
      <c r="U10" s="483"/>
      <c r="V10" s="483"/>
      <c r="W10" s="483"/>
      <c r="X10" s="483"/>
      <c r="Y10" s="483"/>
      <c r="Z10" s="483"/>
      <c r="AA10" s="483"/>
      <c r="AB10" s="483"/>
      <c r="AC10" s="483"/>
      <c r="AD10" s="483"/>
      <c r="AE10" s="483"/>
      <c r="AF10" s="483"/>
      <c r="AG10" s="483"/>
      <c r="AH10" s="483"/>
      <c r="AI10" s="483"/>
      <c r="AJ10" s="483"/>
      <c r="AK10" s="483"/>
      <c r="AL10" s="483"/>
      <c r="AM10" s="483"/>
      <c r="AN10" s="483"/>
      <c r="AO10" s="483"/>
      <c r="AP10" s="483"/>
    </row>
    <row r="11" spans="1:42" ht="7.5" customHeight="1">
      <c r="A11" s="781"/>
      <c r="B11" s="221"/>
      <c r="C11" s="222"/>
      <c r="D11" s="224"/>
      <c r="E11" s="221"/>
      <c r="F11" s="224"/>
      <c r="G11" s="221"/>
      <c r="H11" s="224"/>
      <c r="I11" s="224"/>
      <c r="J11" s="224"/>
      <c r="K11" s="218"/>
    </row>
    <row r="12" spans="1:42" ht="12.75" customHeight="1">
      <c r="A12" s="783">
        <v>2008</v>
      </c>
      <c r="B12" s="221"/>
      <c r="C12" s="222"/>
      <c r="D12" s="655">
        <v>-27748.528434200001</v>
      </c>
      <c r="E12" s="655">
        <v>4801.248884370003</v>
      </c>
      <c r="F12" s="655">
        <v>5328.1360764100036</v>
      </c>
      <c r="G12" s="655">
        <v>155681.14600000001</v>
      </c>
      <c r="H12" s="655">
        <v>121289.63100000001</v>
      </c>
      <c r="I12" s="655">
        <v>126617.76707641002</v>
      </c>
      <c r="J12" s="655">
        <v>13345.393</v>
      </c>
      <c r="K12" s="749">
        <v>139963.16007641001</v>
      </c>
    </row>
    <row r="13" spans="1:42" ht="12.75" customHeight="1">
      <c r="A13" s="783">
        <v>2009</v>
      </c>
      <c r="B13" s="657"/>
      <c r="C13" s="227"/>
      <c r="D13" s="655">
        <v>0</v>
      </c>
      <c r="E13" s="655">
        <v>3198.9200937499991</v>
      </c>
      <c r="F13" s="655">
        <v>2281.0733844699998</v>
      </c>
      <c r="G13" s="655">
        <v>-119637.05100000001</v>
      </c>
      <c r="H13" s="655">
        <v>-149999.978</v>
      </c>
      <c r="I13" s="655">
        <v>-147718.90461553002</v>
      </c>
      <c r="J13" s="655">
        <v>5609.0439999999999</v>
      </c>
      <c r="K13" s="749">
        <v>-142109.86061553002</v>
      </c>
    </row>
    <row r="14" spans="1:42" ht="12.75" customHeight="1">
      <c r="A14" s="783">
        <v>2010</v>
      </c>
      <c r="B14" s="226"/>
      <c r="C14" s="227"/>
      <c r="D14" s="655">
        <v>0</v>
      </c>
      <c r="E14" s="655">
        <v>0</v>
      </c>
      <c r="F14" s="655">
        <v>0</v>
      </c>
      <c r="G14" s="655">
        <v>-13282.564</v>
      </c>
      <c r="H14" s="655">
        <v>-48529.720999999998</v>
      </c>
      <c r="I14" s="655">
        <v>-48529.720999999998</v>
      </c>
      <c r="J14" s="655">
        <v>15729.97</v>
      </c>
      <c r="K14" s="749">
        <v>-32799.750999999997</v>
      </c>
    </row>
    <row r="15" spans="1:42" ht="12.75" customHeight="1">
      <c r="A15" s="783">
        <v>2011</v>
      </c>
      <c r="B15" s="657"/>
      <c r="C15" s="227"/>
      <c r="D15" s="655">
        <v>3016.2147255000004</v>
      </c>
      <c r="E15" s="655">
        <v>705.68466515999989</v>
      </c>
      <c r="F15" s="655">
        <v>694.34137704000079</v>
      </c>
      <c r="G15" s="655">
        <v>93605.376999999993</v>
      </c>
      <c r="H15" s="655">
        <v>43346.424999999996</v>
      </c>
      <c r="I15" s="655">
        <v>44040.766377039996</v>
      </c>
      <c r="J15" s="655">
        <v>23471.41</v>
      </c>
      <c r="K15" s="749">
        <v>67512.176377039999</v>
      </c>
    </row>
    <row r="16" spans="1:42" ht="12.75" customHeight="1">
      <c r="A16" s="783">
        <v>2012</v>
      </c>
      <c r="B16" s="226"/>
      <c r="C16" s="227"/>
      <c r="D16" s="655">
        <v>-4204.1747574000001</v>
      </c>
      <c r="E16" s="655">
        <v>1097.88296855</v>
      </c>
      <c r="F16" s="655">
        <v>1124.4250747000001</v>
      </c>
      <c r="G16" s="655">
        <v>76538.952999999994</v>
      </c>
      <c r="H16" s="655">
        <v>21184.989999999991</v>
      </c>
      <c r="I16" s="655">
        <v>22309.415074699991</v>
      </c>
      <c r="J16" s="655">
        <v>24614.728999999999</v>
      </c>
      <c r="K16" s="749">
        <v>46924.144074699987</v>
      </c>
    </row>
    <row r="17" spans="1:42" ht="12.75" customHeight="1">
      <c r="A17" s="783">
        <v>2013</v>
      </c>
      <c r="B17" s="226"/>
      <c r="C17" s="227"/>
      <c r="D17" s="655">
        <v>-175421.95030771001</v>
      </c>
      <c r="E17" s="655">
        <v>-1314.5653830099966</v>
      </c>
      <c r="F17" s="655">
        <v>-2382.1727411400011</v>
      </c>
      <c r="G17" s="655">
        <v>95535.334000000003</v>
      </c>
      <c r="H17" s="655">
        <v>34067.625</v>
      </c>
      <c r="I17" s="655">
        <v>31685.452258859998</v>
      </c>
      <c r="J17" s="655">
        <v>31955.882000000001</v>
      </c>
      <c r="K17" s="749">
        <v>58623</v>
      </c>
    </row>
    <row r="18" spans="1:42" ht="12.75" customHeight="1">
      <c r="A18" s="783">
        <v>2014</v>
      </c>
      <c r="B18" s="226"/>
      <c r="C18" s="227"/>
      <c r="D18" s="655">
        <v>-284959.09100825997</v>
      </c>
      <c r="E18" s="655">
        <v>-17328.748045180004</v>
      </c>
      <c r="F18" s="655">
        <v>-10680.575040339998</v>
      </c>
      <c r="G18" s="655">
        <v>108165.105</v>
      </c>
      <c r="H18" s="655">
        <v>24630.436000000002</v>
      </c>
      <c r="I18" s="655">
        <v>13949.860959660004</v>
      </c>
      <c r="J18" s="655">
        <v>30926.879000000001</v>
      </c>
      <c r="K18" s="749">
        <v>44876.739959660001</v>
      </c>
    </row>
    <row r="19" spans="1:42" customFormat="1" ht="12.75" customHeight="1">
      <c r="A19" s="783">
        <v>2015</v>
      </c>
      <c r="B19" s="226"/>
      <c r="C19" s="227"/>
      <c r="D19" s="655">
        <v>-426770.00252307998</v>
      </c>
      <c r="E19" s="655">
        <v>-89657.15028622</v>
      </c>
      <c r="F19" s="655">
        <v>-102628.33113188999</v>
      </c>
      <c r="G19" s="655">
        <v>443663.57761584001</v>
      </c>
      <c r="H19" s="655">
        <v>259973.05289471007</v>
      </c>
      <c r="I19" s="655">
        <v>157344.72176282006</v>
      </c>
      <c r="J19" s="655">
        <v>76706.198224690001</v>
      </c>
      <c r="K19" s="749">
        <v>234050.91998751002</v>
      </c>
      <c r="L19" s="1"/>
      <c r="M19" s="1"/>
      <c r="N19" s="1"/>
      <c r="O19" s="1"/>
      <c r="P19" s="1"/>
      <c r="Q19" s="1"/>
      <c r="R19" s="1"/>
      <c r="S19" s="1"/>
      <c r="T19" s="1"/>
      <c r="U19" s="1"/>
      <c r="V19" s="1"/>
      <c r="W19" s="1"/>
      <c r="X19" s="1"/>
      <c r="Y19" s="1"/>
      <c r="Z19" s="1"/>
      <c r="AA19" s="1"/>
      <c r="AB19" s="1"/>
      <c r="AC19" s="1"/>
      <c r="AD19" s="1"/>
      <c r="AE19" s="1"/>
      <c r="AF19" s="1"/>
      <c r="AG19" s="1"/>
      <c r="AH19" s="1"/>
      <c r="AI19" s="1"/>
      <c r="AJ19" s="1"/>
      <c r="AK19" s="1"/>
      <c r="AL19" s="1"/>
      <c r="AM19" s="1"/>
      <c r="AN19" s="1"/>
      <c r="AO19" s="1"/>
      <c r="AP19" s="1"/>
    </row>
    <row r="20" spans="1:42" customFormat="1" ht="12.75" customHeight="1">
      <c r="A20" s="783">
        <v>2016</v>
      </c>
      <c r="B20" s="226"/>
      <c r="C20" s="227"/>
      <c r="D20" s="655">
        <v>-85504.413676099997</v>
      </c>
      <c r="E20" s="655">
        <v>75562.375073269999</v>
      </c>
      <c r="F20" s="655">
        <v>83803.221911569985</v>
      </c>
      <c r="G20" s="655">
        <v>-235597.35906954994</v>
      </c>
      <c r="H20" s="655">
        <v>-324122.91359944001</v>
      </c>
      <c r="I20" s="655">
        <v>-240319.69168787004</v>
      </c>
      <c r="J20" s="655">
        <v>-9527.701302489997</v>
      </c>
      <c r="K20" s="749">
        <v>-249847.39299035998</v>
      </c>
      <c r="L20" s="1"/>
      <c r="M20" s="1"/>
      <c r="N20" s="1"/>
      <c r="O20" s="1"/>
      <c r="P20" s="1"/>
      <c r="Q20" s="1"/>
      <c r="R20" s="1"/>
      <c r="S20" s="1"/>
      <c r="T20" s="1"/>
      <c r="U20" s="1"/>
      <c r="V20" s="1"/>
      <c r="W20" s="1"/>
      <c r="X20" s="1"/>
      <c r="Y20" s="1"/>
      <c r="Z20" s="1"/>
      <c r="AA20" s="1"/>
      <c r="AB20" s="1"/>
      <c r="AC20" s="1"/>
      <c r="AD20" s="1"/>
      <c r="AE20" s="1"/>
      <c r="AF20" s="1"/>
      <c r="AG20" s="1"/>
      <c r="AH20" s="1"/>
      <c r="AI20" s="1"/>
      <c r="AJ20" s="1"/>
      <c r="AK20" s="1"/>
      <c r="AL20" s="1"/>
      <c r="AM20" s="1"/>
      <c r="AN20" s="1"/>
      <c r="AO20" s="1"/>
      <c r="AP20" s="1"/>
    </row>
    <row r="21" spans="1:42" customFormat="1" ht="12.75" customHeight="1">
      <c r="A21" s="783">
        <v>2017</v>
      </c>
      <c r="B21" s="226"/>
      <c r="C21" s="227"/>
      <c r="D21" s="655">
        <v>-78332.894503600008</v>
      </c>
      <c r="E21" s="655">
        <v>7032.5349398100016</v>
      </c>
      <c r="F21" s="655">
        <v>6282.7431239699972</v>
      </c>
      <c r="G21" s="655">
        <v>47863.933263459978</v>
      </c>
      <c r="H21" s="655">
        <v>-52704.892536070038</v>
      </c>
      <c r="I21" s="655">
        <v>-46422.149412100051</v>
      </c>
      <c r="J21" s="655">
        <v>25981.499448739993</v>
      </c>
      <c r="K21" s="749">
        <v>-20440.653884730054</v>
      </c>
      <c r="L21" s="1"/>
      <c r="M21" s="1"/>
      <c r="N21" s="1"/>
      <c r="O21" s="1"/>
      <c r="P21" s="1"/>
      <c r="Q21" s="1"/>
      <c r="R21" s="1"/>
      <c r="S21" s="1"/>
      <c r="T21" s="1"/>
      <c r="U21" s="1"/>
      <c r="V21" s="1"/>
      <c r="W21" s="1"/>
      <c r="X21" s="1"/>
      <c r="Y21" s="1"/>
      <c r="Z21" s="1"/>
      <c r="AA21" s="1"/>
      <c r="AB21" s="1"/>
      <c r="AC21" s="1"/>
      <c r="AD21" s="1"/>
      <c r="AE21" s="1"/>
      <c r="AF21" s="1"/>
      <c r="AG21" s="1"/>
      <c r="AH21" s="1"/>
      <c r="AI21" s="1"/>
      <c r="AJ21" s="1"/>
      <c r="AK21" s="1"/>
      <c r="AL21" s="1"/>
      <c r="AM21" s="1"/>
      <c r="AN21" s="1"/>
      <c r="AO21" s="1"/>
      <c r="AP21" s="1"/>
    </row>
    <row r="22" spans="1:42" customFormat="1" ht="3.75" customHeight="1">
      <c r="A22" s="783"/>
      <c r="B22" s="226"/>
      <c r="C22" s="227"/>
      <c r="D22" s="655"/>
      <c r="E22" s="655"/>
      <c r="F22" s="655"/>
      <c r="G22" s="655"/>
      <c r="H22" s="655"/>
      <c r="I22" s="655"/>
      <c r="J22" s="655"/>
      <c r="K22" s="749"/>
      <c r="L22" s="1"/>
      <c r="M22" s="1"/>
      <c r="N22" s="1"/>
      <c r="O22" s="1"/>
      <c r="P22" s="1"/>
      <c r="Q22" s="1"/>
      <c r="R22" s="1"/>
      <c r="S22" s="1"/>
      <c r="T22" s="1"/>
      <c r="U22" s="1"/>
      <c r="V22" s="1"/>
      <c r="W22" s="1"/>
      <c r="X22" s="1"/>
      <c r="Y22" s="1"/>
      <c r="Z22" s="1"/>
      <c r="AA22" s="1"/>
      <c r="AB22" s="1"/>
      <c r="AC22" s="1"/>
      <c r="AD22" s="1"/>
      <c r="AE22" s="1"/>
      <c r="AF22" s="1"/>
      <c r="AG22" s="1"/>
      <c r="AH22" s="1"/>
      <c r="AI22" s="1"/>
      <c r="AJ22" s="1"/>
      <c r="AK22" s="1"/>
      <c r="AL22" s="1"/>
      <c r="AM22" s="1"/>
      <c r="AN22" s="1"/>
      <c r="AO22" s="1"/>
      <c r="AP22" s="1"/>
    </row>
    <row r="23" spans="1:42" customFormat="1" ht="12.75" customHeight="1">
      <c r="A23" s="783">
        <v>2018</v>
      </c>
      <c r="B23" s="226" t="s">
        <v>132</v>
      </c>
      <c r="C23" s="227"/>
      <c r="D23" s="655">
        <v>-75321.979085290004</v>
      </c>
      <c r="E23" s="655">
        <v>3329.4592557599999</v>
      </c>
      <c r="F23" s="655">
        <v>3043.3510948199996</v>
      </c>
      <c r="G23" s="655">
        <v>-49666.525909640004</v>
      </c>
      <c r="H23" s="655">
        <v>-55432.812451720005</v>
      </c>
      <c r="I23" s="655">
        <v>-52389.461356900007</v>
      </c>
      <c r="J23" s="655">
        <v>4509.7545296999997</v>
      </c>
      <c r="K23" s="749">
        <v>-47879.706827200003</v>
      </c>
      <c r="L23" s="1"/>
      <c r="M23" s="1"/>
      <c r="N23" s="1"/>
      <c r="O23" s="1"/>
      <c r="P23" s="1"/>
      <c r="Q23" s="1"/>
      <c r="R23" s="1"/>
      <c r="S23" s="1"/>
      <c r="T23" s="1"/>
      <c r="U23" s="1"/>
      <c r="V23" s="1"/>
      <c r="W23" s="1"/>
      <c r="X23" s="1"/>
      <c r="Y23" s="1"/>
      <c r="Z23" s="1"/>
      <c r="AA23" s="1"/>
      <c r="AB23" s="1"/>
      <c r="AC23" s="1"/>
      <c r="AD23" s="1"/>
      <c r="AE23" s="1"/>
      <c r="AF23" s="1"/>
      <c r="AG23" s="1"/>
      <c r="AH23" s="1"/>
      <c r="AI23" s="1"/>
      <c r="AJ23" s="1"/>
      <c r="AK23" s="1"/>
      <c r="AL23" s="1"/>
      <c r="AM23" s="1"/>
      <c r="AN23" s="1"/>
      <c r="AO23" s="1"/>
      <c r="AP23" s="1"/>
    </row>
    <row r="24" spans="1:42" customFormat="1" ht="12.75" customHeight="1">
      <c r="A24" s="783"/>
      <c r="B24" s="226" t="s">
        <v>133</v>
      </c>
      <c r="C24" s="227"/>
      <c r="D24" s="655">
        <v>-76952.161493630003</v>
      </c>
      <c r="E24" s="655">
        <v>-1295.7916048099996</v>
      </c>
      <c r="F24" s="655">
        <v>-1028.5714350699998</v>
      </c>
      <c r="G24" s="655">
        <v>26239.106291430002</v>
      </c>
      <c r="H24" s="655">
        <v>19590.526364289999</v>
      </c>
      <c r="I24" s="655">
        <v>18561.954929219999</v>
      </c>
      <c r="J24" s="655">
        <v>3384.5871213900009</v>
      </c>
      <c r="K24" s="749">
        <v>21946.542050609998</v>
      </c>
      <c r="L24" s="1"/>
      <c r="M24" s="1"/>
      <c r="N24" s="1"/>
      <c r="O24" s="1"/>
      <c r="P24" s="1"/>
      <c r="Q24" s="1"/>
      <c r="R24" s="1"/>
      <c r="S24" s="1"/>
      <c r="T24" s="1"/>
      <c r="U24" s="1"/>
      <c r="V24" s="1"/>
      <c r="W24" s="1"/>
      <c r="X24" s="1"/>
      <c r="Y24" s="1"/>
      <c r="Z24" s="1"/>
      <c r="AA24" s="1"/>
      <c r="AB24" s="1"/>
      <c r="AC24" s="1"/>
      <c r="AD24" s="1"/>
      <c r="AE24" s="1"/>
      <c r="AF24" s="1"/>
      <c r="AG24" s="1"/>
      <c r="AH24" s="1"/>
      <c r="AI24" s="1"/>
      <c r="AJ24" s="1"/>
      <c r="AK24" s="1"/>
      <c r="AL24" s="1"/>
      <c r="AM24" s="1"/>
      <c r="AN24" s="1"/>
      <c r="AO24" s="1"/>
      <c r="AP24" s="1"/>
    </row>
    <row r="25" spans="1:42" customFormat="1" ht="12.75" customHeight="1">
      <c r="A25" s="783"/>
      <c r="B25" s="226" t="s">
        <v>134</v>
      </c>
      <c r="C25" s="227"/>
      <c r="D25" s="655">
        <v>-77835.991139349993</v>
      </c>
      <c r="E25" s="655">
        <v>-1888.4667140199999</v>
      </c>
      <c r="F25" s="655">
        <v>-1234.4073575000002</v>
      </c>
      <c r="G25" s="655">
        <v>33479.277663329995</v>
      </c>
      <c r="H25" s="655">
        <v>25892.507690879997</v>
      </c>
      <c r="I25" s="655">
        <v>24658.100333379996</v>
      </c>
      <c r="J25" s="655">
        <v>2260.8969783499997</v>
      </c>
      <c r="K25" s="749">
        <v>26918.997311729996</v>
      </c>
      <c r="L25" s="1"/>
      <c r="M25" s="1"/>
      <c r="N25" s="1"/>
      <c r="O25" s="1"/>
      <c r="P25" s="1"/>
      <c r="Q25" s="1"/>
      <c r="R25" s="1"/>
      <c r="S25" s="1"/>
      <c r="T25" s="1"/>
      <c r="U25" s="1"/>
      <c r="V25" s="1"/>
      <c r="W25" s="1"/>
      <c r="X25" s="1"/>
      <c r="Y25" s="1"/>
      <c r="Z25" s="1"/>
      <c r="AA25" s="1"/>
      <c r="AB25" s="1"/>
      <c r="AC25" s="1"/>
      <c r="AD25" s="1"/>
      <c r="AE25" s="1"/>
      <c r="AF25" s="1"/>
      <c r="AG25" s="1"/>
      <c r="AH25" s="1"/>
      <c r="AI25" s="1"/>
      <c r="AJ25" s="1"/>
      <c r="AK25" s="1"/>
      <c r="AL25" s="1"/>
      <c r="AM25" s="1"/>
      <c r="AN25" s="1"/>
      <c r="AO25" s="1"/>
      <c r="AP25" s="1"/>
    </row>
    <row r="26" spans="1:42" customFormat="1" ht="12.75" customHeight="1">
      <c r="A26" s="783"/>
      <c r="B26" s="226" t="s">
        <v>135</v>
      </c>
      <c r="C26" s="227"/>
      <c r="D26" s="655">
        <v>-82890.80116766</v>
      </c>
      <c r="E26" s="655">
        <v>-2612.6550119500007</v>
      </c>
      <c r="F26" s="655">
        <v>-4288.1371757000006</v>
      </c>
      <c r="G26" s="655">
        <v>56070.967661890005</v>
      </c>
      <c r="H26" s="655">
        <v>48337.768800910002</v>
      </c>
      <c r="I26" s="655">
        <v>44049.63162521</v>
      </c>
      <c r="J26" s="655">
        <v>2605.9836733400007</v>
      </c>
      <c r="K26" s="749">
        <v>46655.615298550001</v>
      </c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</row>
    <row r="27" spans="1:42" customFormat="1" ht="12.75" customHeight="1">
      <c r="A27" s="783"/>
      <c r="B27" s="226" t="s">
        <v>136</v>
      </c>
      <c r="C27" s="227"/>
      <c r="D27" s="655">
        <v>-112520.74798345999</v>
      </c>
      <c r="E27" s="655">
        <v>-6877.0195419900001</v>
      </c>
      <c r="F27" s="655">
        <v>-5708.7913937400008</v>
      </c>
      <c r="G27" s="655">
        <v>99431.62520147</v>
      </c>
      <c r="H27" s="655">
        <v>89655.932123930004</v>
      </c>
      <c r="I27" s="655">
        <v>83947.140730190004</v>
      </c>
      <c r="J27" s="655">
        <v>2623.1144960299989</v>
      </c>
      <c r="K27" s="749">
        <v>86570.255226220004</v>
      </c>
      <c r="L27" s="1"/>
      <c r="M27" s="1"/>
      <c r="N27" s="1"/>
      <c r="O27" s="1"/>
      <c r="P27" s="1"/>
      <c r="Q27" s="1"/>
      <c r="R27" s="1"/>
      <c r="S27" s="1"/>
      <c r="T27" s="1"/>
      <c r="U27" s="1"/>
      <c r="V27" s="1"/>
      <c r="W27" s="1"/>
      <c r="X27" s="1"/>
      <c r="Y27" s="1"/>
      <c r="Z27" s="1"/>
      <c r="AA27" s="1"/>
      <c r="AB27" s="1"/>
      <c r="AC27" s="1"/>
      <c r="AD27" s="1"/>
      <c r="AE27" s="1"/>
      <c r="AF27" s="1"/>
      <c r="AG27" s="1"/>
      <c r="AH27" s="1"/>
      <c r="AI27" s="1"/>
      <c r="AJ27" s="1"/>
      <c r="AK27" s="1"/>
      <c r="AL27" s="1"/>
      <c r="AM27" s="1"/>
      <c r="AN27" s="1"/>
      <c r="AO27" s="1"/>
      <c r="AP27" s="1"/>
    </row>
    <row r="28" spans="1:42" customFormat="1" ht="12.75" customHeight="1">
      <c r="A28" s="783"/>
      <c r="B28" s="226" t="s">
        <v>137</v>
      </c>
      <c r="C28" s="227"/>
      <c r="D28" s="655">
        <v>-258295.34980929</v>
      </c>
      <c r="E28" s="655">
        <v>-7083.8741937100012</v>
      </c>
      <c r="F28" s="655">
        <v>-8448.594620060001</v>
      </c>
      <c r="G28" s="655">
        <v>44284.16598405</v>
      </c>
      <c r="H28" s="655">
        <v>35822.607803909996</v>
      </c>
      <c r="I28" s="655">
        <v>27374.013183849995</v>
      </c>
      <c r="J28" s="655">
        <v>4270.9549313499992</v>
      </c>
      <c r="K28" s="749">
        <v>31644.968115199994</v>
      </c>
      <c r="L28" s="1"/>
      <c r="M28" s="1"/>
      <c r="N28" s="1"/>
      <c r="O28" s="1"/>
      <c r="P28" s="1"/>
      <c r="Q28" s="1"/>
      <c r="R28" s="1"/>
      <c r="S28" s="1"/>
      <c r="T28" s="1"/>
      <c r="U28" s="1"/>
      <c r="V28" s="1"/>
      <c r="W28" s="1"/>
      <c r="X28" s="1"/>
      <c r="Y28" s="1"/>
      <c r="Z28" s="1"/>
      <c r="AA28" s="1"/>
      <c r="AB28" s="1"/>
      <c r="AC28" s="1"/>
      <c r="AD28" s="1"/>
      <c r="AE28" s="1"/>
      <c r="AF28" s="1"/>
      <c r="AG28" s="1"/>
      <c r="AH28" s="1"/>
      <c r="AI28" s="1"/>
      <c r="AJ28" s="1"/>
      <c r="AK28" s="1"/>
      <c r="AL28" s="1"/>
      <c r="AM28" s="1"/>
      <c r="AN28" s="1"/>
      <c r="AO28" s="1"/>
      <c r="AP28" s="1"/>
    </row>
    <row r="29" spans="1:42" customFormat="1" ht="12.75" customHeight="1">
      <c r="A29" s="783"/>
      <c r="B29" s="226" t="s">
        <v>545</v>
      </c>
      <c r="C29" s="227"/>
      <c r="D29" s="655"/>
      <c r="E29" s="655">
        <v>-16428.347810720003</v>
      </c>
      <c r="F29" s="655">
        <v>-17665.150887250002</v>
      </c>
      <c r="G29" s="655">
        <v>209838.61689252997</v>
      </c>
      <c r="H29" s="655">
        <v>163866.5303322</v>
      </c>
      <c r="I29" s="655">
        <v>146201.37944494997</v>
      </c>
      <c r="J29" s="655">
        <v>19655.291730159999</v>
      </c>
      <c r="K29" s="749">
        <v>165856.67117510998</v>
      </c>
      <c r="L29" s="1"/>
      <c r="M29" s="1"/>
      <c r="N29" s="1"/>
      <c r="O29" s="1"/>
      <c r="P29" s="1"/>
      <c r="Q29" s="1"/>
      <c r="R29" s="1"/>
      <c r="S29" s="1"/>
      <c r="T29" s="1"/>
      <c r="U29" s="1"/>
      <c r="V29" s="1"/>
      <c r="W29" s="1"/>
      <c r="X29" s="1"/>
      <c r="Y29" s="1"/>
      <c r="Z29" s="1"/>
      <c r="AA29" s="1"/>
      <c r="AB29" s="1"/>
      <c r="AC29" s="1"/>
      <c r="AD29" s="1"/>
      <c r="AE29" s="1"/>
      <c r="AF29" s="1"/>
      <c r="AG29" s="1"/>
      <c r="AH29" s="1"/>
      <c r="AI29" s="1"/>
      <c r="AJ29" s="1"/>
      <c r="AK29" s="1"/>
      <c r="AL29" s="1"/>
      <c r="AM29" s="1"/>
      <c r="AN29" s="1"/>
      <c r="AO29" s="1"/>
      <c r="AP29" s="1"/>
    </row>
    <row r="30" spans="1:42" customFormat="1" ht="12.75" customHeight="1">
      <c r="A30" s="783"/>
      <c r="B30" s="226" t="s">
        <v>138</v>
      </c>
      <c r="C30" s="227"/>
      <c r="D30" s="655">
        <v>-253586.09372517999</v>
      </c>
      <c r="E30" s="655">
        <v>8606.8619851999974</v>
      </c>
      <c r="F30" s="655">
        <v>8016.1329420999973</v>
      </c>
      <c r="G30" s="655">
        <v>-38950.797512919999</v>
      </c>
      <c r="H30" s="655">
        <v>-46679.698847849992</v>
      </c>
      <c r="I30" s="655">
        <v>-38663.565905749994</v>
      </c>
      <c r="J30" s="655">
        <v>7373.0671689199999</v>
      </c>
      <c r="K30" s="749">
        <v>-31290.498736829995</v>
      </c>
      <c r="L30" s="1"/>
      <c r="M30" s="1"/>
      <c r="N30" s="1"/>
      <c r="O30" s="1"/>
      <c r="P30" s="1"/>
      <c r="Q30" s="1"/>
      <c r="R30" s="1"/>
      <c r="S30" s="1"/>
      <c r="T30" s="1"/>
      <c r="U30" s="1"/>
      <c r="V30" s="1"/>
      <c r="W30" s="1"/>
      <c r="X30" s="1"/>
      <c r="Y30" s="1"/>
      <c r="Z30" s="1"/>
      <c r="AA30" s="1"/>
      <c r="AB30" s="1"/>
      <c r="AC30" s="1"/>
      <c r="AD30" s="1"/>
      <c r="AE30" s="1"/>
      <c r="AF30" s="1"/>
      <c r="AG30" s="1"/>
      <c r="AH30" s="1"/>
      <c r="AI30" s="1"/>
      <c r="AJ30" s="1"/>
      <c r="AK30" s="1"/>
      <c r="AL30" s="1"/>
      <c r="AM30" s="1"/>
      <c r="AN30" s="1"/>
      <c r="AO30" s="1"/>
      <c r="AP30" s="1"/>
    </row>
    <row r="31" spans="1:42" customFormat="1" ht="12.75" customHeight="1">
      <c r="A31" s="783"/>
      <c r="B31" s="226" t="s">
        <v>139</v>
      </c>
      <c r="C31" s="227"/>
      <c r="D31" s="655">
        <v>-274601.93030807999</v>
      </c>
      <c r="E31" s="655">
        <v>-28558.727297739999</v>
      </c>
      <c r="F31" s="655">
        <v>-20083.957332649999</v>
      </c>
      <c r="G31" s="655">
        <v>149518.37569994002</v>
      </c>
      <c r="H31" s="655">
        <v>136642.97081334004</v>
      </c>
      <c r="I31" s="655">
        <v>116559.01348069005</v>
      </c>
      <c r="J31" s="655">
        <v>2059.0231540100003</v>
      </c>
      <c r="K31" s="749">
        <v>118618.03663470005</v>
      </c>
      <c r="L31" s="1"/>
      <c r="M31" s="1"/>
      <c r="N31" s="1"/>
      <c r="O31" s="1"/>
      <c r="P31" s="1"/>
      <c r="Q31" s="1"/>
      <c r="R31" s="1"/>
      <c r="S31" s="1"/>
      <c r="T31" s="1"/>
      <c r="U31" s="1"/>
      <c r="V31" s="1"/>
      <c r="W31" s="1"/>
      <c r="X31" s="1"/>
      <c r="Y31" s="1"/>
      <c r="Z31" s="1"/>
      <c r="AA31" s="1"/>
      <c r="AB31" s="1"/>
      <c r="AC31" s="1"/>
      <c r="AD31" s="1"/>
      <c r="AE31" s="1"/>
      <c r="AF31" s="1"/>
      <c r="AG31" s="1"/>
      <c r="AH31" s="1"/>
      <c r="AI31" s="1"/>
      <c r="AJ31" s="1"/>
      <c r="AK31" s="1"/>
      <c r="AL31" s="1"/>
      <c r="AM31" s="1"/>
      <c r="AN31" s="1"/>
      <c r="AO31" s="1"/>
      <c r="AP31" s="1"/>
    </row>
    <row r="32" spans="1:42" customFormat="1" ht="12.75" customHeight="1">
      <c r="A32" s="783"/>
      <c r="B32" s="226" t="s">
        <v>152</v>
      </c>
      <c r="C32" s="227"/>
      <c r="D32" s="655">
        <v>-275123.68572469999</v>
      </c>
      <c r="E32" s="655">
        <v>12765.121647300002</v>
      </c>
      <c r="F32" s="655">
        <v>3131.473938730001</v>
      </c>
      <c r="G32" s="655">
        <v>-53065.999019649993</v>
      </c>
      <c r="H32" s="655">
        <v>-58343.220384069988</v>
      </c>
      <c r="I32" s="655">
        <v>-55211.746445339988</v>
      </c>
      <c r="J32" s="655">
        <v>3677.8562531700009</v>
      </c>
      <c r="K32" s="749">
        <v>-51533.890192169987</v>
      </c>
      <c r="L32" s="1"/>
      <c r="M32" s="1"/>
      <c r="N32" s="1"/>
      <c r="O32" s="1"/>
      <c r="P32" s="1"/>
      <c r="Q32" s="1"/>
      <c r="R32" s="1"/>
      <c r="S32" s="1"/>
      <c r="T32" s="1"/>
      <c r="U32" s="1"/>
      <c r="V32" s="1"/>
      <c r="W32" s="1"/>
      <c r="X32" s="1"/>
      <c r="Y32" s="1"/>
      <c r="Z32" s="1"/>
      <c r="AA32" s="1"/>
      <c r="AB32" s="1"/>
      <c r="AC32" s="1"/>
      <c r="AD32" s="1"/>
      <c r="AE32" s="1"/>
      <c r="AF32" s="1"/>
      <c r="AG32" s="1"/>
      <c r="AH32" s="1"/>
      <c r="AI32" s="1"/>
      <c r="AJ32" s="1"/>
      <c r="AK32" s="1"/>
      <c r="AL32" s="1"/>
      <c r="AM32" s="1"/>
      <c r="AN32" s="1"/>
      <c r="AO32" s="1"/>
      <c r="AP32" s="1"/>
    </row>
    <row r="33" spans="1:42" customFormat="1" ht="12.75" customHeight="1">
      <c r="A33" s="783"/>
      <c r="B33" s="226" t="s">
        <v>153</v>
      </c>
      <c r="C33" s="227"/>
      <c r="D33" s="655">
        <v>-254620.8585456</v>
      </c>
      <c r="E33" s="655">
        <v>19298.640521169993</v>
      </c>
      <c r="F33" s="655">
        <v>22136.573784029995</v>
      </c>
      <c r="G33" s="655">
        <v>-111126.61688836</v>
      </c>
      <c r="H33" s="655">
        <v>-115115.11276585</v>
      </c>
      <c r="I33" s="655">
        <v>-92978.538981820006</v>
      </c>
      <c r="J33" s="655">
        <v>6412.8341051499983</v>
      </c>
      <c r="K33" s="749">
        <v>-86565.704876670003</v>
      </c>
      <c r="L33" s="1"/>
      <c r="M33" s="1"/>
      <c r="N33" s="1"/>
      <c r="O33" s="1"/>
      <c r="P33" s="1"/>
      <c r="Q33" s="1"/>
      <c r="R33" s="1"/>
      <c r="S33" s="1"/>
      <c r="T33" s="1"/>
      <c r="U33" s="1"/>
      <c r="V33" s="1"/>
      <c r="W33" s="1"/>
      <c r="X33" s="1"/>
      <c r="Y33" s="1"/>
      <c r="Z33" s="1"/>
      <c r="AA33" s="1"/>
      <c r="AB33" s="1"/>
      <c r="AC33" s="1"/>
      <c r="AD33" s="1"/>
      <c r="AE33" s="1"/>
      <c r="AF33" s="1"/>
      <c r="AG33" s="1"/>
      <c r="AH33" s="1"/>
      <c r="AI33" s="1"/>
      <c r="AJ33" s="1"/>
      <c r="AK33" s="1"/>
      <c r="AL33" s="1"/>
      <c r="AM33" s="1"/>
      <c r="AN33" s="1"/>
      <c r="AO33" s="1"/>
      <c r="AP33" s="1"/>
    </row>
    <row r="34" spans="1:42" customFormat="1" ht="12.75" customHeight="1">
      <c r="A34" s="783"/>
      <c r="B34" s="226" t="s">
        <v>154</v>
      </c>
      <c r="C34" s="227"/>
      <c r="D34" s="655">
        <v>-264089.81619181001</v>
      </c>
      <c r="E34" s="655">
        <v>-9288.6587663999999</v>
      </c>
      <c r="F34" s="655">
        <v>-9586.8750117099989</v>
      </c>
      <c r="G34" s="655">
        <v>60918.239088330018</v>
      </c>
      <c r="H34" s="655">
        <v>51407.661862780013</v>
      </c>
      <c r="I34" s="655">
        <v>41820.786851070014</v>
      </c>
      <c r="J34" s="655">
        <v>4255.6327792599986</v>
      </c>
      <c r="K34" s="749">
        <v>46076.419630330012</v>
      </c>
      <c r="L34" s="1"/>
      <c r="M34" s="1"/>
      <c r="N34" s="1"/>
      <c r="O34" s="1"/>
      <c r="P34" s="1"/>
      <c r="Q34" s="1"/>
      <c r="R34" s="1"/>
      <c r="S34" s="1"/>
      <c r="T34" s="1"/>
      <c r="U34" s="1"/>
      <c r="V34" s="1"/>
      <c r="W34" s="1"/>
      <c r="X34" s="1"/>
      <c r="Y34" s="1"/>
      <c r="Z34" s="1"/>
      <c r="AA34" s="1"/>
      <c r="AB34" s="1"/>
      <c r="AC34" s="1"/>
      <c r="AD34" s="1"/>
      <c r="AE34" s="1"/>
      <c r="AF34" s="1"/>
      <c r="AG34" s="1"/>
      <c r="AH34" s="1"/>
      <c r="AI34" s="1"/>
      <c r="AJ34" s="1"/>
      <c r="AK34" s="1"/>
      <c r="AL34" s="1"/>
      <c r="AM34" s="1"/>
      <c r="AN34" s="1"/>
      <c r="AO34" s="1"/>
      <c r="AP34" s="1"/>
    </row>
    <row r="35" spans="1:42" customFormat="1" ht="12.75" customHeight="1">
      <c r="A35" s="783"/>
      <c r="B35" s="226" t="s">
        <v>398</v>
      </c>
      <c r="C35" s="227"/>
      <c r="D35" s="655">
        <v>-259921.01750591001</v>
      </c>
      <c r="E35" s="655">
        <v>-1519.9052199499999</v>
      </c>
      <c r="F35" s="655">
        <v>-208.53041273000099</v>
      </c>
      <c r="G35" s="655">
        <v>16966.456768489999</v>
      </c>
      <c r="H35" s="655">
        <v>9548.7754988100005</v>
      </c>
      <c r="I35" s="655">
        <v>9340.24508608</v>
      </c>
      <c r="J35" s="655">
        <v>1775.9162865599028</v>
      </c>
      <c r="K35" s="749">
        <v>11116.161372639903</v>
      </c>
      <c r="L35" s="1"/>
      <c r="M35" s="1"/>
      <c r="N35" s="1"/>
      <c r="O35" s="1"/>
      <c r="P35" s="1"/>
      <c r="Q35" s="1"/>
      <c r="R35" s="1"/>
      <c r="S35" s="1"/>
      <c r="T35" s="1"/>
      <c r="U35" s="1"/>
      <c r="V35" s="1"/>
      <c r="W35" s="1"/>
      <c r="X35" s="1"/>
      <c r="Y35" s="1"/>
      <c r="Z35" s="1"/>
      <c r="AA35" s="1"/>
      <c r="AB35" s="1"/>
      <c r="AC35" s="1"/>
      <c r="AD35" s="1"/>
      <c r="AE35" s="1"/>
      <c r="AF35" s="1"/>
      <c r="AG35" s="1"/>
      <c r="AH35" s="1"/>
      <c r="AI35" s="1"/>
      <c r="AJ35" s="1"/>
      <c r="AK35" s="1"/>
      <c r="AL35" s="1"/>
      <c r="AM35" s="1"/>
      <c r="AN35" s="1"/>
      <c r="AO35" s="1"/>
      <c r="AP35" s="1"/>
    </row>
    <row r="36" spans="1:42" customFormat="1" ht="3" customHeight="1">
      <c r="A36" s="783"/>
      <c r="B36" s="226"/>
      <c r="C36" s="227"/>
      <c r="D36" s="655"/>
      <c r="E36" s="655"/>
      <c r="F36" s="655"/>
      <c r="G36" s="655"/>
      <c r="H36" s="655"/>
      <c r="I36" s="655"/>
      <c r="J36" s="655"/>
      <c r="K36" s="749"/>
      <c r="L36" s="1"/>
      <c r="M36" s="1"/>
      <c r="N36" s="1"/>
      <c r="O36" s="1"/>
      <c r="P36" s="1"/>
      <c r="Q36" s="1"/>
      <c r="R36" s="1"/>
      <c r="S36" s="1"/>
      <c r="T36" s="1"/>
      <c r="U36" s="1"/>
      <c r="V36" s="1"/>
      <c r="W36" s="1"/>
      <c r="X36" s="1"/>
      <c r="Y36" s="1"/>
      <c r="Z36" s="1"/>
      <c r="AA36" s="1"/>
      <c r="AB36" s="1"/>
      <c r="AC36" s="1"/>
      <c r="AD36" s="1"/>
      <c r="AE36" s="1"/>
      <c r="AF36" s="1"/>
      <c r="AG36" s="1"/>
      <c r="AH36" s="1"/>
      <c r="AI36" s="1"/>
      <c r="AJ36" s="1"/>
      <c r="AK36" s="1"/>
      <c r="AL36" s="1"/>
      <c r="AM36" s="1"/>
      <c r="AN36" s="1"/>
      <c r="AO36" s="1"/>
      <c r="AP36" s="1"/>
    </row>
    <row r="37" spans="1:42" customFormat="1" ht="12.75" customHeight="1">
      <c r="A37" s="783"/>
      <c r="B37" s="226" t="s">
        <v>546</v>
      </c>
      <c r="C37" s="227"/>
      <c r="D37" s="655"/>
      <c r="E37" s="655">
        <v>1303.3328695799939</v>
      </c>
      <c r="F37" s="655">
        <v>3404.8179077699947</v>
      </c>
      <c r="G37" s="655">
        <v>24259.65813583005</v>
      </c>
      <c r="H37" s="655">
        <v>-22538.623822839931</v>
      </c>
      <c r="I37" s="655">
        <v>-19133.805915069934</v>
      </c>
      <c r="J37" s="655">
        <v>25554.3297470699</v>
      </c>
      <c r="K37" s="749">
        <v>6420.5238319999862</v>
      </c>
      <c r="L37" s="1"/>
      <c r="M37" s="1"/>
      <c r="N37" s="1"/>
      <c r="O37" s="1"/>
      <c r="P37" s="1"/>
      <c r="Q37" s="1"/>
      <c r="R37" s="1"/>
      <c r="S37" s="1"/>
      <c r="T37" s="1"/>
      <c r="U37" s="1"/>
      <c r="V37" s="1"/>
      <c r="W37" s="1"/>
      <c r="X37" s="1"/>
      <c r="Y37" s="1"/>
      <c r="Z37" s="1"/>
      <c r="AA37" s="1"/>
      <c r="AB37" s="1"/>
      <c r="AC37" s="1"/>
      <c r="AD37" s="1"/>
      <c r="AE37" s="1"/>
      <c r="AF37" s="1"/>
      <c r="AG37" s="1"/>
      <c r="AH37" s="1"/>
      <c r="AI37" s="1"/>
      <c r="AJ37" s="1"/>
      <c r="AK37" s="1"/>
      <c r="AL37" s="1"/>
      <c r="AM37" s="1"/>
      <c r="AN37" s="1"/>
      <c r="AO37" s="1"/>
      <c r="AP37" s="1"/>
    </row>
    <row r="38" spans="1:42" customFormat="1" ht="12.75" customHeight="1">
      <c r="A38" s="783"/>
      <c r="B38" s="226" t="s">
        <v>547</v>
      </c>
      <c r="C38" s="227"/>
      <c r="D38" s="655"/>
      <c r="E38" s="655">
        <v>-15125.014941140009</v>
      </c>
      <c r="F38" s="655">
        <v>-14260.332979480007</v>
      </c>
      <c r="G38" s="655">
        <v>234098.27502836002</v>
      </c>
      <c r="H38" s="655">
        <v>141327.90650936007</v>
      </c>
      <c r="I38" s="655">
        <v>127067.57352988003</v>
      </c>
      <c r="J38" s="655">
        <v>45209.621477229899</v>
      </c>
      <c r="K38" s="749">
        <v>172277.19500710996</v>
      </c>
      <c r="L38" s="1"/>
      <c r="M38" s="1"/>
      <c r="N38" s="1"/>
      <c r="O38" s="1"/>
      <c r="P38" s="1"/>
      <c r="Q38" s="1"/>
      <c r="R38" s="1"/>
      <c r="S38" s="1"/>
      <c r="T38" s="1"/>
      <c r="U38" s="1"/>
      <c r="V38" s="1"/>
      <c r="W38" s="1"/>
      <c r="X38" s="1"/>
      <c r="Y38" s="1"/>
      <c r="Z38" s="1"/>
      <c r="AA38" s="1"/>
      <c r="AB38" s="1"/>
      <c r="AC38" s="1"/>
      <c r="AD38" s="1"/>
      <c r="AE38" s="1"/>
      <c r="AF38" s="1"/>
      <c r="AG38" s="1"/>
      <c r="AH38" s="1"/>
      <c r="AI38" s="1"/>
      <c r="AJ38" s="1"/>
      <c r="AK38" s="1"/>
      <c r="AL38" s="1"/>
      <c r="AM38" s="1"/>
      <c r="AN38" s="1"/>
      <c r="AO38" s="1"/>
      <c r="AP38" s="1"/>
    </row>
    <row r="39" spans="1:42" customFormat="1" ht="4.5" customHeight="1">
      <c r="A39" s="783"/>
      <c r="B39" s="226"/>
      <c r="C39" s="227"/>
      <c r="D39" s="655"/>
      <c r="E39" s="655"/>
      <c r="F39" s="655"/>
      <c r="G39" s="655"/>
      <c r="H39" s="655"/>
      <c r="I39" s="655"/>
      <c r="J39" s="655"/>
      <c r="K39" s="749"/>
      <c r="L39" s="1"/>
      <c r="M39" s="1"/>
      <c r="N39" s="1"/>
      <c r="O39" s="1"/>
      <c r="P39" s="1"/>
      <c r="Q39" s="1"/>
      <c r="R39" s="1"/>
      <c r="S39" s="1"/>
      <c r="T39" s="1"/>
      <c r="U39" s="1"/>
      <c r="V39" s="1"/>
      <c r="W39" s="1"/>
      <c r="X39" s="1"/>
      <c r="Y39" s="1"/>
      <c r="Z39" s="1"/>
      <c r="AA39" s="1"/>
      <c r="AB39" s="1"/>
      <c r="AC39" s="1"/>
      <c r="AD39" s="1"/>
      <c r="AE39" s="1"/>
      <c r="AF39" s="1"/>
      <c r="AG39" s="1"/>
      <c r="AH39" s="1"/>
      <c r="AI39" s="1"/>
      <c r="AJ39" s="1"/>
      <c r="AK39" s="1"/>
      <c r="AL39" s="1"/>
      <c r="AM39" s="1"/>
      <c r="AN39" s="1"/>
      <c r="AO39" s="1"/>
      <c r="AP39" s="1"/>
    </row>
    <row r="40" spans="1:42" customFormat="1" ht="12.75" customHeight="1">
      <c r="A40" s="783">
        <v>2019</v>
      </c>
      <c r="B40" s="226" t="s">
        <v>397</v>
      </c>
      <c r="C40" s="227"/>
      <c r="D40" s="655">
        <v>-253768.91982655</v>
      </c>
      <c r="E40" s="655">
        <v>8298.5915925400022</v>
      </c>
      <c r="F40" s="655">
        <v>7579.6896801400017</v>
      </c>
      <c r="G40" s="655">
        <v>-39517.562802970002</v>
      </c>
      <c r="H40" s="655">
        <v>-43761.003463640001</v>
      </c>
      <c r="I40" s="655">
        <v>-36181.313783500002</v>
      </c>
      <c r="J40" s="655">
        <v>1821.43925881</v>
      </c>
      <c r="K40" s="749">
        <v>-34359.87452469</v>
      </c>
      <c r="L40" s="1"/>
      <c r="M40" s="1"/>
      <c r="N40" s="1"/>
      <c r="O40" s="1"/>
      <c r="P40" s="1"/>
      <c r="Q40" s="1"/>
      <c r="R40" s="1"/>
      <c r="S40" s="1"/>
      <c r="T40" s="1"/>
      <c r="U40" s="1"/>
      <c r="V40" s="1"/>
      <c r="W40" s="1"/>
      <c r="X40" s="1"/>
      <c r="Y40" s="1"/>
      <c r="Z40" s="1"/>
      <c r="AA40" s="1"/>
      <c r="AB40" s="1"/>
      <c r="AC40" s="1"/>
      <c r="AD40" s="1"/>
      <c r="AE40" s="1"/>
      <c r="AF40" s="1"/>
      <c r="AG40" s="1"/>
      <c r="AH40" s="1"/>
      <c r="AI40" s="1"/>
      <c r="AJ40" s="1"/>
      <c r="AK40" s="1"/>
      <c r="AL40" s="1"/>
      <c r="AM40" s="1"/>
      <c r="AN40" s="1"/>
      <c r="AO40" s="1"/>
      <c r="AP40" s="1"/>
    </row>
    <row r="41" spans="1:42" customFormat="1" ht="12.75" customHeight="1">
      <c r="A41" s="783"/>
      <c r="B41" s="226" t="s">
        <v>545</v>
      </c>
      <c r="C41" s="227"/>
      <c r="D41" s="655"/>
      <c r="E41" s="655">
        <v>8298.5915925400022</v>
      </c>
      <c r="F41" s="655">
        <v>7579.6896801400017</v>
      </c>
      <c r="G41" s="655">
        <v>-39517.562802970002</v>
      </c>
      <c r="H41" s="655">
        <v>-43761.003463640001</v>
      </c>
      <c r="I41" s="655">
        <v>-36181.313783500002</v>
      </c>
      <c r="J41" s="655">
        <v>1821.43925881</v>
      </c>
      <c r="K41" s="749">
        <v>-34359.87452469</v>
      </c>
      <c r="L41" s="1"/>
      <c r="M41" s="1"/>
      <c r="N41" s="1"/>
      <c r="O41" s="1"/>
      <c r="P41" s="1"/>
      <c r="Q41" s="1"/>
      <c r="R41" s="1"/>
      <c r="S41" s="1"/>
      <c r="T41" s="1"/>
      <c r="U41" s="1"/>
      <c r="V41" s="1"/>
      <c r="W41" s="1"/>
      <c r="X41" s="1"/>
      <c r="Y41" s="1"/>
      <c r="Z41" s="1"/>
      <c r="AA41" s="1"/>
      <c r="AB41" s="1"/>
      <c r="AC41" s="1"/>
      <c r="AD41" s="1"/>
      <c r="AE41" s="1"/>
      <c r="AF41" s="1"/>
      <c r="AG41" s="1"/>
      <c r="AH41" s="1"/>
      <c r="AI41" s="1"/>
      <c r="AJ41" s="1"/>
      <c r="AK41" s="1"/>
      <c r="AL41" s="1"/>
      <c r="AM41" s="1"/>
      <c r="AN41" s="1"/>
      <c r="AO41" s="1"/>
      <c r="AP41" s="1"/>
    </row>
    <row r="42" spans="1:42" customFormat="1" ht="12.75" customHeight="1">
      <c r="A42" s="784"/>
      <c r="B42" s="767" t="s">
        <v>547</v>
      </c>
      <c r="C42" s="768"/>
      <c r="D42" s="762"/>
      <c r="E42" s="762">
        <v>8298.5915925400022</v>
      </c>
      <c r="F42" s="762">
        <v>7579.6896801400017</v>
      </c>
      <c r="G42" s="762">
        <v>-39517.562802970002</v>
      </c>
      <c r="H42" s="762">
        <v>-43761.003463640001</v>
      </c>
      <c r="I42" s="762">
        <v>-36181.313783500002</v>
      </c>
      <c r="J42" s="762">
        <v>1821.43925881</v>
      </c>
      <c r="K42" s="763">
        <v>-34359.87452469</v>
      </c>
      <c r="L42" s="1"/>
      <c r="M42" s="1"/>
      <c r="N42" s="1"/>
      <c r="O42" s="1"/>
      <c r="P42" s="1"/>
      <c r="Q42" s="1"/>
      <c r="R42" s="1"/>
      <c r="S42" s="1"/>
      <c r="T42" s="1"/>
      <c r="U42" s="1"/>
      <c r="V42" s="1"/>
      <c r="W42" s="1"/>
      <c r="X42" s="1"/>
      <c r="Y42" s="1"/>
      <c r="Z42" s="1"/>
      <c r="AA42" s="1"/>
      <c r="AB42" s="1"/>
      <c r="AC42" s="1"/>
      <c r="AD42" s="1"/>
      <c r="AE42" s="1"/>
      <c r="AF42" s="1"/>
      <c r="AG42" s="1"/>
      <c r="AH42" s="1"/>
      <c r="AI42" s="1"/>
      <c r="AJ42" s="1"/>
      <c r="AK42" s="1"/>
      <c r="AL42" s="1"/>
      <c r="AM42" s="1"/>
      <c r="AN42" s="1"/>
      <c r="AO42" s="1"/>
      <c r="AP42" s="1"/>
    </row>
    <row r="43" spans="1:42" customFormat="1" ht="6" customHeight="1">
      <c r="A43" s="785"/>
      <c r="B43" s="226"/>
      <c r="C43" s="226"/>
      <c r="D43" s="766"/>
      <c r="E43" s="766"/>
      <c r="F43" s="766"/>
      <c r="G43" s="766"/>
      <c r="H43" s="766"/>
      <c r="I43" s="766"/>
      <c r="J43" s="766"/>
      <c r="K43" s="766"/>
      <c r="L43" s="1"/>
      <c r="M43" s="1"/>
      <c r="N43" s="1"/>
      <c r="O43" s="1"/>
      <c r="P43" s="1"/>
      <c r="Q43" s="1"/>
      <c r="R43" s="1"/>
      <c r="S43" s="1"/>
      <c r="T43" s="1"/>
      <c r="U43" s="1"/>
      <c r="V43" s="1"/>
      <c r="W43" s="1"/>
      <c r="X43" s="1"/>
      <c r="Y43" s="1"/>
      <c r="Z43" s="1"/>
      <c r="AA43" s="1"/>
      <c r="AB43" s="1"/>
      <c r="AC43" s="1"/>
      <c r="AD43" s="1"/>
      <c r="AE43" s="1"/>
      <c r="AF43" s="1"/>
      <c r="AG43" s="1"/>
      <c r="AH43" s="1"/>
      <c r="AI43" s="1"/>
      <c r="AJ43" s="1"/>
      <c r="AK43" s="1"/>
      <c r="AL43" s="1"/>
      <c r="AM43" s="1"/>
      <c r="AN43" s="1"/>
      <c r="AO43" s="1"/>
      <c r="AP43" s="1"/>
    </row>
    <row r="44" spans="1:42" customFormat="1" ht="9" customHeight="1">
      <c r="A44" s="786" t="s">
        <v>544</v>
      </c>
      <c r="B44" s="215"/>
      <c r="C44" s="215"/>
      <c r="D44" s="215"/>
      <c r="E44" s="215"/>
      <c r="F44" s="215"/>
      <c r="G44" s="215"/>
      <c r="H44" s="215"/>
      <c r="I44" s="215"/>
      <c r="J44" s="215"/>
      <c r="K44" s="215"/>
      <c r="L44" s="1"/>
      <c r="M44" s="1"/>
      <c r="N44" s="1"/>
      <c r="O44" s="1"/>
      <c r="P44" s="1"/>
      <c r="Q44" s="1"/>
      <c r="R44" s="1"/>
      <c r="S44" s="1"/>
      <c r="T44" s="1"/>
      <c r="U44" s="1"/>
      <c r="V44" s="1"/>
      <c r="W44" s="1"/>
      <c r="X44" s="1"/>
      <c r="Y44" s="1"/>
      <c r="Z44" s="1"/>
      <c r="AA44" s="1"/>
      <c r="AB44" s="1"/>
      <c r="AC44" s="1"/>
      <c r="AD44" s="1"/>
      <c r="AE44" s="1"/>
      <c r="AF44" s="1"/>
      <c r="AG44" s="1"/>
      <c r="AH44" s="1"/>
      <c r="AI44" s="1"/>
      <c r="AJ44" s="1"/>
      <c r="AK44" s="1"/>
      <c r="AL44" s="1"/>
      <c r="AM44" s="1"/>
      <c r="AN44" s="1"/>
      <c r="AO44" s="1"/>
      <c r="AP44" s="1"/>
    </row>
    <row r="45" spans="1:42" customFormat="1" ht="9" customHeight="1">
      <c r="A45" s="787" t="s">
        <v>543</v>
      </c>
      <c r="B45" s="3"/>
      <c r="C45" s="215"/>
      <c r="D45" s="215"/>
      <c r="E45" s="215"/>
      <c r="F45" s="215"/>
      <c r="G45" s="215"/>
      <c r="H45" s="215"/>
      <c r="I45" s="215"/>
      <c r="J45" s="215"/>
      <c r="K45" s="215"/>
      <c r="L45" s="1"/>
      <c r="M45" s="1"/>
      <c r="N45" s="1"/>
      <c r="O45" s="1"/>
      <c r="P45" s="1"/>
      <c r="Q45" s="1"/>
      <c r="R45" s="1"/>
      <c r="S45" s="1"/>
      <c r="T45" s="1"/>
      <c r="U45" s="1"/>
      <c r="V45" s="1"/>
      <c r="W45" s="1"/>
      <c r="X45" s="1"/>
      <c r="Y45" s="1"/>
      <c r="Z45" s="1"/>
      <c r="AA45" s="1"/>
      <c r="AB45" s="1"/>
      <c r="AC45" s="1"/>
      <c r="AD45" s="1"/>
      <c r="AE45" s="1"/>
      <c r="AF45" s="1"/>
      <c r="AG45" s="1"/>
      <c r="AH45" s="1"/>
      <c r="AI45" s="1"/>
      <c r="AJ45" s="1"/>
      <c r="AK45" s="1"/>
      <c r="AL45" s="1"/>
      <c r="AM45" s="1"/>
      <c r="AN45" s="1"/>
      <c r="AO45" s="1"/>
      <c r="AP45" s="1"/>
    </row>
    <row r="46" spans="1:42" customFormat="1" ht="9" customHeight="1">
      <c r="A46" s="787" t="s">
        <v>497</v>
      </c>
      <c r="B46" s="3"/>
      <c r="C46" s="215"/>
      <c r="D46" s="215"/>
      <c r="E46" s="215"/>
      <c r="F46" s="215"/>
      <c r="G46" s="215"/>
      <c r="H46" s="215"/>
      <c r="I46" s="215"/>
      <c r="J46" s="215"/>
      <c r="K46" s="215"/>
      <c r="L46" s="1"/>
      <c r="M46" s="1"/>
      <c r="N46" s="1"/>
      <c r="O46" s="1"/>
      <c r="P46" s="1"/>
      <c r="Q46" s="1"/>
      <c r="R46" s="1"/>
      <c r="S46" s="1"/>
      <c r="T46" s="1"/>
      <c r="U46" s="1"/>
      <c r="V46" s="1"/>
      <c r="W46" s="1"/>
      <c r="X46" s="1"/>
      <c r="Y46" s="1"/>
      <c r="Z46" s="1"/>
      <c r="AA46" s="1"/>
      <c r="AB46" s="1"/>
      <c r="AC46" s="1"/>
      <c r="AD46" s="1"/>
      <c r="AE46" s="1"/>
      <c r="AF46" s="1"/>
      <c r="AG46" s="1"/>
      <c r="AH46" s="1"/>
      <c r="AI46" s="1"/>
      <c r="AJ46" s="1"/>
      <c r="AK46" s="1"/>
      <c r="AL46" s="1"/>
      <c r="AM46" s="1"/>
      <c r="AN46" s="1"/>
      <c r="AO46" s="1"/>
      <c r="AP46" s="1"/>
    </row>
    <row r="47" spans="1:42" ht="9" customHeight="1">
      <c r="A47" s="787" t="s">
        <v>498</v>
      </c>
      <c r="B47" s="3"/>
    </row>
    <row r="48" spans="1:42" customFormat="1" ht="9" customHeight="1">
      <c r="A48" s="786" t="s">
        <v>499</v>
      </c>
      <c r="B48" s="3"/>
      <c r="C48" s="215"/>
      <c r="D48" s="215"/>
      <c r="E48" s="215"/>
      <c r="F48" s="215"/>
      <c r="G48" s="215"/>
      <c r="H48" s="215"/>
      <c r="I48" s="215"/>
      <c r="J48" s="215"/>
      <c r="K48" s="215"/>
      <c r="L48" s="1"/>
      <c r="M48" s="1"/>
      <c r="N48" s="1"/>
      <c r="O48" s="1"/>
      <c r="P48" s="1"/>
      <c r="Q48" s="1"/>
      <c r="R48" s="1"/>
      <c r="S48" s="1"/>
      <c r="T48" s="1"/>
      <c r="U48" s="1"/>
      <c r="V48" s="1"/>
      <c r="W48" s="1"/>
      <c r="X48" s="1"/>
      <c r="Y48" s="1"/>
      <c r="Z48" s="1"/>
      <c r="AA48" s="1"/>
      <c r="AB48" s="1"/>
      <c r="AC48" s="1"/>
      <c r="AD48" s="1"/>
      <c r="AE48" s="1"/>
      <c r="AF48" s="1"/>
      <c r="AG48" s="1"/>
      <c r="AH48" s="1"/>
      <c r="AI48" s="1"/>
      <c r="AJ48" s="1"/>
      <c r="AK48" s="1"/>
      <c r="AL48" s="1"/>
      <c r="AM48" s="1"/>
      <c r="AN48" s="1"/>
      <c r="AO48" s="1"/>
      <c r="AP48" s="1"/>
    </row>
    <row r="49" spans="1:11" ht="9" customHeight="1">
      <c r="A49" s="787" t="s">
        <v>500</v>
      </c>
      <c r="B49" s="3"/>
    </row>
    <row r="50" spans="1:11" ht="9" customHeight="1">
      <c r="A50" s="787" t="s">
        <v>508</v>
      </c>
      <c r="B50" s="3"/>
    </row>
    <row r="51" spans="1:11" ht="9" customHeight="1">
      <c r="A51" s="787" t="s">
        <v>501</v>
      </c>
      <c r="B51" s="3"/>
    </row>
    <row r="52" spans="1:11" ht="9" customHeight="1">
      <c r="A52" s="787" t="s">
        <v>502</v>
      </c>
      <c r="B52" s="3"/>
    </row>
    <row r="53" spans="1:11" ht="9" customHeight="1">
      <c r="A53" s="786" t="s">
        <v>509</v>
      </c>
      <c r="B53" s="3"/>
    </row>
    <row r="54" spans="1:11" ht="9" customHeight="1">
      <c r="A54" s="786" t="s">
        <v>510</v>
      </c>
      <c r="B54" s="3"/>
    </row>
    <row r="55" spans="1:11" ht="9" customHeight="1">
      <c r="A55" s="788" t="s">
        <v>503</v>
      </c>
      <c r="B55" s="3"/>
    </row>
    <row r="56" spans="1:11" ht="6.75" customHeight="1">
      <c r="A56" s="788"/>
      <c r="B56" s="34"/>
      <c r="C56" s="33"/>
      <c r="D56" s="33"/>
      <c r="E56" s="33"/>
      <c r="F56" s="33"/>
      <c r="G56" s="33"/>
      <c r="H56" s="33"/>
      <c r="I56" s="33"/>
      <c r="J56" s="6"/>
      <c r="K56" s="6"/>
    </row>
  </sheetData>
  <mergeCells count="3">
    <mergeCell ref="D5:F5"/>
    <mergeCell ref="G5:H5"/>
    <mergeCell ref="G6:H6"/>
  </mergeCells>
  <phoneticPr fontId="0" type="noConversion"/>
  <pageMargins left="0.6692913385826772" right="0.6692913385826772" top="0.98425196850393704" bottom="0.59055118110236227" header="0.51181102362204722" footer="0.51181102362204722"/>
  <pageSetup paperSize="9" orientation="portrait" r:id="rId1"/>
  <headerFooter>
    <oddFooter>&amp;R&amp;8&amp;A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ublicacaoSimples" ma:contentTypeID="0x010100150FCB6E4C822D4CB5402A0369820ED100AC10DCF438B76348A161DF6A0F3FC5AF" ma:contentTypeVersion="21" ma:contentTypeDescription="Crie um novo documento." ma:contentTypeScope="" ma:versionID="cc02d1ec18cb6fc4f695df7a66485928">
  <xsd:schema xmlns:xsd="http://www.w3.org/2001/XMLSchema" xmlns:xs="http://www.w3.org/2001/XMLSchema" xmlns:p="http://schemas.microsoft.com/office/2006/metadata/properties" xmlns:ns2="59fd1f5f-b86d-4ade-a4f9-0d916cac7502" xmlns:ns3="902dc832-b3f6-4247-9a0f-73f56caf4f49" targetNamespace="http://schemas.microsoft.com/office/2006/metadata/properties" ma:root="true" ma:fieldsID="c7d8fd7f44ab889117153b9423964088" ns2:_="" ns3:_="">
    <xsd:import namespace="59fd1f5f-b86d-4ade-a4f9-0d916cac7502"/>
    <xsd:import namespace="902dc832-b3f6-4247-9a0f-73f56caf4f49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  <xsd:element ref="ns2:DataPrimeiraPublicacao" minOccurs="0"/>
                <xsd:element ref="ns2:DescricaoDocumento" minOccurs="0"/>
                <xsd:element ref="ns3:DataReferencia" minOccurs="0"/>
                <xsd:element ref="ns2:AgendamentoPublicacao" minOccurs="0"/>
                <xsd:element ref="ns2:HouvePrimeiraPublicacao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9fd1f5f-b86d-4ade-a4f9-0d916cac7502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Coluna Global de Taxonomia" ma:hidden="true" ma:list="{cbcad25e-3f40-4043-a45c-98aeb26f69e1}" ma:internalName="TaxCatchAll" ma:showField="CatchAllData" ma:web="902dc832-b3f6-4247-9a0f-73f56caf4f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Coluna Global de Taxonomia1" ma:hidden="true" ma:list="{cbcad25e-3f40-4043-a45c-98aeb26f69e1}" ma:internalName="TaxCatchAllLabel" ma:readOnly="true" ma:showField="CatchAllDataLabel" ma:web="902dc832-b3f6-4247-9a0f-73f56caf4f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DataPrimeiraPublicacao" ma:index="10" nillable="true" ma:displayName="Data da Primeira Publicação" ma:default="[today]" ma:format="DateTime" ma:hidden="true" ma:internalName="DataPrimeiraPublicacao" ma:readOnly="false">
      <xsd:simpleType>
        <xsd:restriction base="dms:DateTime"/>
      </xsd:simpleType>
    </xsd:element>
    <xsd:element name="DescricaoDocumento" ma:index="11" nillable="true" ma:displayName="Descrição do Documento" ma:internalName="DescricaoDocumento">
      <xsd:simpleType>
        <xsd:restriction base="dms:Note">
          <xsd:maxLength value="255"/>
        </xsd:restriction>
      </xsd:simpleType>
    </xsd:element>
    <xsd:element name="AgendamentoPublicacao" ma:index="13" nillable="true" ma:displayName="AgendamentoPublicacao" ma:format="DateTime" ma:internalName="AgendamentoPublicacao">
      <xsd:simpleType>
        <xsd:restriction base="dms:DateTime"/>
      </xsd:simpleType>
    </xsd:element>
    <xsd:element name="HouvePrimeiraPublicacao" ma:index="14" nillable="true" ma:displayName="HouvePrimeiraPublicacao" ma:decimals="0" ma:default="0" ma:hidden="true" ma:internalName="HouvePrimeiraPublicacao" ma:readOnly="false">
      <xsd:simpleType>
        <xsd:restriction base="dms:Number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2dc832-b3f6-4247-9a0f-73f56caf4f49" elementFormDefault="qualified">
    <xsd:import namespace="http://schemas.microsoft.com/office/2006/documentManagement/types"/>
    <xsd:import namespace="http://schemas.microsoft.com/office/infopath/2007/PartnerControls"/>
    <xsd:element name="DataReferencia" ma:index="12" nillable="true" ma:displayName="DataReferencia" ma:description="" ma:format="DateOnly" ma:internalName="DataReferencia">
      <xsd:simpleType>
        <xsd:restriction base="dms:DateTime"/>
      </xsd:simpleType>
    </xsd:element>
    <xsd:element name="SharedWithUsers" ma:index="15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c04560d3-a704-4f13-8370-2353aa785e1d" ContentTypeId="0x0101" PreviousValue="false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gendamentoPublicacao xmlns="59fd1f5f-b86d-4ade-a4f9-0d916cac7502" xsi:nil="true"/>
    <DataPrimeiraPublicacao xmlns="59fd1f5f-b86d-4ade-a4f9-0d916cac7502">2019-01-30T19:33:14+00:00</DataPrimeiraPublicacao>
    <DataReferencia xmlns="902dc832-b3f6-4247-9a0f-73f56caf4f49">2019-01-01T02:00:00+00:00</DataReferencia>
    <DescricaoDocumento xmlns="59fd1f5f-b86d-4ade-a4f9-0d916cac7502" xsi:nil="true"/>
    <TaxCatchAll xmlns="59fd1f5f-b86d-4ade-a4f9-0d916cac7502"/>
    <HouvePrimeiraPublicacao xmlns="59fd1f5f-b86d-4ade-a4f9-0d916cac7502">0</HouvePrimeiraPublicacao>
  </documentManagement>
</p:properties>
</file>

<file path=customXml/itemProps1.xml><?xml version="1.0" encoding="utf-8"?>
<ds:datastoreItem xmlns:ds="http://schemas.openxmlformats.org/officeDocument/2006/customXml" ds:itemID="{9865DC8B-2703-4442-B38D-9996821ED2B8}"/>
</file>

<file path=customXml/itemProps2.xml><?xml version="1.0" encoding="utf-8"?>
<ds:datastoreItem xmlns:ds="http://schemas.openxmlformats.org/officeDocument/2006/customXml" ds:itemID="{5E79F170-60D7-48E2-8B79-CF2F54EC67CE}"/>
</file>

<file path=customXml/itemProps3.xml><?xml version="1.0" encoding="utf-8"?>
<ds:datastoreItem xmlns:ds="http://schemas.openxmlformats.org/officeDocument/2006/customXml" ds:itemID="{621BA23A-D52D-456B-B297-D0531ADB1C73}"/>
</file>

<file path=customXml/itemProps4.xml><?xml version="1.0" encoding="utf-8"?>
<ds:datastoreItem xmlns:ds="http://schemas.openxmlformats.org/officeDocument/2006/customXml" ds:itemID="{5C9C390D-C95C-455E-8B2B-FEBB1E9C5290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Planilhas</vt:lpstr>
      </vt:variant>
      <vt:variant>
        <vt:i4>39</vt:i4>
      </vt:variant>
      <vt:variant>
        <vt:lpstr>Intervalos nomeados</vt:lpstr>
      </vt:variant>
      <vt:variant>
        <vt:i4>39</vt:i4>
      </vt:variant>
    </vt:vector>
  </HeadingPairs>
  <TitlesOfParts>
    <vt:vector size="78" baseType="lpstr">
      <vt:lpstr>Índice</vt:lpstr>
      <vt:lpstr>Tabela 1</vt:lpstr>
      <vt:lpstr>Tabela 2</vt:lpstr>
      <vt:lpstr>Tabela 3</vt:lpstr>
      <vt:lpstr>Tabela 4</vt:lpstr>
      <vt:lpstr>Tabela 4-A</vt:lpstr>
      <vt:lpstr>Tabela 4-B</vt:lpstr>
      <vt:lpstr>Tabela 5</vt:lpstr>
      <vt:lpstr>Tabela 6</vt:lpstr>
      <vt:lpstr>Tabela 7</vt:lpstr>
      <vt:lpstr>Tabela 7-A</vt:lpstr>
      <vt:lpstr>Tabela 7-B</vt:lpstr>
      <vt:lpstr>Tabela 8</vt:lpstr>
      <vt:lpstr>Tabela 8-A</vt:lpstr>
      <vt:lpstr>Tabela 8-B</vt:lpstr>
      <vt:lpstr>Tabela 9</vt:lpstr>
      <vt:lpstr>Tabela 10</vt:lpstr>
      <vt:lpstr>Tabela 10-A</vt:lpstr>
      <vt:lpstr>Tabela 10-B</vt:lpstr>
      <vt:lpstr>Tabela 11</vt:lpstr>
      <vt:lpstr>Tabela 12</vt:lpstr>
      <vt:lpstr>Tabela 13</vt:lpstr>
      <vt:lpstr>Tabela 14</vt:lpstr>
      <vt:lpstr>Tabela 15</vt:lpstr>
      <vt:lpstr>Tabela 16</vt:lpstr>
      <vt:lpstr>Tabela 17</vt:lpstr>
      <vt:lpstr>Tabela 18</vt:lpstr>
      <vt:lpstr>Tabela 19</vt:lpstr>
      <vt:lpstr>Tabela 20</vt:lpstr>
      <vt:lpstr>Tabela 21</vt:lpstr>
      <vt:lpstr>Tabela 22</vt:lpstr>
      <vt:lpstr>Tabela 23</vt:lpstr>
      <vt:lpstr>Tabela 24</vt:lpstr>
      <vt:lpstr>Tabela 25</vt:lpstr>
      <vt:lpstr>Tabela 26</vt:lpstr>
      <vt:lpstr>Tabela 27</vt:lpstr>
      <vt:lpstr>Tabela 28</vt:lpstr>
      <vt:lpstr>Tabela 29</vt:lpstr>
      <vt:lpstr>Tabela 30</vt:lpstr>
      <vt:lpstr>Índice!Area_de_impressao</vt:lpstr>
      <vt:lpstr>'Tabela 1'!Area_de_impressao</vt:lpstr>
      <vt:lpstr>'Tabela 10'!Area_de_impressao</vt:lpstr>
      <vt:lpstr>'Tabela 10-A'!Area_de_impressao</vt:lpstr>
      <vt:lpstr>'Tabela 10-B'!Area_de_impressao</vt:lpstr>
      <vt:lpstr>'Tabela 11'!Area_de_impressao</vt:lpstr>
      <vt:lpstr>'Tabela 12'!Area_de_impressao</vt:lpstr>
      <vt:lpstr>'Tabela 13'!Area_de_impressao</vt:lpstr>
      <vt:lpstr>'Tabela 14'!Area_de_impressao</vt:lpstr>
      <vt:lpstr>'Tabela 15'!Area_de_impressao</vt:lpstr>
      <vt:lpstr>'Tabela 16'!Area_de_impressao</vt:lpstr>
      <vt:lpstr>'Tabela 17'!Area_de_impressao</vt:lpstr>
      <vt:lpstr>'Tabela 18'!Area_de_impressao</vt:lpstr>
      <vt:lpstr>'Tabela 19'!Area_de_impressao</vt:lpstr>
      <vt:lpstr>'Tabela 2'!Area_de_impressao</vt:lpstr>
      <vt:lpstr>'Tabela 20'!Area_de_impressao</vt:lpstr>
      <vt:lpstr>'Tabela 21'!Area_de_impressao</vt:lpstr>
      <vt:lpstr>'Tabela 22'!Area_de_impressao</vt:lpstr>
      <vt:lpstr>'Tabela 23'!Area_de_impressao</vt:lpstr>
      <vt:lpstr>'Tabela 24'!Area_de_impressao</vt:lpstr>
      <vt:lpstr>'Tabela 25'!Area_de_impressao</vt:lpstr>
      <vt:lpstr>'Tabela 26'!Area_de_impressao</vt:lpstr>
      <vt:lpstr>'Tabela 27'!Area_de_impressao</vt:lpstr>
      <vt:lpstr>'Tabela 28'!Area_de_impressao</vt:lpstr>
      <vt:lpstr>'Tabela 29'!Area_de_impressao</vt:lpstr>
      <vt:lpstr>'Tabela 3'!Area_de_impressao</vt:lpstr>
      <vt:lpstr>'Tabela 30'!Area_de_impressao</vt:lpstr>
      <vt:lpstr>'Tabela 4'!Area_de_impressao</vt:lpstr>
      <vt:lpstr>'Tabela 4-A'!Area_de_impressao</vt:lpstr>
      <vt:lpstr>'Tabela 4-B'!Area_de_impressao</vt:lpstr>
      <vt:lpstr>'Tabela 5'!Area_de_impressao</vt:lpstr>
      <vt:lpstr>'Tabela 6'!Area_de_impressao</vt:lpstr>
      <vt:lpstr>'Tabela 7'!Area_de_impressao</vt:lpstr>
      <vt:lpstr>'Tabela 7-A'!Area_de_impressao</vt:lpstr>
      <vt:lpstr>'Tabela 7-B'!Area_de_impressao</vt:lpstr>
      <vt:lpstr>'Tabela 8'!Area_de_impressao</vt:lpstr>
      <vt:lpstr>'Tabela 8-A'!Area_de_impressao</vt:lpstr>
      <vt:lpstr>'Tabela 8-B'!Area_de_impressao</vt:lpstr>
      <vt:lpstr>'Tabela 9'!Area_de_impressao</vt:lpstr>
    </vt:vector>
  </TitlesOfParts>
  <Company>Banco Central do Brasil</Company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Tabelas - Estatísticas fiscais</dc:title>
  <dc:creator>DEPEC.MARCELO</dc:creator>
  <cp:lastModifiedBy>Jose Alcione Azevedo Miranda</cp:lastModifiedBy>
  <cp:lastPrinted>2019-01-30T18:32:44Z</cp:lastPrinted>
  <dcterms:created xsi:type="dcterms:W3CDTF">2001-09-27T10:54:12Z</dcterms:created>
  <dcterms:modified xsi:type="dcterms:W3CDTF">2019-01-30T18:33:13Z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0x010100150FCB6E4C822D4CB5402A0369820ED100AC10DCF438B76348A161DF6A0F3FC5AF</vt:lpwstr>
  </property>
</Properties>
</file>